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vnd.ms-photo" Extension="wdp"/>
  <Default ContentType="application/vnd.openxmlformats-officedocument.spreadsheetml.sheet" Extension="xlsx"/>
  <Default ContentType="application/xml" Extension="xml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notesMaster+xml" PartName="/ppt/notesMasters/notesMaster1.xml"/>
  <Override ContentType="application/vnd.openxmlformats-officedocument.presentationml.tags+xml" PartName="/ppt/tags/tag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theme+xml" PartName="/ppt/theme/theme2.xml"/>
  <Override ContentType="application/vnd.openxmlformats-officedocument.drawingml.chart+xml" PartName="/ppt/charts/chart1.xml"/>
  <Override ContentType="application/vnd.ms-office.chartstyle+xml" PartName="/ppt/charts/style1.xml"/>
  <Override ContentType="application/vnd.ms-office.chartcolorstyle+xml" PartName="/ppt/charts/colors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custom-properties+xml" PartName="/docProps/custom.xml"/>
</Types>
</file>

<file path=_rels/.rels><?xml version='1.0' encoding='UTF-8' standalone='yes'?>
<Relationships xmlns="http://schemas.openxmlformats.org/package/2006/relationships">
 <Relationship Target="docProps/core.xml" Type="http://schemas.openxmlformats.org/package/2006/relationships/metadata/core-properties" Id="rId3"/>
 <Relationship Target="docProps/thumbnail.jpeg" Type="http://schemas.openxmlformats.org/package/2006/relationships/metadata/thumbnail" Id="rId2"/>
 <Relationship Target="ppt/presentation.xml" Type="http://schemas.openxmlformats.org/officeDocument/2006/relationships/officeDocument" Id="rId1"/>
 <Relationship Target="docProps/app.xml" Type="http://schemas.openxmlformats.org/officeDocument/2006/relationships/extended-properties" Id="rId4"/>
 <Relationship Target="docProps/custom.xml" Type="http://schemas.openxmlformats.org/officeDocument/2006/relationships/custom-properties" Id="rId5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6"/>
  </p:notesMasterIdLst>
  <p:sldIdLst>
    <p:sldId id="265" r:id="rId2"/>
    <p:sldId id="269" r:id="rId3"/>
    <p:sldId id="292" r:id="rId4"/>
    <p:sldId id="281" r:id="rId5"/>
    <p:sldId id="286" r:id="rId6"/>
    <p:sldId id="271" r:id="rId7"/>
    <p:sldId id="277" r:id="rId8"/>
    <p:sldId id="293" r:id="rId9"/>
    <p:sldId id="284" r:id="rId10"/>
    <p:sldId id="276" r:id="rId11"/>
    <p:sldId id="275" r:id="rId12"/>
    <p:sldId id="294" r:id="rId13"/>
    <p:sldId id="279" r:id="rId14"/>
    <p:sldId id="283" r:id="rId15"/>
    <p:sldId id="285" r:id="rId16"/>
    <p:sldId id="295" r:id="rId17"/>
    <p:sldId id="287" r:id="rId18"/>
    <p:sldId id="289" r:id="rId19"/>
    <p:sldId id="288" r:id="rId20"/>
    <p:sldId id="296" r:id="rId21"/>
    <p:sldId id="302" r:id="rId22"/>
    <p:sldId id="343" r:id="rId23"/>
    <p:sldId id="344" r:id="rId24"/>
    <p:sldId id="337" r:id="rId25"/>
  </p:sldIdLst>
  <p:sldSz cx="12192000" cy="6858000"/>
  <p:notesSz cx="6858000" cy="9144000"/>
  <p:embeddedFontLst>
    <p:embeddedFont>
      <p:font typeface="Bell MT" panose="02020503060305020303" pitchFamily="18" charset="0"/>
      <p:regular r:id="rId27"/>
      <p:bold r:id="rId28"/>
      <p: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Tw Cen MT" panose="020B0602020104020603" pitchFamily="34" charset="0"/>
      <p:regular r:id="rId34"/>
      <p:bold r:id="rId35"/>
      <p:italic r:id="rId36"/>
      <p:boldItalic r:id="rId37"/>
    </p:embeddedFont>
    <p:embeddedFont>
      <p:font typeface="等线" panose="02010600030101010101" pitchFamily="2" charset="-122"/>
      <p:regular r:id="rId38"/>
      <p:bold r:id="rId39"/>
    </p:embeddedFont>
    <p:embeddedFont>
      <p:font typeface="方正清刻本悦宋简体" panose="02000000000000000000" pitchFamily="2" charset="-122"/>
      <p:regular r:id="rId40"/>
    </p:embeddedFont>
    <p:embeddedFont>
      <p:font typeface="微软雅黑" panose="020B0503020204020204" pitchFamily="34" charset="-122"/>
      <p:regular r:id="rId41"/>
      <p:bold r:id="rId42"/>
    </p:embeddedFont>
    <p:embeddedFont>
      <p:font typeface="微软雅黑 Light" panose="020B0502040204020203" pitchFamily="34" charset="-122"/>
      <p:regular r:id="rId43"/>
    </p:embeddedFont>
  </p:embeddedFontLst>
  <p:custDataLst>
    <p:tags r:id="rId4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  <p15:guide id="5" orient="horz" pos="35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4C54"/>
    <a:srgbClr val="D1B796"/>
    <a:srgbClr val="886042"/>
    <a:srgbClr val="5861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701" y="62"/>
      </p:cViewPr>
      <p:guideLst>
        <p:guide pos="3840"/>
        <p:guide pos="7242"/>
        <p:guide orient="horz" pos="2160"/>
        <p:guide orient="horz" pos="358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4392523364485979E-2"/>
          <c:y val="2.7511616617646624E-2"/>
          <c:w val="0.94859813084112155"/>
          <c:h val="0.900741553273970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3D4C5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3B414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59-476C-B493-4F076D6C4D42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D1B79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3B414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B59-476C-B493-4F076D6C4D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0"/>
        <c:overlap val="-100"/>
        <c:axId val="297158999"/>
        <c:axId val="297167527"/>
      </c:barChart>
      <c:catAx>
        <c:axId val="2971589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3B414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97167527"/>
        <c:crosses val="autoZero"/>
        <c:auto val="1"/>
        <c:lblAlgn val="ctr"/>
        <c:lblOffset val="100"/>
        <c:noMultiLvlLbl val="0"/>
      </c:catAx>
      <c:valAx>
        <c:axId val="297167527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71589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>
          <a:solidFill>
            <a:srgbClr val="3B4141"/>
          </a:solidFill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267491-E647-4674-B960-21116FEED416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727124-7915-4C74-A771-2D10EC7D60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313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BC7A9C-25F6-4702-A615-08669F2150F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7749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ADE45-3482-4339-A42C-70E2538ED03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871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ADE45-3482-4339-A42C-70E2538ED03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923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0C41B4-3A2C-4AEC-8D76-1DAA1DE27D7E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030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0CE40B4-ED8C-4926-BC83-4FE62D383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-2572"/>
            <a:ext cx="12181172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6CC31F1-BC05-4CA9-A2B3-E8E69EB4D84D}"/>
              </a:ext>
            </a:extLst>
          </p:cNvPr>
          <p:cNvSpPr/>
          <p:nvPr userDrawn="1"/>
        </p:nvSpPr>
        <p:spPr>
          <a:xfrm>
            <a:off x="0" y="-5144"/>
            <a:ext cx="12192000" cy="6863144"/>
          </a:xfrm>
          <a:prstGeom prst="rect">
            <a:avLst/>
          </a:prstGeom>
          <a:gradFill>
            <a:gsLst>
              <a:gs pos="0">
                <a:srgbClr val="3D4C54">
                  <a:alpha val="90000"/>
                </a:srgbClr>
              </a:gs>
              <a:gs pos="100000">
                <a:srgbClr val="3D4C54">
                  <a:alpha val="75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8098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1772E8-F879-4746-8725-C7442989E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5BE7278-8820-4752-84EB-75E960957E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B796C3-6C38-4FF2-B670-67F46BB7B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014A4-3F33-432A-BD7B-19FA30D4865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DE3BF7-F1C8-4A32-AB9B-F4F121586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887C8E-6BEE-4AA1-8C64-9703E2085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F9AE7-4035-475F-B8DE-FF6DDB239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109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5E10B11-95DD-4F75-93DD-BC06F30851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81E8C09-173E-4582-BDC0-3B436C9C5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A6EE65-FFEE-4563-BA38-1BBB87F5F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014A4-3F33-432A-BD7B-19FA30D4865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CBF7B0-6DA4-4F33-814E-11F6BEDF9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C49319-7679-4F9F-8880-E0CCB3508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F9AE7-4035-475F-B8DE-FF6DDB239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41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7AD8A8-0AE7-4765-A4EB-4393B626B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2FFB68-BDD5-4DA2-8735-D97BE4208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F29F39-30E6-426E-997E-B48C3D9F3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014A4-3F33-432A-BD7B-19FA30D4865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71E9D8-A88C-41F7-93AB-E4F95F915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5FD8F9-5063-46A7-A68B-E9CFD1A4E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F9AE7-4035-475F-B8DE-FF6DDB239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19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7BF8BE-165E-4274-9BBE-12F5A76C3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B9AAEEB-59CF-486D-A0BB-ABD1BF0C8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43CEC6-1E30-4C46-90A0-0B1727B38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014A4-3F33-432A-BD7B-19FA30D4865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4BCDFA-68A6-4B40-9263-918B4573A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4399CF-44CF-4456-B667-B98D297D6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F9AE7-4035-475F-B8DE-FF6DDB239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2025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A5BAB8-8D07-4DA2-9472-F619C2C3D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14A96D-2406-4D5A-A309-9E3068F83B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C1C5D4C-FFCB-4C36-B013-DF202BE596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16AB2C-E0EE-4254-B31B-ACB3B7BE0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014A4-3F33-432A-BD7B-19FA30D4865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4098C9-4850-4674-BD0C-CC7E63AE6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21D24F-946A-4A87-94D2-B6D9A8269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F9AE7-4035-475F-B8DE-FF6DDB239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960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4BD64F-357A-495C-8719-6CBF93C6A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8F4FCF-872A-4085-99FE-D5238C4BA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4BC30AD-5D12-4F1E-A9BC-5FCAF28B1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7519D1-9FC9-4FEC-B54C-78FF928340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7CBF639-812F-473E-B883-0F76387AA2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B6478D-3CCA-4DFE-A010-96E0A62CD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014A4-3F33-432A-BD7B-19FA30D4865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B4DCAC5-5A35-4244-A964-F810FFAD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B17A69D-7F23-476D-ADBD-E6504B872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F9AE7-4035-475F-B8DE-FF6DDB239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8100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9181ED-B101-4E64-AD6E-8C047B33B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98DB63F-56B7-4575-B088-9A585870A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014A4-3F33-432A-BD7B-19FA30D4865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585FE87-460C-440A-9273-0B0AC58A5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E4C8F3C-712B-4188-A312-01444EDE2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F9AE7-4035-475F-B8DE-FF6DDB239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9077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0E230C5-70C3-48AA-A5D3-275D4949A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014A4-3F33-432A-BD7B-19FA30D4865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0727F53-FFAB-4DE2-8BD4-2DFA3B011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D5949A-F9A3-4A47-8DE8-2C57899F5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F9AE7-4035-475F-B8DE-FF6DDB239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656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E3BE68-8FB2-47BD-8287-EC2E6A421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410989-D452-4E19-B725-E594A52CA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5B3DCDB-0846-4832-8462-D7B14C8E26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021716-B20D-49AE-842E-CC21642C6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014A4-3F33-432A-BD7B-19FA30D4865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EE8998-F94E-405C-ABD7-18A2CDF48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74D751-EA5F-49A1-9B82-EB2C5CE91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F9AE7-4035-475F-B8DE-FF6DDB239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556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FF9B77-5F51-4DF4-92E2-8A8E67B0B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A3C58CE-A7EC-4FD1-8A1C-94892967B8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42F8BB-03D6-4D16-BE20-DEEFAF8C7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2129237-E819-43FD-BB4D-D8D0E43BD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014A4-3F33-432A-BD7B-19FA30D4865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015F70-297F-4709-9546-9F0079FB6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2B9128-B625-44BC-9348-827058C2C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F9AE7-4035-475F-B8DE-FF6DDB239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6327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F0A336C-EEA0-4D0D-BA74-5FD261A1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68AD7A-B71D-42DA-83C1-4DEE0035F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661FEB-2D3F-4EA5-AEC0-6F0F4F55A5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014A4-3F33-432A-BD7B-19FA30D4865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6A5564-6975-437A-B7AD-4A00C5EA48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9F8601-431B-4156-BF75-9BCF11D0C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F9AE7-4035-475F-B8DE-FF6DDB2398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423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hn.docer.com/works?userid=411505940#!/work_time" TargetMode="Externa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DE80076-7AF9-491E-B87B-3B200950F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93EBA598-97D5-48DA-9854-4076A9546465}"/>
              </a:ext>
            </a:extLst>
          </p:cNvPr>
          <p:cNvSpPr/>
          <p:nvPr/>
        </p:nvSpPr>
        <p:spPr>
          <a:xfrm>
            <a:off x="0" y="-5144"/>
            <a:ext cx="12192000" cy="6863144"/>
          </a:xfrm>
          <a:prstGeom prst="rect">
            <a:avLst/>
          </a:prstGeom>
          <a:gradFill>
            <a:gsLst>
              <a:gs pos="0">
                <a:srgbClr val="3D4C54">
                  <a:alpha val="90000"/>
                </a:srgbClr>
              </a:gs>
              <a:gs pos="100000">
                <a:srgbClr val="3D4C54">
                  <a:alpha val="75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53FBE42-8932-4D89-B16A-ABD1466BB03D}"/>
              </a:ext>
            </a:extLst>
          </p:cNvPr>
          <p:cNvSpPr/>
          <p:nvPr/>
        </p:nvSpPr>
        <p:spPr>
          <a:xfrm>
            <a:off x="660400" y="4529873"/>
            <a:ext cx="1728000" cy="483116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DB90FC1-A4A4-4DBA-BCF2-4C82675EB34E}"/>
              </a:ext>
            </a:extLst>
          </p:cNvPr>
          <p:cNvSpPr/>
          <p:nvPr/>
        </p:nvSpPr>
        <p:spPr>
          <a:xfrm>
            <a:off x="7895600" y="816428"/>
            <a:ext cx="3636000" cy="52200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50800" cap="flat">
            <a:noFill/>
            <a:miter lim="800000"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F78764F-FF38-447F-B3C9-EC9BEFA0A4F6}"/>
              </a:ext>
            </a:extLst>
          </p:cNvPr>
          <p:cNvSpPr txBox="1"/>
          <p:nvPr/>
        </p:nvSpPr>
        <p:spPr>
          <a:xfrm>
            <a:off x="545148" y="2477743"/>
            <a:ext cx="69884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rgbClr val="D1B796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文艺</a:t>
            </a:r>
            <a:r>
              <a:rPr lang="zh-CN" altLang="en-US" sz="60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复古</a:t>
            </a:r>
            <a:r>
              <a:rPr lang="zh-CN" altLang="en-US" sz="6000" dirty="0">
                <a:solidFill>
                  <a:schemeClr val="bg1"/>
                </a:solidFill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工作总结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D5CF257-EEE8-48A1-9D81-12DDE252EC4D}"/>
              </a:ext>
            </a:extLst>
          </p:cNvPr>
          <p:cNvSpPr txBox="1"/>
          <p:nvPr/>
        </p:nvSpPr>
        <p:spPr>
          <a:xfrm>
            <a:off x="740831" y="4586765"/>
            <a:ext cx="1567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D4C54"/>
                </a:solidFill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汇报人：子柒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972C290D-2872-4169-9E1E-8A8907920CD9}"/>
              </a:ext>
            </a:extLst>
          </p:cNvPr>
          <p:cNvCxnSpPr>
            <a:cxnSpLocks/>
          </p:cNvCxnSpPr>
          <p:nvPr/>
        </p:nvCxnSpPr>
        <p:spPr>
          <a:xfrm>
            <a:off x="640080" y="3716510"/>
            <a:ext cx="6324600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64AAD21E-5F71-4FCA-B139-B40D221C6030}"/>
              </a:ext>
            </a:extLst>
          </p:cNvPr>
          <p:cNvSpPr txBox="1"/>
          <p:nvPr/>
        </p:nvSpPr>
        <p:spPr>
          <a:xfrm>
            <a:off x="605320" y="974292"/>
            <a:ext cx="89493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i="1" dirty="0">
                <a:solidFill>
                  <a:schemeClr val="bg1"/>
                </a:solidFill>
                <a:latin typeface="Bell MT" panose="02020503060305020303" pitchFamily="18" charset="0"/>
                <a:ea typeface="Open Sans" panose="020B0606030504020204" pitchFamily="34" charset="0"/>
                <a:cs typeface="Aharoni" panose="02010803020104030203" pitchFamily="2" charset="-79"/>
              </a:rPr>
              <a:t>BUSINESS REPORT.</a:t>
            </a: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61193D29-51E8-47A3-BE6B-C961671A9E73}"/>
              </a:ext>
            </a:extLst>
          </p:cNvPr>
          <p:cNvCxnSpPr>
            <a:cxnSpLocks/>
          </p:cNvCxnSpPr>
          <p:nvPr/>
        </p:nvCxnSpPr>
        <p:spPr>
          <a:xfrm>
            <a:off x="660400" y="6512333"/>
            <a:ext cx="10858500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886DB1A2-D0A6-45BD-83BF-DA61814488D8}"/>
              </a:ext>
            </a:extLst>
          </p:cNvPr>
          <p:cNvCxnSpPr>
            <a:cxnSpLocks/>
          </p:cNvCxnSpPr>
          <p:nvPr/>
        </p:nvCxnSpPr>
        <p:spPr>
          <a:xfrm>
            <a:off x="0" y="345665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933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矩形 60">
            <a:extLst>
              <a:ext uri="{FF2B5EF4-FFF2-40B4-BE49-F238E27FC236}">
                <a16:creationId xmlns:a16="http://schemas.microsoft.com/office/drawing/2014/main" id="{DCB49364-F855-47FC-A7C9-6B558E406B2B}"/>
              </a:ext>
            </a:extLst>
          </p:cNvPr>
          <p:cNvSpPr/>
          <p:nvPr/>
        </p:nvSpPr>
        <p:spPr>
          <a:xfrm>
            <a:off x="5341620" y="0"/>
            <a:ext cx="1508760" cy="6858000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19E347D2-1D5C-49AE-ABE9-1C691588254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501" y="242400"/>
            <a:ext cx="5513000" cy="6615600"/>
          </a:xfrm>
          <a:prstGeom prst="rect">
            <a:avLst/>
          </a:prstGeom>
        </p:spPr>
      </p:pic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480829D0-1F91-4507-8454-ECA7E031FA78}"/>
              </a:ext>
            </a:extLst>
          </p:cNvPr>
          <p:cNvSpPr/>
          <p:nvPr/>
        </p:nvSpPr>
        <p:spPr>
          <a:xfrm>
            <a:off x="4913295" y="1003991"/>
            <a:ext cx="2365410" cy="5098910"/>
          </a:xfrm>
          <a:prstGeom prst="roundRect">
            <a:avLst>
              <a:gd name="adj" fmla="val 9406"/>
            </a:avLst>
          </a:prstGeom>
          <a:blipFill>
            <a:blip r:embed="rId3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EA79C5C3-AAAB-4DFD-877C-CFE2CEC84BD3}"/>
              </a:ext>
            </a:extLst>
          </p:cNvPr>
          <p:cNvGrpSpPr/>
          <p:nvPr/>
        </p:nvGrpSpPr>
        <p:grpSpPr>
          <a:xfrm>
            <a:off x="8488339" y="1407009"/>
            <a:ext cx="2624161" cy="1525583"/>
            <a:chOff x="8488339" y="1480820"/>
            <a:chExt cx="2624161" cy="1525583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A8CBC2C6-B5C5-4EA4-A3DB-ED465988EDFA}"/>
                </a:ext>
              </a:extLst>
            </p:cNvPr>
            <p:cNvSpPr txBox="1"/>
            <p:nvPr/>
          </p:nvSpPr>
          <p:spPr>
            <a:xfrm>
              <a:off x="8488339" y="1480820"/>
              <a:ext cx="2231880" cy="400110"/>
            </a:xfrm>
            <a:prstGeom prst="rect">
              <a:avLst/>
            </a:prstGeom>
            <a:solidFill>
              <a:srgbClr val="3D4C54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添加标题内容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B29A54D7-F1E0-4929-A009-2FB21D214B01}"/>
                </a:ext>
              </a:extLst>
            </p:cNvPr>
            <p:cNvSpPr txBox="1"/>
            <p:nvPr/>
          </p:nvSpPr>
          <p:spPr>
            <a:xfrm>
              <a:off x="8488340" y="1860577"/>
              <a:ext cx="2624160" cy="1145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</a:t>
              </a: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F5EFA05A-0C81-476A-81AB-B39F0AD02653}"/>
              </a:ext>
            </a:extLst>
          </p:cNvPr>
          <p:cNvGrpSpPr/>
          <p:nvPr/>
        </p:nvGrpSpPr>
        <p:grpSpPr>
          <a:xfrm>
            <a:off x="8488339" y="4214279"/>
            <a:ext cx="2624161" cy="1525583"/>
            <a:chOff x="8488339" y="1480820"/>
            <a:chExt cx="2624161" cy="1525583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1E367261-7BF1-4320-A112-A064C34103B1}"/>
                </a:ext>
              </a:extLst>
            </p:cNvPr>
            <p:cNvSpPr txBox="1"/>
            <p:nvPr/>
          </p:nvSpPr>
          <p:spPr>
            <a:xfrm>
              <a:off x="8488339" y="1480820"/>
              <a:ext cx="2231880" cy="400110"/>
            </a:xfrm>
            <a:prstGeom prst="rect">
              <a:avLst/>
            </a:prstGeom>
            <a:solidFill>
              <a:srgbClr val="3D4C54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添加标题内容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E5DEAA25-4CB8-4741-8C13-C324CB333704}"/>
                </a:ext>
              </a:extLst>
            </p:cNvPr>
            <p:cNvSpPr txBox="1"/>
            <p:nvPr/>
          </p:nvSpPr>
          <p:spPr>
            <a:xfrm>
              <a:off x="8488340" y="1860577"/>
              <a:ext cx="2624160" cy="1145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</a:t>
              </a:r>
            </a:p>
          </p:txBody>
        </p:sp>
      </p:grpSp>
      <p:sp>
        <p:nvSpPr>
          <p:cNvPr id="59" name="文本框 58">
            <a:extLst>
              <a:ext uri="{FF2B5EF4-FFF2-40B4-BE49-F238E27FC236}">
                <a16:creationId xmlns:a16="http://schemas.microsoft.com/office/drawing/2014/main" id="{81543E30-3C28-4F0C-90ED-1ADE4566C5EC}"/>
              </a:ext>
            </a:extLst>
          </p:cNvPr>
          <p:cNvSpPr txBox="1"/>
          <p:nvPr/>
        </p:nvSpPr>
        <p:spPr>
          <a:xfrm>
            <a:off x="660400" y="2409372"/>
            <a:ext cx="2606040" cy="523220"/>
          </a:xfrm>
          <a:prstGeom prst="rect">
            <a:avLst/>
          </a:prstGeom>
          <a:solidFill>
            <a:srgbClr val="3D4C54"/>
          </a:solidFill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2397B90-3B62-43AB-A702-E8AB0E7EAF0E}"/>
              </a:ext>
            </a:extLst>
          </p:cNvPr>
          <p:cNvSpPr txBox="1"/>
          <p:nvPr/>
        </p:nvSpPr>
        <p:spPr>
          <a:xfrm>
            <a:off x="605220" y="3175157"/>
            <a:ext cx="3437037" cy="1321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您的内容打在这里您的内容打在这里</a:t>
            </a:r>
          </a:p>
        </p:txBody>
      </p:sp>
    </p:spTree>
    <p:extLst>
      <p:ext uri="{BB962C8B-B14F-4D97-AF65-F5344CB8AC3E}">
        <p14:creationId xmlns:p14="http://schemas.microsoft.com/office/powerpoint/2010/main" val="1387422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960F1A5-FEEF-41FF-B2D8-4677BC76797D}"/>
              </a:ext>
            </a:extLst>
          </p:cNvPr>
          <p:cNvSpPr/>
          <p:nvPr/>
        </p:nvSpPr>
        <p:spPr>
          <a:xfrm>
            <a:off x="9852000" y="0"/>
            <a:ext cx="2340000" cy="6858000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414D0E9-F2BF-4CFB-8482-55A06C60F395}"/>
              </a:ext>
            </a:extLst>
          </p:cNvPr>
          <p:cNvSpPr/>
          <p:nvPr/>
        </p:nvSpPr>
        <p:spPr>
          <a:xfrm>
            <a:off x="8361223" y="710810"/>
            <a:ext cx="3135452" cy="54363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7BF16D24-EAB1-42B2-BB92-40DEFE18A3AE}"/>
              </a:ext>
            </a:extLst>
          </p:cNvPr>
          <p:cNvSpPr txBox="1"/>
          <p:nvPr/>
        </p:nvSpPr>
        <p:spPr>
          <a:xfrm>
            <a:off x="1494351" y="1378995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5D589A4-2082-44D3-A52F-3701DC8CC90A}"/>
              </a:ext>
            </a:extLst>
          </p:cNvPr>
          <p:cNvSpPr txBox="1"/>
          <p:nvPr/>
        </p:nvSpPr>
        <p:spPr>
          <a:xfrm>
            <a:off x="1494352" y="1779105"/>
            <a:ext cx="2231879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49C1A8D-3757-49F3-A980-F78DE66B9653}"/>
              </a:ext>
            </a:extLst>
          </p:cNvPr>
          <p:cNvSpPr txBox="1"/>
          <p:nvPr/>
        </p:nvSpPr>
        <p:spPr>
          <a:xfrm>
            <a:off x="551180" y="798918"/>
            <a:ext cx="943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D1B796"/>
                </a:solidFill>
                <a:ea typeface="方正清刻本悦宋简体" panose="02000000000000000000" pitchFamily="2" charset="-122"/>
              </a:rPr>
              <a:t>01</a:t>
            </a:r>
            <a:endParaRPr lang="zh-CN" altLang="en-US" sz="4800" dirty="0">
              <a:solidFill>
                <a:srgbClr val="D1B796"/>
              </a:solidFill>
              <a:ea typeface="方正清刻本悦宋简体" panose="02000000000000000000" pitchFamily="2" charset="-122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6A443015-B96F-4D02-84C1-6343C8EBF24B}"/>
              </a:ext>
            </a:extLst>
          </p:cNvPr>
          <p:cNvSpPr txBox="1"/>
          <p:nvPr/>
        </p:nvSpPr>
        <p:spPr>
          <a:xfrm>
            <a:off x="1494351" y="4313621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FFDA0F56-EEAD-4E4F-AEF2-D2C7F0187D50}"/>
              </a:ext>
            </a:extLst>
          </p:cNvPr>
          <p:cNvSpPr txBox="1"/>
          <p:nvPr/>
        </p:nvSpPr>
        <p:spPr>
          <a:xfrm>
            <a:off x="1494352" y="4713731"/>
            <a:ext cx="2231879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3DF4C1A1-6684-4329-B05B-BEFC68AA6765}"/>
              </a:ext>
            </a:extLst>
          </p:cNvPr>
          <p:cNvSpPr txBox="1"/>
          <p:nvPr/>
        </p:nvSpPr>
        <p:spPr>
          <a:xfrm>
            <a:off x="551180" y="3819809"/>
            <a:ext cx="943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D1B796"/>
                </a:solidFill>
                <a:ea typeface="方正清刻本悦宋简体" panose="02000000000000000000" pitchFamily="2" charset="-122"/>
              </a:rPr>
              <a:t>03</a:t>
            </a:r>
            <a:endParaRPr lang="zh-CN" altLang="en-US" sz="4800" dirty="0">
              <a:solidFill>
                <a:srgbClr val="D1B796"/>
              </a:solidFill>
              <a:ea typeface="方正清刻本悦宋简体" panose="02000000000000000000" pitchFamily="2" charset="-122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26761E6A-F53D-4242-A693-FBEC508785E0}"/>
              </a:ext>
            </a:extLst>
          </p:cNvPr>
          <p:cNvSpPr txBox="1"/>
          <p:nvPr/>
        </p:nvSpPr>
        <p:spPr>
          <a:xfrm>
            <a:off x="5451647" y="1378995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8316885C-6573-4185-A25C-114999BCB0D3}"/>
              </a:ext>
            </a:extLst>
          </p:cNvPr>
          <p:cNvSpPr txBox="1"/>
          <p:nvPr/>
        </p:nvSpPr>
        <p:spPr>
          <a:xfrm>
            <a:off x="5451648" y="1779105"/>
            <a:ext cx="2231879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E9540E9E-E318-494B-AA84-8A04F687703E}"/>
              </a:ext>
            </a:extLst>
          </p:cNvPr>
          <p:cNvSpPr txBox="1"/>
          <p:nvPr/>
        </p:nvSpPr>
        <p:spPr>
          <a:xfrm>
            <a:off x="4508476" y="827713"/>
            <a:ext cx="943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D1B796"/>
                </a:solidFill>
                <a:ea typeface="方正清刻本悦宋简体" panose="02000000000000000000" pitchFamily="2" charset="-122"/>
              </a:rPr>
              <a:t>02</a:t>
            </a:r>
            <a:endParaRPr lang="zh-CN" altLang="en-US" sz="4800" dirty="0">
              <a:solidFill>
                <a:srgbClr val="D1B796"/>
              </a:solidFill>
              <a:ea typeface="方正清刻本悦宋简体" panose="02000000000000000000" pitchFamily="2" charset="-122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A7A814DC-E653-45A2-BAD9-EF48624E4F3A}"/>
              </a:ext>
            </a:extLst>
          </p:cNvPr>
          <p:cNvSpPr txBox="1"/>
          <p:nvPr/>
        </p:nvSpPr>
        <p:spPr>
          <a:xfrm>
            <a:off x="5451646" y="4313621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C83D0BD4-4DB5-4C1F-9252-D8627F1CF52E}"/>
              </a:ext>
            </a:extLst>
          </p:cNvPr>
          <p:cNvSpPr txBox="1"/>
          <p:nvPr/>
        </p:nvSpPr>
        <p:spPr>
          <a:xfrm>
            <a:off x="5451647" y="4713731"/>
            <a:ext cx="2231879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F1F36479-B829-4DCA-82A3-C57887164F55}"/>
              </a:ext>
            </a:extLst>
          </p:cNvPr>
          <p:cNvSpPr txBox="1"/>
          <p:nvPr/>
        </p:nvSpPr>
        <p:spPr>
          <a:xfrm>
            <a:off x="4508475" y="3819809"/>
            <a:ext cx="943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D1B796"/>
                </a:solidFill>
                <a:ea typeface="方正清刻本悦宋简体" panose="02000000000000000000" pitchFamily="2" charset="-122"/>
              </a:rPr>
              <a:t>04</a:t>
            </a:r>
            <a:endParaRPr lang="zh-CN" altLang="en-US" sz="4800" dirty="0">
              <a:solidFill>
                <a:srgbClr val="D1B796"/>
              </a:solidFill>
              <a:ea typeface="方正清刻本悦宋简体" panose="02000000000000000000" pitchFamily="2" charset="-122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7E313BEC-FD71-4F32-80C9-E91B9F442723}"/>
              </a:ext>
            </a:extLst>
          </p:cNvPr>
          <p:cNvSpPr/>
          <p:nvPr/>
        </p:nvSpPr>
        <p:spPr>
          <a:xfrm>
            <a:off x="8465771" y="825500"/>
            <a:ext cx="3030904" cy="5207000"/>
          </a:xfrm>
          <a:prstGeom prst="rect">
            <a:avLst/>
          </a:prstGeom>
          <a:blipFill>
            <a:blip r:embed="rId2"/>
            <a:stretch>
              <a:fillRect l="-14812" t="-6500" r="-30158" b="-70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D0DD0DAD-801B-4449-A020-5BEACE995276}"/>
              </a:ext>
            </a:extLst>
          </p:cNvPr>
          <p:cNvCxnSpPr>
            <a:cxnSpLocks/>
          </p:cNvCxnSpPr>
          <p:nvPr/>
        </p:nvCxnSpPr>
        <p:spPr>
          <a:xfrm flipH="1">
            <a:off x="1188951" y="1064945"/>
            <a:ext cx="464348" cy="65212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0FCA2244-5CB5-4221-ADAB-1D4F16B1A42E}"/>
              </a:ext>
            </a:extLst>
          </p:cNvPr>
          <p:cNvCxnSpPr>
            <a:cxnSpLocks/>
          </p:cNvCxnSpPr>
          <p:nvPr/>
        </p:nvCxnSpPr>
        <p:spPr>
          <a:xfrm flipH="1">
            <a:off x="5146247" y="1064945"/>
            <a:ext cx="464348" cy="65212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975E3E1C-E585-432E-9B0B-4DEAAD09BBC5}"/>
              </a:ext>
            </a:extLst>
          </p:cNvPr>
          <p:cNvCxnSpPr>
            <a:cxnSpLocks/>
          </p:cNvCxnSpPr>
          <p:nvPr/>
        </p:nvCxnSpPr>
        <p:spPr>
          <a:xfrm flipH="1">
            <a:off x="1188951" y="4063505"/>
            <a:ext cx="464348" cy="65212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4853B300-17A3-4FBA-97A5-E510BF0A406F}"/>
              </a:ext>
            </a:extLst>
          </p:cNvPr>
          <p:cNvCxnSpPr>
            <a:cxnSpLocks/>
          </p:cNvCxnSpPr>
          <p:nvPr/>
        </p:nvCxnSpPr>
        <p:spPr>
          <a:xfrm flipH="1">
            <a:off x="5146247" y="4063505"/>
            <a:ext cx="464348" cy="65212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99C635AC-C446-4F54-9A76-7F7911F658DA}"/>
              </a:ext>
            </a:extLst>
          </p:cNvPr>
          <p:cNvSpPr txBox="1"/>
          <p:nvPr/>
        </p:nvSpPr>
        <p:spPr>
          <a:xfrm rot="5400000">
            <a:off x="8896195" y="3070192"/>
            <a:ext cx="5245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i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BUSINESS.</a:t>
            </a:r>
            <a:endParaRPr lang="zh-CN" altLang="en-US" sz="4800" i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3084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DE80076-7AF9-491E-B87B-3B200950F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93EBA598-97D5-48DA-9854-4076A9546465}"/>
              </a:ext>
            </a:extLst>
          </p:cNvPr>
          <p:cNvSpPr/>
          <p:nvPr/>
        </p:nvSpPr>
        <p:spPr>
          <a:xfrm>
            <a:off x="0" y="0"/>
            <a:ext cx="12192000" cy="6863144"/>
          </a:xfrm>
          <a:prstGeom prst="rect">
            <a:avLst/>
          </a:prstGeom>
          <a:gradFill>
            <a:gsLst>
              <a:gs pos="0">
                <a:srgbClr val="3D4C54">
                  <a:alpha val="90000"/>
                </a:srgbClr>
              </a:gs>
              <a:gs pos="100000">
                <a:srgbClr val="3D4C54">
                  <a:alpha val="75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F78764F-FF38-447F-B3C9-EC9BEFA0A4F6}"/>
              </a:ext>
            </a:extLst>
          </p:cNvPr>
          <p:cNvSpPr txBox="1"/>
          <p:nvPr/>
        </p:nvSpPr>
        <p:spPr>
          <a:xfrm>
            <a:off x="545149" y="2728322"/>
            <a:ext cx="5169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工作经验总结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4AAD21E-5F71-4FCA-B139-B40D221C6030}"/>
              </a:ext>
            </a:extLst>
          </p:cNvPr>
          <p:cNvSpPr txBox="1"/>
          <p:nvPr/>
        </p:nvSpPr>
        <p:spPr>
          <a:xfrm>
            <a:off x="660400" y="997051"/>
            <a:ext cx="46618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i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Aharoni" panose="02010803020104030203" pitchFamily="2" charset="-79"/>
              </a:rPr>
              <a:t>Part Three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919496B-81B4-4F6A-80DC-67B0F379C6C3}"/>
              </a:ext>
            </a:extLst>
          </p:cNvPr>
          <p:cNvSpPr/>
          <p:nvPr/>
        </p:nvSpPr>
        <p:spPr>
          <a:xfrm>
            <a:off x="6422543" y="601591"/>
            <a:ext cx="5224308" cy="564967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>
            <a:outerShdw blurRad="127000" dist="381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67E98930-BF06-4BD4-B61D-6328642438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6" r="30037"/>
          <a:stretch/>
        </p:blipFill>
        <p:spPr>
          <a:xfrm>
            <a:off x="6505613" y="691425"/>
            <a:ext cx="5058168" cy="5470006"/>
          </a:xfrm>
          <a:prstGeom prst="rect">
            <a:avLst/>
          </a:prstGeom>
        </p:spPr>
      </p:pic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D39013E-ED87-4586-A8D2-6587FE0B37C0}"/>
              </a:ext>
            </a:extLst>
          </p:cNvPr>
          <p:cNvCxnSpPr>
            <a:cxnSpLocks/>
          </p:cNvCxnSpPr>
          <p:nvPr/>
        </p:nvCxnSpPr>
        <p:spPr>
          <a:xfrm>
            <a:off x="731520" y="3927525"/>
            <a:ext cx="459075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359B5F21-4DD7-4B5D-A93C-79F5F880AF76}"/>
              </a:ext>
            </a:extLst>
          </p:cNvPr>
          <p:cNvSpPr txBox="1"/>
          <p:nvPr/>
        </p:nvSpPr>
        <p:spPr>
          <a:xfrm>
            <a:off x="8080057" y="1256603"/>
            <a:ext cx="190928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Aharoni" panose="02010803020104030203" pitchFamily="2" charset="-79"/>
              </a:rPr>
              <a:t>03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38629F5-670D-457C-871D-DAC2F4127516}"/>
              </a:ext>
            </a:extLst>
          </p:cNvPr>
          <p:cNvSpPr/>
          <p:nvPr/>
        </p:nvSpPr>
        <p:spPr>
          <a:xfrm flipV="1">
            <a:off x="660400" y="6055700"/>
            <a:ext cx="90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C79B46F-0252-47DE-8A84-A6BA28CE65A2}"/>
              </a:ext>
            </a:extLst>
          </p:cNvPr>
          <p:cNvCxnSpPr>
            <a:cxnSpLocks/>
          </p:cNvCxnSpPr>
          <p:nvPr/>
        </p:nvCxnSpPr>
        <p:spPr>
          <a:xfrm>
            <a:off x="0" y="345665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2679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流程图: 接点 2">
            <a:extLst>
              <a:ext uri="{FF2B5EF4-FFF2-40B4-BE49-F238E27FC236}">
                <a16:creationId xmlns:a16="http://schemas.microsoft.com/office/drawing/2014/main" id="{00512F47-BDA5-4612-AD04-43C0569DAE47}"/>
              </a:ext>
            </a:extLst>
          </p:cNvPr>
          <p:cNvSpPr/>
          <p:nvPr/>
        </p:nvSpPr>
        <p:spPr>
          <a:xfrm>
            <a:off x="795016" y="1719090"/>
            <a:ext cx="1782998" cy="1782998"/>
          </a:xfrm>
          <a:prstGeom prst="flowChartConnector">
            <a:avLst/>
          </a:prstGeom>
          <a:noFill/>
          <a:ln w="1016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弧形 3">
            <a:extLst>
              <a:ext uri="{FF2B5EF4-FFF2-40B4-BE49-F238E27FC236}">
                <a16:creationId xmlns:a16="http://schemas.microsoft.com/office/drawing/2014/main" id="{7B429503-06DC-4CCD-83B1-735706A1112E}"/>
              </a:ext>
            </a:extLst>
          </p:cNvPr>
          <p:cNvSpPr/>
          <p:nvPr/>
        </p:nvSpPr>
        <p:spPr>
          <a:xfrm>
            <a:off x="795016" y="1719090"/>
            <a:ext cx="1782998" cy="1782998"/>
          </a:xfrm>
          <a:prstGeom prst="arc">
            <a:avLst>
              <a:gd name="adj1" fmla="val 16200000"/>
              <a:gd name="adj2" fmla="val 5341740"/>
            </a:avLst>
          </a:prstGeom>
          <a:ln w="101600" cap="rnd">
            <a:solidFill>
              <a:srgbClr val="3D4C5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F510DA0-DE77-4822-825E-38BEDA67F108}"/>
              </a:ext>
            </a:extLst>
          </p:cNvPr>
          <p:cNvSpPr txBox="1"/>
          <p:nvPr/>
        </p:nvSpPr>
        <p:spPr>
          <a:xfrm>
            <a:off x="1200629" y="2319578"/>
            <a:ext cx="1099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方正清刻本悦宋简体" panose="02000000000000000000" pitchFamily="2" charset="-122"/>
              </a:rPr>
              <a:t>50%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方正清刻本悦宋简体" panose="02000000000000000000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6FB37C8-0CC6-4D03-90AD-7DE8763E061C}"/>
              </a:ext>
            </a:extLst>
          </p:cNvPr>
          <p:cNvSpPr txBox="1"/>
          <p:nvPr/>
        </p:nvSpPr>
        <p:spPr>
          <a:xfrm>
            <a:off x="700262" y="4267424"/>
            <a:ext cx="1980001" cy="369332"/>
          </a:xfrm>
          <a:prstGeom prst="rect">
            <a:avLst/>
          </a:prstGeom>
          <a:solidFill>
            <a:srgbClr val="3D4C54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13" name="流程图: 接点 12">
            <a:extLst>
              <a:ext uri="{FF2B5EF4-FFF2-40B4-BE49-F238E27FC236}">
                <a16:creationId xmlns:a16="http://schemas.microsoft.com/office/drawing/2014/main" id="{B9818660-1400-4277-BC0D-14937E760481}"/>
              </a:ext>
            </a:extLst>
          </p:cNvPr>
          <p:cNvSpPr/>
          <p:nvPr/>
        </p:nvSpPr>
        <p:spPr>
          <a:xfrm>
            <a:off x="9606491" y="1719090"/>
            <a:ext cx="1782998" cy="1782998"/>
          </a:xfrm>
          <a:prstGeom prst="flowChartConnector">
            <a:avLst/>
          </a:prstGeom>
          <a:noFill/>
          <a:ln w="1016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弧形 13">
            <a:extLst>
              <a:ext uri="{FF2B5EF4-FFF2-40B4-BE49-F238E27FC236}">
                <a16:creationId xmlns:a16="http://schemas.microsoft.com/office/drawing/2014/main" id="{C6842525-21FD-495F-943E-A1A5AF3FD32A}"/>
              </a:ext>
            </a:extLst>
          </p:cNvPr>
          <p:cNvSpPr/>
          <p:nvPr/>
        </p:nvSpPr>
        <p:spPr>
          <a:xfrm>
            <a:off x="9606491" y="1719090"/>
            <a:ext cx="1782998" cy="1782998"/>
          </a:xfrm>
          <a:prstGeom prst="arc">
            <a:avLst>
              <a:gd name="adj1" fmla="val 16200000"/>
              <a:gd name="adj2" fmla="val 12594975"/>
            </a:avLst>
          </a:prstGeom>
          <a:ln w="101600" cap="rnd">
            <a:solidFill>
              <a:srgbClr val="D1B79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AF685D8-FF70-43AD-85C6-88C2B012EC49}"/>
              </a:ext>
            </a:extLst>
          </p:cNvPr>
          <p:cNvSpPr txBox="1"/>
          <p:nvPr/>
        </p:nvSpPr>
        <p:spPr>
          <a:xfrm>
            <a:off x="10012104" y="2319578"/>
            <a:ext cx="1099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方正清刻本悦宋简体" panose="02000000000000000000" pitchFamily="2" charset="-122"/>
              </a:rPr>
              <a:t>80%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方正清刻本悦宋简体" panose="020000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B844A6A-A65A-4BE1-A2ED-2E88500CCC03}"/>
              </a:ext>
            </a:extLst>
          </p:cNvPr>
          <p:cNvSpPr txBox="1"/>
          <p:nvPr/>
        </p:nvSpPr>
        <p:spPr>
          <a:xfrm>
            <a:off x="9511737" y="4267424"/>
            <a:ext cx="1980001" cy="369332"/>
          </a:xfrm>
          <a:prstGeom prst="rect">
            <a:avLst/>
          </a:prstGeom>
          <a:solidFill>
            <a:srgbClr val="D1B796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19" name="流程图: 接点 18">
            <a:extLst>
              <a:ext uri="{FF2B5EF4-FFF2-40B4-BE49-F238E27FC236}">
                <a16:creationId xmlns:a16="http://schemas.microsoft.com/office/drawing/2014/main" id="{D9150A46-8EFF-4AA8-AFF1-960449C0BCD1}"/>
              </a:ext>
            </a:extLst>
          </p:cNvPr>
          <p:cNvSpPr/>
          <p:nvPr/>
        </p:nvSpPr>
        <p:spPr>
          <a:xfrm>
            <a:off x="3732174" y="1719090"/>
            <a:ext cx="1782998" cy="1782998"/>
          </a:xfrm>
          <a:prstGeom prst="flowChartConnector">
            <a:avLst/>
          </a:prstGeom>
          <a:noFill/>
          <a:ln w="1016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弧形 19">
            <a:extLst>
              <a:ext uri="{FF2B5EF4-FFF2-40B4-BE49-F238E27FC236}">
                <a16:creationId xmlns:a16="http://schemas.microsoft.com/office/drawing/2014/main" id="{68A442F3-6DFA-47E8-BEDF-70B7FCC2F090}"/>
              </a:ext>
            </a:extLst>
          </p:cNvPr>
          <p:cNvSpPr/>
          <p:nvPr/>
        </p:nvSpPr>
        <p:spPr>
          <a:xfrm>
            <a:off x="3732174" y="1719090"/>
            <a:ext cx="1782998" cy="1782998"/>
          </a:xfrm>
          <a:prstGeom prst="arc">
            <a:avLst>
              <a:gd name="adj1" fmla="val 16200000"/>
              <a:gd name="adj2" fmla="val 6850287"/>
            </a:avLst>
          </a:prstGeom>
          <a:ln w="101600" cap="rnd">
            <a:solidFill>
              <a:srgbClr val="D1B796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060DF49-579A-44B9-B8FD-C53FB540BD1E}"/>
              </a:ext>
            </a:extLst>
          </p:cNvPr>
          <p:cNvSpPr txBox="1"/>
          <p:nvPr/>
        </p:nvSpPr>
        <p:spPr>
          <a:xfrm>
            <a:off x="4137787" y="2319578"/>
            <a:ext cx="1099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方正清刻本悦宋简体" panose="02000000000000000000" pitchFamily="2" charset="-122"/>
              </a:rPr>
              <a:t>60%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方正清刻本悦宋简体" panose="02000000000000000000" pitchFamily="2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9EA12E4-BB58-4E1B-97BD-19D21543C2D9}"/>
              </a:ext>
            </a:extLst>
          </p:cNvPr>
          <p:cNvSpPr txBox="1"/>
          <p:nvPr/>
        </p:nvSpPr>
        <p:spPr>
          <a:xfrm>
            <a:off x="3637420" y="4267424"/>
            <a:ext cx="1980001" cy="369332"/>
          </a:xfrm>
          <a:prstGeom prst="rect">
            <a:avLst/>
          </a:prstGeom>
          <a:solidFill>
            <a:srgbClr val="D1B796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25" name="流程图: 接点 24">
            <a:extLst>
              <a:ext uri="{FF2B5EF4-FFF2-40B4-BE49-F238E27FC236}">
                <a16:creationId xmlns:a16="http://schemas.microsoft.com/office/drawing/2014/main" id="{557D602D-6BA3-4368-8AEA-CF4568983482}"/>
              </a:ext>
            </a:extLst>
          </p:cNvPr>
          <p:cNvSpPr/>
          <p:nvPr/>
        </p:nvSpPr>
        <p:spPr>
          <a:xfrm>
            <a:off x="6669332" y="1719090"/>
            <a:ext cx="1782998" cy="1782998"/>
          </a:xfrm>
          <a:prstGeom prst="flowChartConnector">
            <a:avLst/>
          </a:prstGeom>
          <a:noFill/>
          <a:ln w="1016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弧形 25">
            <a:extLst>
              <a:ext uri="{FF2B5EF4-FFF2-40B4-BE49-F238E27FC236}">
                <a16:creationId xmlns:a16="http://schemas.microsoft.com/office/drawing/2014/main" id="{A2B68ACC-2F33-44B4-B2C1-5CE13A939C9B}"/>
              </a:ext>
            </a:extLst>
          </p:cNvPr>
          <p:cNvSpPr/>
          <p:nvPr/>
        </p:nvSpPr>
        <p:spPr>
          <a:xfrm>
            <a:off x="6669332" y="1719090"/>
            <a:ext cx="1782998" cy="1782998"/>
          </a:xfrm>
          <a:prstGeom prst="arc">
            <a:avLst>
              <a:gd name="adj1" fmla="val 16200000"/>
              <a:gd name="adj2" fmla="val 9651967"/>
            </a:avLst>
          </a:prstGeom>
          <a:ln w="101600" cap="rnd">
            <a:solidFill>
              <a:srgbClr val="3D4C5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4A1072F-34BD-4CD3-B682-4D2A7AB215BB}"/>
              </a:ext>
            </a:extLst>
          </p:cNvPr>
          <p:cNvSpPr txBox="1"/>
          <p:nvPr/>
        </p:nvSpPr>
        <p:spPr>
          <a:xfrm>
            <a:off x="7074945" y="2319578"/>
            <a:ext cx="1099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方正清刻本悦宋简体" panose="02000000000000000000" pitchFamily="2" charset="-122"/>
              </a:rPr>
              <a:t>70%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方正清刻本悦宋简体" panose="02000000000000000000" pitchFamily="2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B4985C4-7F25-49C0-8CE6-C2B21ED3EB9E}"/>
              </a:ext>
            </a:extLst>
          </p:cNvPr>
          <p:cNvSpPr txBox="1"/>
          <p:nvPr/>
        </p:nvSpPr>
        <p:spPr>
          <a:xfrm>
            <a:off x="6574578" y="4267424"/>
            <a:ext cx="1980001" cy="369332"/>
          </a:xfrm>
          <a:prstGeom prst="rect">
            <a:avLst/>
          </a:prstGeom>
          <a:solidFill>
            <a:srgbClr val="3D4C54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C570D91-9E01-4225-BAFE-955C43A19659}"/>
              </a:ext>
            </a:extLst>
          </p:cNvPr>
          <p:cNvSpPr txBox="1"/>
          <p:nvPr/>
        </p:nvSpPr>
        <p:spPr>
          <a:xfrm>
            <a:off x="535475" y="4849164"/>
            <a:ext cx="2291545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5A8D743-4312-43F9-9F8B-5CE503859656}"/>
              </a:ext>
            </a:extLst>
          </p:cNvPr>
          <p:cNvSpPr txBox="1"/>
          <p:nvPr/>
        </p:nvSpPr>
        <p:spPr>
          <a:xfrm>
            <a:off x="3477900" y="4849164"/>
            <a:ext cx="2291545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975E5C6-F2EE-4864-BB45-3BE9A3BB0082}"/>
              </a:ext>
            </a:extLst>
          </p:cNvPr>
          <p:cNvSpPr txBox="1"/>
          <p:nvPr/>
        </p:nvSpPr>
        <p:spPr>
          <a:xfrm>
            <a:off x="6420325" y="4849164"/>
            <a:ext cx="2291545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91326E4-4410-49E1-BEC9-33E3AB078F65}"/>
              </a:ext>
            </a:extLst>
          </p:cNvPr>
          <p:cNvSpPr txBox="1"/>
          <p:nvPr/>
        </p:nvSpPr>
        <p:spPr>
          <a:xfrm>
            <a:off x="9352217" y="4849164"/>
            <a:ext cx="2291545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97EBF657-3BED-4283-9720-4F5ACB9CA738}"/>
              </a:ext>
            </a:extLst>
          </p:cNvPr>
          <p:cNvSpPr/>
          <p:nvPr/>
        </p:nvSpPr>
        <p:spPr>
          <a:xfrm>
            <a:off x="0" y="0"/>
            <a:ext cx="12192000" cy="360000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6017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8D5BD10D-1099-4CFE-B8DE-1A4612D21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6107874"/>
              </p:ext>
            </p:extLst>
          </p:nvPr>
        </p:nvGraphicFramePr>
        <p:xfrm>
          <a:off x="6096001" y="1164810"/>
          <a:ext cx="5435600" cy="50778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矩形 15">
            <a:extLst>
              <a:ext uri="{FF2B5EF4-FFF2-40B4-BE49-F238E27FC236}">
                <a16:creationId xmlns:a16="http://schemas.microsoft.com/office/drawing/2014/main" id="{FEF6C06B-6CB8-4F3F-BCA7-D5DEF5B318BE}"/>
              </a:ext>
            </a:extLst>
          </p:cNvPr>
          <p:cNvSpPr/>
          <p:nvPr/>
        </p:nvSpPr>
        <p:spPr>
          <a:xfrm>
            <a:off x="0" y="0"/>
            <a:ext cx="12192000" cy="360000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093D410-E1D1-4AB4-9FC3-0A6FC855A93D}"/>
              </a:ext>
            </a:extLst>
          </p:cNvPr>
          <p:cNvSpPr txBox="1"/>
          <p:nvPr/>
        </p:nvSpPr>
        <p:spPr>
          <a:xfrm>
            <a:off x="673100" y="2541295"/>
            <a:ext cx="245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FB112F2-9960-47DC-A859-FFE507F53560}"/>
              </a:ext>
            </a:extLst>
          </p:cNvPr>
          <p:cNvSpPr txBox="1"/>
          <p:nvPr/>
        </p:nvSpPr>
        <p:spPr>
          <a:xfrm>
            <a:off x="673100" y="3307080"/>
            <a:ext cx="4536440" cy="1752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您的内容打在这里，您的内容打在这里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您的内容打在这里，或者通过复制您的文本后，在此框中选择粘贴，您的内容打在这里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81D510D-F6A5-4B76-A466-AFA9365B76D7}"/>
              </a:ext>
            </a:extLst>
          </p:cNvPr>
          <p:cNvCxnSpPr>
            <a:cxnSpLocks/>
          </p:cNvCxnSpPr>
          <p:nvPr/>
        </p:nvCxnSpPr>
        <p:spPr>
          <a:xfrm>
            <a:off x="751582" y="3185798"/>
            <a:ext cx="4376003" cy="0"/>
          </a:xfrm>
          <a:prstGeom prst="line">
            <a:avLst/>
          </a:prstGeom>
          <a:ln w="0">
            <a:solidFill>
              <a:schemeClr val="tx1">
                <a:lumMod val="75000"/>
                <a:lumOff val="25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867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54">
            <a:extLst>
              <a:ext uri="{FF2B5EF4-FFF2-40B4-BE49-F238E27FC236}">
                <a16:creationId xmlns:a16="http://schemas.microsoft.com/office/drawing/2014/main" id="{BA0A2AB2-1E0D-4157-A916-30FF59A332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53" b="22130"/>
          <a:stretch/>
        </p:blipFill>
        <p:spPr>
          <a:xfrm>
            <a:off x="701897" y="1122485"/>
            <a:ext cx="10794778" cy="25200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D3412577-AC0A-40BE-90D6-30C4FE35369E}"/>
              </a:ext>
            </a:extLst>
          </p:cNvPr>
          <p:cNvSpPr txBox="1"/>
          <p:nvPr/>
        </p:nvSpPr>
        <p:spPr>
          <a:xfrm>
            <a:off x="8894739" y="4588164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A27353F-C9B5-4E17-BD71-65BA4D852189}"/>
              </a:ext>
            </a:extLst>
          </p:cNvPr>
          <p:cNvSpPr txBox="1"/>
          <p:nvPr/>
        </p:nvSpPr>
        <p:spPr>
          <a:xfrm>
            <a:off x="8894740" y="4988274"/>
            <a:ext cx="2624160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41F24ADA-EE0B-4AEE-8EA7-31E66EC5EACB}"/>
              </a:ext>
            </a:extLst>
          </p:cNvPr>
          <p:cNvSpPr txBox="1"/>
          <p:nvPr/>
        </p:nvSpPr>
        <p:spPr>
          <a:xfrm>
            <a:off x="1392000" y="4588164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A002020-3CE4-47EF-8F65-6D1BBF40DD50}"/>
              </a:ext>
            </a:extLst>
          </p:cNvPr>
          <p:cNvSpPr txBox="1"/>
          <p:nvPr/>
        </p:nvSpPr>
        <p:spPr>
          <a:xfrm>
            <a:off x="1392000" y="4988274"/>
            <a:ext cx="2639685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91B8BB0-1877-4AA3-BC2B-8043F988B3D9}"/>
              </a:ext>
            </a:extLst>
          </p:cNvPr>
          <p:cNvSpPr txBox="1"/>
          <p:nvPr/>
        </p:nvSpPr>
        <p:spPr>
          <a:xfrm>
            <a:off x="5143369" y="4588164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6006BD68-AE2E-4DF2-B223-3AA6E031490C}"/>
              </a:ext>
            </a:extLst>
          </p:cNvPr>
          <p:cNvSpPr txBox="1"/>
          <p:nvPr/>
        </p:nvSpPr>
        <p:spPr>
          <a:xfrm>
            <a:off x="5143370" y="4988274"/>
            <a:ext cx="2624160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</a:t>
            </a:r>
          </a:p>
        </p:txBody>
      </p:sp>
      <p:grpSp>
        <p:nvGrpSpPr>
          <p:cNvPr id="50" name="Google Shape;13165;p59">
            <a:extLst>
              <a:ext uri="{FF2B5EF4-FFF2-40B4-BE49-F238E27FC236}">
                <a16:creationId xmlns:a16="http://schemas.microsoft.com/office/drawing/2014/main" id="{673E1DE1-4635-4DCE-8F32-3786A8D401AB}"/>
              </a:ext>
            </a:extLst>
          </p:cNvPr>
          <p:cNvGrpSpPr/>
          <p:nvPr/>
        </p:nvGrpSpPr>
        <p:grpSpPr>
          <a:xfrm>
            <a:off x="789667" y="4753978"/>
            <a:ext cx="409012" cy="468593"/>
            <a:chOff x="859262" y="3353920"/>
            <a:chExt cx="306759" cy="351445"/>
          </a:xfrm>
          <a:solidFill>
            <a:srgbClr val="3D4C54"/>
          </a:solidFill>
        </p:grpSpPr>
        <p:sp>
          <p:nvSpPr>
            <p:cNvPr id="51" name="Google Shape;13166;p59">
              <a:extLst>
                <a:ext uri="{FF2B5EF4-FFF2-40B4-BE49-F238E27FC236}">
                  <a16:creationId xmlns:a16="http://schemas.microsoft.com/office/drawing/2014/main" id="{52ACA350-499F-4CE8-AB31-C774DF885A00}"/>
                </a:ext>
              </a:extLst>
            </p:cNvPr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2" name="Google Shape;13167;p59">
              <a:extLst>
                <a:ext uri="{FF2B5EF4-FFF2-40B4-BE49-F238E27FC236}">
                  <a16:creationId xmlns:a16="http://schemas.microsoft.com/office/drawing/2014/main" id="{87528224-4D93-4ABC-B089-FAB6E62137F0}"/>
                </a:ext>
              </a:extLst>
            </p:cNvPr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3" name="Google Shape;13168;p59">
              <a:extLst>
                <a:ext uri="{FF2B5EF4-FFF2-40B4-BE49-F238E27FC236}">
                  <a16:creationId xmlns:a16="http://schemas.microsoft.com/office/drawing/2014/main" id="{773E6125-570A-425F-B041-49D627C0B7E6}"/>
                </a:ext>
              </a:extLst>
            </p:cNvPr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4" name="Google Shape;13169;p59">
              <a:extLst>
                <a:ext uri="{FF2B5EF4-FFF2-40B4-BE49-F238E27FC236}">
                  <a16:creationId xmlns:a16="http://schemas.microsoft.com/office/drawing/2014/main" id="{9186406C-C32F-470D-8EB5-E5FD6359D216}"/>
                </a:ext>
              </a:extLst>
            </p:cNvPr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6" name="Google Shape;13170;p59">
              <a:extLst>
                <a:ext uri="{FF2B5EF4-FFF2-40B4-BE49-F238E27FC236}">
                  <a16:creationId xmlns:a16="http://schemas.microsoft.com/office/drawing/2014/main" id="{85E520CC-C8C5-4942-B32B-6DCF31140A7B}"/>
                </a:ext>
              </a:extLst>
            </p:cNvPr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57" name="Google Shape;13178;p59">
            <a:extLst>
              <a:ext uri="{FF2B5EF4-FFF2-40B4-BE49-F238E27FC236}">
                <a16:creationId xmlns:a16="http://schemas.microsoft.com/office/drawing/2014/main" id="{A7DFD63C-E11B-498B-8F84-F1529A99A1CD}"/>
              </a:ext>
            </a:extLst>
          </p:cNvPr>
          <p:cNvSpPr/>
          <p:nvPr/>
        </p:nvSpPr>
        <p:spPr>
          <a:xfrm>
            <a:off x="8273186" y="4752663"/>
            <a:ext cx="104065" cy="471223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3D4C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58" name="Google Shape;13215;p59">
            <a:extLst>
              <a:ext uri="{FF2B5EF4-FFF2-40B4-BE49-F238E27FC236}">
                <a16:creationId xmlns:a16="http://schemas.microsoft.com/office/drawing/2014/main" id="{CEE87F00-0B6B-404C-A22B-F6AED564A586}"/>
              </a:ext>
            </a:extLst>
          </p:cNvPr>
          <p:cNvGrpSpPr/>
          <p:nvPr/>
        </p:nvGrpSpPr>
        <p:grpSpPr>
          <a:xfrm>
            <a:off x="4537342" y="4763222"/>
            <a:ext cx="397181" cy="450104"/>
            <a:chOff x="3103963" y="3361140"/>
            <a:chExt cx="297886" cy="337578"/>
          </a:xfrm>
          <a:solidFill>
            <a:srgbClr val="3D4C54"/>
          </a:solidFill>
        </p:grpSpPr>
        <p:sp>
          <p:nvSpPr>
            <p:cNvPr id="59" name="Google Shape;13216;p59">
              <a:extLst>
                <a:ext uri="{FF2B5EF4-FFF2-40B4-BE49-F238E27FC236}">
                  <a16:creationId xmlns:a16="http://schemas.microsoft.com/office/drawing/2014/main" id="{C6F5EC86-7AD1-4DD5-BB4F-681C72EF56D4}"/>
                </a:ext>
              </a:extLst>
            </p:cNvPr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1" name="Google Shape;13217;p59">
              <a:extLst>
                <a:ext uri="{FF2B5EF4-FFF2-40B4-BE49-F238E27FC236}">
                  <a16:creationId xmlns:a16="http://schemas.microsoft.com/office/drawing/2014/main" id="{7E09A1FB-3750-4D49-801A-C2FC835A1214}"/>
                </a:ext>
              </a:extLst>
            </p:cNvPr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" name="Google Shape;13218;p59">
              <a:extLst>
                <a:ext uri="{FF2B5EF4-FFF2-40B4-BE49-F238E27FC236}">
                  <a16:creationId xmlns:a16="http://schemas.microsoft.com/office/drawing/2014/main" id="{32C10CC4-6B47-4907-8E72-7C9D44571F82}"/>
                </a:ext>
              </a:extLst>
            </p:cNvPr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" name="Google Shape;13219;p59">
              <a:extLst>
                <a:ext uri="{FF2B5EF4-FFF2-40B4-BE49-F238E27FC236}">
                  <a16:creationId xmlns:a16="http://schemas.microsoft.com/office/drawing/2014/main" id="{39E64C34-8617-4768-BA66-B8A3B010CBCD}"/>
                </a:ext>
              </a:extLst>
            </p:cNvPr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" name="Google Shape;13220;p59">
              <a:extLst>
                <a:ext uri="{FF2B5EF4-FFF2-40B4-BE49-F238E27FC236}">
                  <a16:creationId xmlns:a16="http://schemas.microsoft.com/office/drawing/2014/main" id="{87F62F69-935B-4DE8-8B1C-80E771639F6B}"/>
                </a:ext>
              </a:extLst>
            </p:cNvPr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" name="Google Shape;13221;p59">
              <a:extLst>
                <a:ext uri="{FF2B5EF4-FFF2-40B4-BE49-F238E27FC236}">
                  <a16:creationId xmlns:a16="http://schemas.microsoft.com/office/drawing/2014/main" id="{1DB65AA7-D731-41ED-8FCD-A43D295AFBAB}"/>
                </a:ext>
              </a:extLst>
            </p:cNvPr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" name="Google Shape;13222;p59">
              <a:extLst>
                <a:ext uri="{FF2B5EF4-FFF2-40B4-BE49-F238E27FC236}">
                  <a16:creationId xmlns:a16="http://schemas.microsoft.com/office/drawing/2014/main" id="{E066A8E5-FB61-485A-AC3C-E52C334AEED1}"/>
                </a:ext>
              </a:extLst>
            </p:cNvPr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" name="Google Shape;13223;p59">
              <a:extLst>
                <a:ext uri="{FF2B5EF4-FFF2-40B4-BE49-F238E27FC236}">
                  <a16:creationId xmlns:a16="http://schemas.microsoft.com/office/drawing/2014/main" id="{56EEA186-FE58-4E4B-9CA8-AAEA11E2E446}"/>
                </a:ext>
              </a:extLst>
            </p:cNvPr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" name="Google Shape;13224;p59">
              <a:extLst>
                <a:ext uri="{FF2B5EF4-FFF2-40B4-BE49-F238E27FC236}">
                  <a16:creationId xmlns:a16="http://schemas.microsoft.com/office/drawing/2014/main" id="{AB74FFF5-57D1-4110-A621-03A93CD44D5B}"/>
                </a:ext>
              </a:extLst>
            </p:cNvPr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" name="Google Shape;13225;p59">
              <a:extLst>
                <a:ext uri="{FF2B5EF4-FFF2-40B4-BE49-F238E27FC236}">
                  <a16:creationId xmlns:a16="http://schemas.microsoft.com/office/drawing/2014/main" id="{BE04143A-3C19-4F83-84D3-E78CE9ED4975}"/>
                </a:ext>
              </a:extLst>
            </p:cNvPr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" name="Google Shape;13226;p59">
              <a:extLst>
                <a:ext uri="{FF2B5EF4-FFF2-40B4-BE49-F238E27FC236}">
                  <a16:creationId xmlns:a16="http://schemas.microsoft.com/office/drawing/2014/main" id="{2F2C6EFA-DE03-4FAA-AEB4-46182F7D60AB}"/>
                </a:ext>
              </a:extLst>
            </p:cNvPr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" name="Google Shape;13227;p59">
              <a:extLst>
                <a:ext uri="{FF2B5EF4-FFF2-40B4-BE49-F238E27FC236}">
                  <a16:creationId xmlns:a16="http://schemas.microsoft.com/office/drawing/2014/main" id="{4BA52512-42B7-4A46-83D8-4A04E92EE981}"/>
                </a:ext>
              </a:extLst>
            </p:cNvPr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" name="Google Shape;13228;p59">
              <a:extLst>
                <a:ext uri="{FF2B5EF4-FFF2-40B4-BE49-F238E27FC236}">
                  <a16:creationId xmlns:a16="http://schemas.microsoft.com/office/drawing/2014/main" id="{6282CA57-C97E-4991-BD2B-B59752AD8466}"/>
                </a:ext>
              </a:extLst>
            </p:cNvPr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" name="Google Shape;13229;p59">
              <a:extLst>
                <a:ext uri="{FF2B5EF4-FFF2-40B4-BE49-F238E27FC236}">
                  <a16:creationId xmlns:a16="http://schemas.microsoft.com/office/drawing/2014/main" id="{54624A52-4E9B-4B8F-96D6-24844E76E2B6}"/>
                </a:ext>
              </a:extLst>
            </p:cNvPr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" name="Google Shape;13230;p59">
              <a:extLst>
                <a:ext uri="{FF2B5EF4-FFF2-40B4-BE49-F238E27FC236}">
                  <a16:creationId xmlns:a16="http://schemas.microsoft.com/office/drawing/2014/main" id="{AD055276-92BF-441C-95A3-68D983E22E2D}"/>
                </a:ext>
              </a:extLst>
            </p:cNvPr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" name="Google Shape;13231;p59">
              <a:extLst>
                <a:ext uri="{FF2B5EF4-FFF2-40B4-BE49-F238E27FC236}">
                  <a16:creationId xmlns:a16="http://schemas.microsoft.com/office/drawing/2014/main" id="{24C6761B-7E4A-4157-A1D2-A87BD4AE0E4E}"/>
                </a:ext>
              </a:extLst>
            </p:cNvPr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" name="Google Shape;13232;p59">
              <a:extLst>
                <a:ext uri="{FF2B5EF4-FFF2-40B4-BE49-F238E27FC236}">
                  <a16:creationId xmlns:a16="http://schemas.microsoft.com/office/drawing/2014/main" id="{3C637FA8-0AFD-463E-B838-B90D1489D6A4}"/>
                </a:ext>
              </a:extLst>
            </p:cNvPr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" name="Google Shape;13233;p59">
              <a:extLst>
                <a:ext uri="{FF2B5EF4-FFF2-40B4-BE49-F238E27FC236}">
                  <a16:creationId xmlns:a16="http://schemas.microsoft.com/office/drawing/2014/main" id="{1FEF0CB3-1ED3-4C9D-A3EA-AA7986E5269E}"/>
                </a:ext>
              </a:extLst>
            </p:cNvPr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" name="Google Shape;13234;p59">
              <a:extLst>
                <a:ext uri="{FF2B5EF4-FFF2-40B4-BE49-F238E27FC236}">
                  <a16:creationId xmlns:a16="http://schemas.microsoft.com/office/drawing/2014/main" id="{529E31C3-22AA-42B1-90D9-9F82AA65DA0B}"/>
                </a:ext>
              </a:extLst>
            </p:cNvPr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" name="Google Shape;13235;p59">
              <a:extLst>
                <a:ext uri="{FF2B5EF4-FFF2-40B4-BE49-F238E27FC236}">
                  <a16:creationId xmlns:a16="http://schemas.microsoft.com/office/drawing/2014/main" id="{3ADE91A9-20C6-4F0C-A1A3-024903C3DA8A}"/>
                </a:ext>
              </a:extLst>
            </p:cNvPr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" name="Google Shape;13236;p59">
              <a:extLst>
                <a:ext uri="{FF2B5EF4-FFF2-40B4-BE49-F238E27FC236}">
                  <a16:creationId xmlns:a16="http://schemas.microsoft.com/office/drawing/2014/main" id="{F06F38B8-5C8A-4FF7-8BDF-DEF7A40FFDAE}"/>
                </a:ext>
              </a:extLst>
            </p:cNvPr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" name="Google Shape;13237;p59">
              <a:extLst>
                <a:ext uri="{FF2B5EF4-FFF2-40B4-BE49-F238E27FC236}">
                  <a16:creationId xmlns:a16="http://schemas.microsoft.com/office/drawing/2014/main" id="{2F48D0B7-A630-4CE5-A987-4BD02CA9C309}"/>
                </a:ext>
              </a:extLst>
            </p:cNvPr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" name="Google Shape;13238;p59">
              <a:extLst>
                <a:ext uri="{FF2B5EF4-FFF2-40B4-BE49-F238E27FC236}">
                  <a16:creationId xmlns:a16="http://schemas.microsoft.com/office/drawing/2014/main" id="{3842A642-5F70-4273-A886-03E9ECBA0AC7}"/>
                </a:ext>
              </a:extLst>
            </p:cNvPr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" name="Google Shape;13239;p59">
              <a:extLst>
                <a:ext uri="{FF2B5EF4-FFF2-40B4-BE49-F238E27FC236}">
                  <a16:creationId xmlns:a16="http://schemas.microsoft.com/office/drawing/2014/main" id="{AEE3C905-1642-484F-9792-B043A13EAA14}"/>
                </a:ext>
              </a:extLst>
            </p:cNvPr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15" name="矩形 114">
            <a:extLst>
              <a:ext uri="{FF2B5EF4-FFF2-40B4-BE49-F238E27FC236}">
                <a16:creationId xmlns:a16="http://schemas.microsoft.com/office/drawing/2014/main" id="{8D5DE85E-7EC2-4F0D-B921-120259DFD05F}"/>
              </a:ext>
            </a:extLst>
          </p:cNvPr>
          <p:cNvSpPr/>
          <p:nvPr/>
        </p:nvSpPr>
        <p:spPr>
          <a:xfrm>
            <a:off x="0" y="0"/>
            <a:ext cx="12192000" cy="360000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26207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DE80076-7AF9-491E-B87B-3B200950F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93EBA598-97D5-48DA-9854-4076A9546465}"/>
              </a:ext>
            </a:extLst>
          </p:cNvPr>
          <p:cNvSpPr/>
          <p:nvPr/>
        </p:nvSpPr>
        <p:spPr>
          <a:xfrm>
            <a:off x="0" y="0"/>
            <a:ext cx="12192000" cy="6863144"/>
          </a:xfrm>
          <a:prstGeom prst="rect">
            <a:avLst/>
          </a:prstGeom>
          <a:gradFill>
            <a:gsLst>
              <a:gs pos="0">
                <a:srgbClr val="3D4C54">
                  <a:alpha val="90000"/>
                </a:srgbClr>
              </a:gs>
              <a:gs pos="100000">
                <a:srgbClr val="3D4C54">
                  <a:alpha val="75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F78764F-FF38-447F-B3C9-EC9BEFA0A4F6}"/>
              </a:ext>
            </a:extLst>
          </p:cNvPr>
          <p:cNvSpPr txBox="1"/>
          <p:nvPr/>
        </p:nvSpPr>
        <p:spPr>
          <a:xfrm>
            <a:off x="545149" y="2728322"/>
            <a:ext cx="5169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后续工作计划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4AAD21E-5F71-4FCA-B139-B40D221C6030}"/>
              </a:ext>
            </a:extLst>
          </p:cNvPr>
          <p:cNvSpPr txBox="1"/>
          <p:nvPr/>
        </p:nvSpPr>
        <p:spPr>
          <a:xfrm>
            <a:off x="660400" y="997051"/>
            <a:ext cx="46618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i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Aharoni" panose="02010803020104030203" pitchFamily="2" charset="-79"/>
              </a:rPr>
              <a:t>Part Four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919496B-81B4-4F6A-80DC-67B0F379C6C3}"/>
              </a:ext>
            </a:extLst>
          </p:cNvPr>
          <p:cNvSpPr/>
          <p:nvPr/>
        </p:nvSpPr>
        <p:spPr>
          <a:xfrm>
            <a:off x="6422543" y="601591"/>
            <a:ext cx="5224308" cy="564967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>
            <a:outerShdw blurRad="127000" dist="381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67E98930-BF06-4BD4-B61D-6328642438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6" r="30037"/>
          <a:stretch/>
        </p:blipFill>
        <p:spPr>
          <a:xfrm>
            <a:off x="6505613" y="691425"/>
            <a:ext cx="5058168" cy="5470006"/>
          </a:xfrm>
          <a:prstGeom prst="rect">
            <a:avLst/>
          </a:prstGeom>
        </p:spPr>
      </p:pic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D39013E-ED87-4586-A8D2-6587FE0B37C0}"/>
              </a:ext>
            </a:extLst>
          </p:cNvPr>
          <p:cNvCxnSpPr>
            <a:cxnSpLocks/>
          </p:cNvCxnSpPr>
          <p:nvPr/>
        </p:nvCxnSpPr>
        <p:spPr>
          <a:xfrm>
            <a:off x="731520" y="3927525"/>
            <a:ext cx="459075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359B5F21-4DD7-4B5D-A93C-79F5F880AF76}"/>
              </a:ext>
            </a:extLst>
          </p:cNvPr>
          <p:cNvSpPr txBox="1"/>
          <p:nvPr/>
        </p:nvSpPr>
        <p:spPr>
          <a:xfrm>
            <a:off x="8080057" y="1256603"/>
            <a:ext cx="190928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Aharoni" panose="02010803020104030203" pitchFamily="2" charset="-79"/>
              </a:rPr>
              <a:t>04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38629F5-670D-457C-871D-DAC2F4127516}"/>
              </a:ext>
            </a:extLst>
          </p:cNvPr>
          <p:cNvSpPr/>
          <p:nvPr/>
        </p:nvSpPr>
        <p:spPr>
          <a:xfrm flipV="1">
            <a:off x="660400" y="6055700"/>
            <a:ext cx="90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C79B46F-0252-47DE-8A84-A6BA28CE65A2}"/>
              </a:ext>
            </a:extLst>
          </p:cNvPr>
          <p:cNvCxnSpPr>
            <a:cxnSpLocks/>
          </p:cNvCxnSpPr>
          <p:nvPr/>
        </p:nvCxnSpPr>
        <p:spPr>
          <a:xfrm>
            <a:off x="0" y="345665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38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>
            <a:extLst>
              <a:ext uri="{FF2B5EF4-FFF2-40B4-BE49-F238E27FC236}">
                <a16:creationId xmlns:a16="http://schemas.microsoft.com/office/drawing/2014/main" id="{45B54E95-941C-4133-844F-88B981F452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62"/>
          <a:stretch/>
        </p:blipFill>
        <p:spPr>
          <a:xfrm>
            <a:off x="-4554" y="0"/>
            <a:ext cx="4276553" cy="6858000"/>
          </a:xfrm>
          <a:prstGeom prst="rect">
            <a:avLst/>
          </a:prstGeom>
        </p:spPr>
      </p:pic>
      <p:sp>
        <p:nvSpPr>
          <p:cNvPr id="33" name="矩形 32">
            <a:extLst>
              <a:ext uri="{FF2B5EF4-FFF2-40B4-BE49-F238E27FC236}">
                <a16:creationId xmlns:a16="http://schemas.microsoft.com/office/drawing/2014/main" id="{6D7178D0-DC14-4DF1-A849-23A86FCCE6C6}"/>
              </a:ext>
            </a:extLst>
          </p:cNvPr>
          <p:cNvSpPr/>
          <p:nvPr/>
        </p:nvSpPr>
        <p:spPr>
          <a:xfrm>
            <a:off x="-6675" y="0"/>
            <a:ext cx="4278674" cy="6858000"/>
          </a:xfrm>
          <a:prstGeom prst="rect">
            <a:avLst/>
          </a:prstGeom>
          <a:solidFill>
            <a:srgbClr val="3D4C5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3486FD7-BB44-4A47-AE91-1F5D37365DC8}"/>
              </a:ext>
            </a:extLst>
          </p:cNvPr>
          <p:cNvSpPr/>
          <p:nvPr/>
        </p:nvSpPr>
        <p:spPr>
          <a:xfrm>
            <a:off x="4272000" y="0"/>
            <a:ext cx="7920000" cy="6858000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BF81F27-A38B-4B97-A264-C1C421533B13}"/>
              </a:ext>
            </a:extLst>
          </p:cNvPr>
          <p:cNvSpPr/>
          <p:nvPr/>
        </p:nvSpPr>
        <p:spPr>
          <a:xfrm>
            <a:off x="8506732" y="3527275"/>
            <a:ext cx="2989943" cy="270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1905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FE9D467-F135-4C3C-BC6E-0FFE10E52581}"/>
              </a:ext>
            </a:extLst>
          </p:cNvPr>
          <p:cNvSpPr txBox="1"/>
          <p:nvPr/>
        </p:nvSpPr>
        <p:spPr>
          <a:xfrm>
            <a:off x="8771502" y="4292309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538E24C-7C12-44CE-9890-1DDB0BEBECAC}"/>
              </a:ext>
            </a:extLst>
          </p:cNvPr>
          <p:cNvSpPr txBox="1"/>
          <p:nvPr/>
        </p:nvSpPr>
        <p:spPr>
          <a:xfrm>
            <a:off x="8771501" y="4752674"/>
            <a:ext cx="2583263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C115D40-6622-4519-86C5-16577A0071E8}"/>
              </a:ext>
            </a:extLst>
          </p:cNvPr>
          <p:cNvSpPr txBox="1"/>
          <p:nvPr/>
        </p:nvSpPr>
        <p:spPr>
          <a:xfrm>
            <a:off x="8771502" y="3803149"/>
            <a:ext cx="1680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i="1" dirty="0">
                <a:solidFill>
                  <a:srgbClr val="D1B796"/>
                </a:solidFill>
                <a:latin typeface="+mj-lt"/>
                <a:ea typeface="方正清刻本悦宋简体" panose="02000000000000000000" pitchFamily="2" charset="-122"/>
              </a:rPr>
              <a:t>Add Title.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AF69858B-17AA-41C9-916C-890816164242}"/>
              </a:ext>
            </a:extLst>
          </p:cNvPr>
          <p:cNvCxnSpPr>
            <a:cxnSpLocks/>
          </p:cNvCxnSpPr>
          <p:nvPr/>
        </p:nvCxnSpPr>
        <p:spPr>
          <a:xfrm>
            <a:off x="8872082" y="4808539"/>
            <a:ext cx="2309062" cy="0"/>
          </a:xfrm>
          <a:prstGeom prst="line">
            <a:avLst/>
          </a:prstGeom>
          <a:ln w="0">
            <a:solidFill>
              <a:schemeClr val="bg1">
                <a:lumMod val="50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46A89CA3-8DE0-4D3E-A4BC-AF9C5F9638D4}"/>
              </a:ext>
            </a:extLst>
          </p:cNvPr>
          <p:cNvSpPr/>
          <p:nvPr/>
        </p:nvSpPr>
        <p:spPr>
          <a:xfrm>
            <a:off x="5348514" y="3527275"/>
            <a:ext cx="2989943" cy="270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1905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35376D9-3F1E-480E-A0F9-957B86CCEB6F}"/>
              </a:ext>
            </a:extLst>
          </p:cNvPr>
          <p:cNvSpPr txBox="1"/>
          <p:nvPr/>
        </p:nvSpPr>
        <p:spPr>
          <a:xfrm>
            <a:off x="5613284" y="4292309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56DAD3C-9E45-445C-A2E9-3162D07FC108}"/>
              </a:ext>
            </a:extLst>
          </p:cNvPr>
          <p:cNvSpPr txBox="1"/>
          <p:nvPr/>
        </p:nvSpPr>
        <p:spPr>
          <a:xfrm>
            <a:off x="5613283" y="4752674"/>
            <a:ext cx="2583263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2084B05-E640-4811-82B5-1500DE9F04FB}"/>
              </a:ext>
            </a:extLst>
          </p:cNvPr>
          <p:cNvSpPr txBox="1"/>
          <p:nvPr/>
        </p:nvSpPr>
        <p:spPr>
          <a:xfrm>
            <a:off x="5613284" y="3803149"/>
            <a:ext cx="1680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i="1" dirty="0">
                <a:solidFill>
                  <a:srgbClr val="D1B796"/>
                </a:solidFill>
                <a:latin typeface="+mj-lt"/>
                <a:ea typeface="方正清刻本悦宋简体" panose="02000000000000000000" pitchFamily="2" charset="-122"/>
              </a:rPr>
              <a:t>Add Title.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3FB022E8-D6C0-4325-8805-B50072B3C576}"/>
              </a:ext>
            </a:extLst>
          </p:cNvPr>
          <p:cNvCxnSpPr>
            <a:cxnSpLocks/>
          </p:cNvCxnSpPr>
          <p:nvPr/>
        </p:nvCxnSpPr>
        <p:spPr>
          <a:xfrm>
            <a:off x="5713864" y="4808539"/>
            <a:ext cx="2309062" cy="0"/>
          </a:xfrm>
          <a:prstGeom prst="line">
            <a:avLst/>
          </a:prstGeom>
          <a:ln w="0">
            <a:solidFill>
              <a:schemeClr val="bg1">
                <a:lumMod val="50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199CFB3D-695C-4A67-B923-2113978F5D42}"/>
              </a:ext>
            </a:extLst>
          </p:cNvPr>
          <p:cNvSpPr/>
          <p:nvPr/>
        </p:nvSpPr>
        <p:spPr>
          <a:xfrm>
            <a:off x="2190297" y="3527275"/>
            <a:ext cx="2989943" cy="270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1905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214442A-5DB5-4BF7-949F-73746812C254}"/>
              </a:ext>
            </a:extLst>
          </p:cNvPr>
          <p:cNvSpPr txBox="1"/>
          <p:nvPr/>
        </p:nvSpPr>
        <p:spPr>
          <a:xfrm>
            <a:off x="2455067" y="4292309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B9B9577-8C09-4656-8665-6C7720E8D26C}"/>
              </a:ext>
            </a:extLst>
          </p:cNvPr>
          <p:cNvSpPr txBox="1"/>
          <p:nvPr/>
        </p:nvSpPr>
        <p:spPr>
          <a:xfrm>
            <a:off x="2455066" y="4752674"/>
            <a:ext cx="2583263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BE5E111-50DA-4BCB-987E-968FD9F8E69F}"/>
              </a:ext>
            </a:extLst>
          </p:cNvPr>
          <p:cNvSpPr txBox="1"/>
          <p:nvPr/>
        </p:nvSpPr>
        <p:spPr>
          <a:xfrm>
            <a:off x="2455067" y="3803149"/>
            <a:ext cx="1680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i="1" dirty="0">
                <a:solidFill>
                  <a:srgbClr val="D1B796"/>
                </a:solidFill>
                <a:latin typeface="+mj-lt"/>
                <a:ea typeface="方正清刻本悦宋简体" panose="02000000000000000000" pitchFamily="2" charset="-122"/>
              </a:rPr>
              <a:t>Add Title.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B87F2857-73BD-4019-9AFF-56F4D212F514}"/>
              </a:ext>
            </a:extLst>
          </p:cNvPr>
          <p:cNvCxnSpPr>
            <a:cxnSpLocks/>
          </p:cNvCxnSpPr>
          <p:nvPr/>
        </p:nvCxnSpPr>
        <p:spPr>
          <a:xfrm>
            <a:off x="2555647" y="4808539"/>
            <a:ext cx="2309062" cy="0"/>
          </a:xfrm>
          <a:prstGeom prst="line">
            <a:avLst/>
          </a:prstGeom>
          <a:ln w="0">
            <a:solidFill>
              <a:schemeClr val="bg1">
                <a:lumMod val="50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5CEA4806-67CA-435B-A67C-306B3E9ED47A}"/>
              </a:ext>
            </a:extLst>
          </p:cNvPr>
          <p:cNvSpPr txBox="1"/>
          <p:nvPr/>
        </p:nvSpPr>
        <p:spPr>
          <a:xfrm>
            <a:off x="3048000" y="1389956"/>
            <a:ext cx="8470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7200" i="1" dirty="0">
                <a:solidFill>
                  <a:schemeClr val="bg1"/>
                </a:solidFill>
                <a:latin typeface="Bell MT" panose="02020503060305020303" pitchFamily="18" charset="0"/>
                <a:ea typeface="Open Sans" panose="020B0606030504020204" pitchFamily="34" charset="0"/>
                <a:cs typeface="Aharoni" panose="02010803020104030203" pitchFamily="2" charset="-79"/>
              </a:rPr>
              <a:t>BUSINESS REPORT.</a:t>
            </a:r>
          </a:p>
        </p:txBody>
      </p:sp>
    </p:spTree>
    <p:extLst>
      <p:ext uri="{BB962C8B-B14F-4D97-AF65-F5344CB8AC3E}">
        <p14:creationId xmlns:p14="http://schemas.microsoft.com/office/powerpoint/2010/main" val="174457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80B4F33-F3A0-4E11-A05D-98E479E3CE80}"/>
              </a:ext>
            </a:extLst>
          </p:cNvPr>
          <p:cNvSpPr/>
          <p:nvPr/>
        </p:nvSpPr>
        <p:spPr>
          <a:xfrm>
            <a:off x="660400" y="1130300"/>
            <a:ext cx="3528000" cy="5003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E7F6192-A9E1-4ACB-87B1-477067E9E5DE}"/>
              </a:ext>
            </a:extLst>
          </p:cNvPr>
          <p:cNvSpPr txBox="1"/>
          <p:nvPr/>
        </p:nvSpPr>
        <p:spPr>
          <a:xfrm>
            <a:off x="1039692" y="4028492"/>
            <a:ext cx="2606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9B7947A-F1FE-447F-8D74-BC67748144E2}"/>
              </a:ext>
            </a:extLst>
          </p:cNvPr>
          <p:cNvSpPr txBox="1"/>
          <p:nvPr/>
        </p:nvSpPr>
        <p:spPr>
          <a:xfrm>
            <a:off x="1039692" y="4551712"/>
            <a:ext cx="2895700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706B318-8BDE-489A-B9DA-6862648D955B}"/>
              </a:ext>
            </a:extLst>
          </p:cNvPr>
          <p:cNvSpPr/>
          <p:nvPr/>
        </p:nvSpPr>
        <p:spPr>
          <a:xfrm>
            <a:off x="718275" y="1375231"/>
            <a:ext cx="3217118" cy="2160000"/>
          </a:xfrm>
          <a:prstGeom prst="rect">
            <a:avLst/>
          </a:prstGeom>
          <a:blipFill>
            <a:blip r:embed="rId2"/>
            <a:stretch>
              <a:fillRect l="-15752" t="-6500" r="-38429" b="-70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B6B190A-E690-42DB-A9AE-0DCB07A8C488}"/>
              </a:ext>
            </a:extLst>
          </p:cNvPr>
          <p:cNvCxnSpPr>
            <a:cxnSpLocks/>
          </p:cNvCxnSpPr>
          <p:nvPr/>
        </p:nvCxnSpPr>
        <p:spPr>
          <a:xfrm>
            <a:off x="1161100" y="4490157"/>
            <a:ext cx="2774292" cy="0"/>
          </a:xfrm>
          <a:prstGeom prst="line">
            <a:avLst/>
          </a:prstGeom>
          <a:ln w="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82BFD2C0-6796-467D-B38C-8AA3A68360C1}"/>
              </a:ext>
            </a:extLst>
          </p:cNvPr>
          <p:cNvSpPr/>
          <p:nvPr/>
        </p:nvSpPr>
        <p:spPr>
          <a:xfrm>
            <a:off x="7968675" y="1130300"/>
            <a:ext cx="3528000" cy="5003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B0B0269-B73F-422A-9446-5BA6BACF54EA}"/>
              </a:ext>
            </a:extLst>
          </p:cNvPr>
          <p:cNvSpPr txBox="1"/>
          <p:nvPr/>
        </p:nvSpPr>
        <p:spPr>
          <a:xfrm>
            <a:off x="8347967" y="4028492"/>
            <a:ext cx="2606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D0DCB53-D1E6-4DF3-A4D3-F97A41E48AFC}"/>
              </a:ext>
            </a:extLst>
          </p:cNvPr>
          <p:cNvSpPr txBox="1"/>
          <p:nvPr/>
        </p:nvSpPr>
        <p:spPr>
          <a:xfrm>
            <a:off x="8347967" y="4551712"/>
            <a:ext cx="2895700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1BD4C810-FDE5-4597-924B-82B65D52AD8C}"/>
              </a:ext>
            </a:extLst>
          </p:cNvPr>
          <p:cNvSpPr/>
          <p:nvPr/>
        </p:nvSpPr>
        <p:spPr>
          <a:xfrm>
            <a:off x="8026550" y="1375231"/>
            <a:ext cx="3217118" cy="2160000"/>
          </a:xfrm>
          <a:prstGeom prst="rect">
            <a:avLst/>
          </a:prstGeom>
          <a:blipFill>
            <a:blip r:embed="rId2"/>
            <a:stretch>
              <a:fillRect l="-15752" t="-6500" r="-38429" b="-70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88FFD277-87E2-4513-91B9-1DD2183FF311}"/>
              </a:ext>
            </a:extLst>
          </p:cNvPr>
          <p:cNvCxnSpPr>
            <a:cxnSpLocks/>
          </p:cNvCxnSpPr>
          <p:nvPr/>
        </p:nvCxnSpPr>
        <p:spPr>
          <a:xfrm>
            <a:off x="8469375" y="4490157"/>
            <a:ext cx="2774292" cy="0"/>
          </a:xfrm>
          <a:prstGeom prst="line">
            <a:avLst/>
          </a:prstGeom>
          <a:ln w="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CAABACE5-D025-4772-8C7C-342EBB607039}"/>
              </a:ext>
            </a:extLst>
          </p:cNvPr>
          <p:cNvSpPr/>
          <p:nvPr/>
        </p:nvSpPr>
        <p:spPr>
          <a:xfrm>
            <a:off x="4314537" y="1130300"/>
            <a:ext cx="3528000" cy="5003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A85D247-CF9B-4C26-BA2E-37ACE919FA12}"/>
              </a:ext>
            </a:extLst>
          </p:cNvPr>
          <p:cNvSpPr txBox="1"/>
          <p:nvPr/>
        </p:nvSpPr>
        <p:spPr>
          <a:xfrm>
            <a:off x="4693829" y="4028492"/>
            <a:ext cx="2606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20DC2EE-0E4A-46E0-B314-E2C780DE189E}"/>
              </a:ext>
            </a:extLst>
          </p:cNvPr>
          <p:cNvSpPr txBox="1"/>
          <p:nvPr/>
        </p:nvSpPr>
        <p:spPr>
          <a:xfrm>
            <a:off x="4693829" y="4551712"/>
            <a:ext cx="2895700" cy="114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D426718-E8AF-4730-ACEA-A7A392461561}"/>
              </a:ext>
            </a:extLst>
          </p:cNvPr>
          <p:cNvSpPr/>
          <p:nvPr/>
        </p:nvSpPr>
        <p:spPr>
          <a:xfrm>
            <a:off x="4372412" y="1375231"/>
            <a:ext cx="3217118" cy="2160000"/>
          </a:xfrm>
          <a:prstGeom prst="rect">
            <a:avLst/>
          </a:prstGeom>
          <a:blipFill>
            <a:blip r:embed="rId2"/>
            <a:stretch>
              <a:fillRect l="-15752" t="-6500" r="-38429" b="-70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CDCA5D13-39BF-4CC6-B6D3-799192F58FEF}"/>
              </a:ext>
            </a:extLst>
          </p:cNvPr>
          <p:cNvCxnSpPr>
            <a:cxnSpLocks/>
          </p:cNvCxnSpPr>
          <p:nvPr/>
        </p:nvCxnSpPr>
        <p:spPr>
          <a:xfrm>
            <a:off x="4815237" y="4490157"/>
            <a:ext cx="2774292" cy="0"/>
          </a:xfrm>
          <a:prstGeom prst="line">
            <a:avLst/>
          </a:prstGeom>
          <a:ln w="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118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F8FA1C8-16C7-4E50-B422-4BBFC7385A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738"/>
          <a:stretch/>
        </p:blipFill>
        <p:spPr>
          <a:xfrm>
            <a:off x="3935413" y="0"/>
            <a:ext cx="8256587" cy="6858000"/>
          </a:xfrm>
          <a:prstGeom prst="rect">
            <a:avLst/>
          </a:prstGeom>
        </p:spPr>
      </p:pic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E04E2F7-3907-4BB7-821A-5CF141343D8E}"/>
              </a:ext>
            </a:extLst>
          </p:cNvPr>
          <p:cNvSpPr/>
          <p:nvPr/>
        </p:nvSpPr>
        <p:spPr>
          <a:xfrm>
            <a:off x="3992364" y="549000"/>
            <a:ext cx="3780631" cy="2880000"/>
          </a:xfrm>
          <a:custGeom>
            <a:avLst/>
            <a:gdLst>
              <a:gd name="connsiteX0" fmla="*/ 0 w 3780631"/>
              <a:gd name="connsiteY0" fmla="*/ 0 h 2880000"/>
              <a:gd name="connsiteX1" fmla="*/ 3780631 w 3780631"/>
              <a:gd name="connsiteY1" fmla="*/ 0 h 2880000"/>
              <a:gd name="connsiteX2" fmla="*/ 3780631 w 3780631"/>
              <a:gd name="connsiteY2" fmla="*/ 2880000 h 2880000"/>
              <a:gd name="connsiteX3" fmla="*/ 0 w 3780631"/>
              <a:gd name="connsiteY3" fmla="*/ 288000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0631" h="2880000">
                <a:moveTo>
                  <a:pt x="0" y="0"/>
                </a:moveTo>
                <a:lnTo>
                  <a:pt x="3780631" y="0"/>
                </a:lnTo>
                <a:lnTo>
                  <a:pt x="3780631" y="2880000"/>
                </a:lnTo>
                <a:lnTo>
                  <a:pt x="0" y="2880000"/>
                </a:lnTo>
                <a:close/>
              </a:path>
            </a:pathLst>
          </a:custGeom>
          <a:gradFill>
            <a:gsLst>
              <a:gs pos="0">
                <a:schemeClr val="bg1">
                  <a:alpha val="90000"/>
                </a:schemeClr>
              </a:gs>
              <a:gs pos="100000">
                <a:schemeClr val="bg1">
                  <a:alpha val="80000"/>
                </a:schemeClr>
              </a:gs>
            </a:gsLst>
            <a:lin ang="2700000" scaled="0"/>
          </a:gradFill>
          <a:ln>
            <a:noFill/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AC4177EE-3A0B-4196-B281-B88DD0A12F28}"/>
              </a:ext>
            </a:extLst>
          </p:cNvPr>
          <p:cNvSpPr/>
          <p:nvPr/>
        </p:nvSpPr>
        <p:spPr>
          <a:xfrm>
            <a:off x="7847241" y="549000"/>
            <a:ext cx="3780631" cy="2880000"/>
          </a:xfrm>
          <a:custGeom>
            <a:avLst/>
            <a:gdLst>
              <a:gd name="connsiteX0" fmla="*/ 0 w 3780631"/>
              <a:gd name="connsiteY0" fmla="*/ 0 h 2880000"/>
              <a:gd name="connsiteX1" fmla="*/ 3780631 w 3780631"/>
              <a:gd name="connsiteY1" fmla="*/ 0 h 2880000"/>
              <a:gd name="connsiteX2" fmla="*/ 3780631 w 3780631"/>
              <a:gd name="connsiteY2" fmla="*/ 2880000 h 2880000"/>
              <a:gd name="connsiteX3" fmla="*/ 0 w 3780631"/>
              <a:gd name="connsiteY3" fmla="*/ 288000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0631" h="2880000">
                <a:moveTo>
                  <a:pt x="0" y="0"/>
                </a:moveTo>
                <a:lnTo>
                  <a:pt x="3780631" y="0"/>
                </a:lnTo>
                <a:lnTo>
                  <a:pt x="3780631" y="2880000"/>
                </a:lnTo>
                <a:lnTo>
                  <a:pt x="0" y="2880000"/>
                </a:lnTo>
                <a:close/>
              </a:path>
            </a:pathLst>
          </a:custGeom>
          <a:gradFill>
            <a:gsLst>
              <a:gs pos="0">
                <a:schemeClr val="bg1">
                  <a:alpha val="90000"/>
                </a:schemeClr>
              </a:gs>
              <a:gs pos="100000">
                <a:schemeClr val="bg1">
                  <a:alpha val="80000"/>
                </a:schemeClr>
              </a:gs>
            </a:gsLst>
            <a:lin ang="2700000" scaled="0"/>
          </a:gradFill>
          <a:ln>
            <a:noFill/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EBE9515A-93CA-4FF6-AB36-C24322B5D5B5}"/>
              </a:ext>
            </a:extLst>
          </p:cNvPr>
          <p:cNvSpPr/>
          <p:nvPr/>
        </p:nvSpPr>
        <p:spPr>
          <a:xfrm>
            <a:off x="3992364" y="3492045"/>
            <a:ext cx="3780631" cy="2880000"/>
          </a:xfrm>
          <a:custGeom>
            <a:avLst/>
            <a:gdLst>
              <a:gd name="connsiteX0" fmla="*/ 0 w 3780631"/>
              <a:gd name="connsiteY0" fmla="*/ 0 h 2880000"/>
              <a:gd name="connsiteX1" fmla="*/ 3780631 w 3780631"/>
              <a:gd name="connsiteY1" fmla="*/ 0 h 2880000"/>
              <a:gd name="connsiteX2" fmla="*/ 3780631 w 3780631"/>
              <a:gd name="connsiteY2" fmla="*/ 2880000 h 2880000"/>
              <a:gd name="connsiteX3" fmla="*/ 0 w 3780631"/>
              <a:gd name="connsiteY3" fmla="*/ 288000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0631" h="2880000">
                <a:moveTo>
                  <a:pt x="0" y="0"/>
                </a:moveTo>
                <a:lnTo>
                  <a:pt x="3780631" y="0"/>
                </a:lnTo>
                <a:lnTo>
                  <a:pt x="3780631" y="2880000"/>
                </a:lnTo>
                <a:lnTo>
                  <a:pt x="0" y="2880000"/>
                </a:lnTo>
                <a:close/>
              </a:path>
            </a:pathLst>
          </a:custGeom>
          <a:gradFill>
            <a:gsLst>
              <a:gs pos="0">
                <a:schemeClr val="bg1">
                  <a:alpha val="90000"/>
                </a:schemeClr>
              </a:gs>
              <a:gs pos="100000">
                <a:schemeClr val="bg1">
                  <a:alpha val="80000"/>
                </a:schemeClr>
              </a:gs>
            </a:gsLst>
            <a:lin ang="2700000" scaled="0"/>
          </a:gradFill>
          <a:ln>
            <a:noFill/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43D4B947-1640-46BD-889C-ABB3E4051884}"/>
              </a:ext>
            </a:extLst>
          </p:cNvPr>
          <p:cNvSpPr/>
          <p:nvPr/>
        </p:nvSpPr>
        <p:spPr>
          <a:xfrm>
            <a:off x="7846016" y="3492045"/>
            <a:ext cx="3780631" cy="2880000"/>
          </a:xfrm>
          <a:custGeom>
            <a:avLst/>
            <a:gdLst>
              <a:gd name="connsiteX0" fmla="*/ 0 w 3780631"/>
              <a:gd name="connsiteY0" fmla="*/ 0 h 2880000"/>
              <a:gd name="connsiteX1" fmla="*/ 3780631 w 3780631"/>
              <a:gd name="connsiteY1" fmla="*/ 0 h 2880000"/>
              <a:gd name="connsiteX2" fmla="*/ 3780631 w 3780631"/>
              <a:gd name="connsiteY2" fmla="*/ 2880000 h 2880000"/>
              <a:gd name="connsiteX3" fmla="*/ 0 w 3780631"/>
              <a:gd name="connsiteY3" fmla="*/ 288000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0631" h="2880000">
                <a:moveTo>
                  <a:pt x="0" y="0"/>
                </a:moveTo>
                <a:lnTo>
                  <a:pt x="3780631" y="0"/>
                </a:lnTo>
                <a:lnTo>
                  <a:pt x="3780631" y="2880000"/>
                </a:lnTo>
                <a:lnTo>
                  <a:pt x="0" y="2880000"/>
                </a:lnTo>
                <a:close/>
              </a:path>
            </a:pathLst>
          </a:custGeom>
          <a:gradFill>
            <a:gsLst>
              <a:gs pos="0">
                <a:schemeClr val="bg1">
                  <a:alpha val="90000"/>
                </a:schemeClr>
              </a:gs>
              <a:gs pos="100000">
                <a:schemeClr val="bg1">
                  <a:alpha val="80000"/>
                </a:schemeClr>
              </a:gs>
            </a:gsLst>
            <a:lin ang="2700000" scaled="0"/>
          </a:gradFill>
          <a:ln>
            <a:noFill/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52E097E-D30A-428A-BD48-E9DC17F48A49}"/>
              </a:ext>
            </a:extLst>
          </p:cNvPr>
          <p:cNvSpPr txBox="1"/>
          <p:nvPr/>
        </p:nvSpPr>
        <p:spPr>
          <a:xfrm>
            <a:off x="4448111" y="1740407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ECC74DA-6099-4A48-BD89-AF17741DE092}"/>
              </a:ext>
            </a:extLst>
          </p:cNvPr>
          <p:cNvSpPr txBox="1"/>
          <p:nvPr/>
        </p:nvSpPr>
        <p:spPr>
          <a:xfrm>
            <a:off x="4448110" y="2159294"/>
            <a:ext cx="2869139" cy="89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2020FB3-0F7A-48D5-A4A2-9495A422C4D9}"/>
              </a:ext>
            </a:extLst>
          </p:cNvPr>
          <p:cNvSpPr txBox="1"/>
          <p:nvPr/>
        </p:nvSpPr>
        <p:spPr>
          <a:xfrm>
            <a:off x="4448112" y="965319"/>
            <a:ext cx="2231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i="1" dirty="0">
                <a:solidFill>
                  <a:srgbClr val="D1B796"/>
                </a:solidFill>
                <a:latin typeface="+mj-lt"/>
                <a:ea typeface="方正清刻本悦宋简体" panose="02000000000000000000" pitchFamily="2" charset="-122"/>
              </a:rPr>
              <a:t>One</a:t>
            </a:r>
            <a:endParaRPr lang="zh-CN" altLang="en-US" sz="4000" i="1" dirty="0">
              <a:solidFill>
                <a:srgbClr val="D1B796"/>
              </a:solidFill>
              <a:latin typeface="+mj-lt"/>
              <a:ea typeface="方正清刻本悦宋简体" panose="02000000000000000000" pitchFamily="2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51FC8A1-AE5D-4DE4-97D8-AAEDC63255D3}"/>
              </a:ext>
            </a:extLst>
          </p:cNvPr>
          <p:cNvSpPr txBox="1"/>
          <p:nvPr/>
        </p:nvSpPr>
        <p:spPr>
          <a:xfrm>
            <a:off x="574124" y="1761066"/>
            <a:ext cx="245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92D267C-7CE8-41E1-B4B9-62496E21860F}"/>
              </a:ext>
            </a:extLst>
          </p:cNvPr>
          <p:cNvSpPr txBox="1"/>
          <p:nvPr/>
        </p:nvSpPr>
        <p:spPr>
          <a:xfrm>
            <a:off x="590674" y="2429600"/>
            <a:ext cx="2837044" cy="3045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您的内容打在这里，您的内容打在这里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您的内容打在这里，或者通过复制您的文本后，在此框中选择粘贴，您的内容打在这里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F3447078-1C57-45C8-BC20-F3D10256BF3C}"/>
              </a:ext>
            </a:extLst>
          </p:cNvPr>
          <p:cNvSpPr txBox="1"/>
          <p:nvPr/>
        </p:nvSpPr>
        <p:spPr>
          <a:xfrm>
            <a:off x="8302988" y="1740407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3DC05C99-9ACF-4B10-AFFC-3C740CEFB7BA}"/>
              </a:ext>
            </a:extLst>
          </p:cNvPr>
          <p:cNvSpPr txBox="1"/>
          <p:nvPr/>
        </p:nvSpPr>
        <p:spPr>
          <a:xfrm>
            <a:off x="8302987" y="2159294"/>
            <a:ext cx="2869139" cy="89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1F307081-367D-48D5-904F-401A2311F0CF}"/>
              </a:ext>
            </a:extLst>
          </p:cNvPr>
          <p:cNvSpPr txBox="1"/>
          <p:nvPr/>
        </p:nvSpPr>
        <p:spPr>
          <a:xfrm>
            <a:off x="8302989" y="965319"/>
            <a:ext cx="2231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i="1" dirty="0">
                <a:solidFill>
                  <a:srgbClr val="D1B796"/>
                </a:solidFill>
                <a:latin typeface="+mj-lt"/>
                <a:ea typeface="方正清刻本悦宋简体" panose="02000000000000000000" pitchFamily="2" charset="-122"/>
              </a:rPr>
              <a:t>Two </a:t>
            </a:r>
            <a:endParaRPr lang="zh-CN" altLang="en-US" sz="4000" i="1" dirty="0">
              <a:solidFill>
                <a:srgbClr val="D1B796"/>
              </a:solidFill>
              <a:latin typeface="+mj-lt"/>
              <a:ea typeface="方正清刻本悦宋简体" panose="02000000000000000000" pitchFamily="2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3858DB2E-B08C-4961-8ED2-8359A13F1EE2}"/>
              </a:ext>
            </a:extLst>
          </p:cNvPr>
          <p:cNvSpPr txBox="1"/>
          <p:nvPr/>
        </p:nvSpPr>
        <p:spPr>
          <a:xfrm>
            <a:off x="4448111" y="4576736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202B893C-4C0B-4F8E-81D1-CA8C79E95F3E}"/>
              </a:ext>
            </a:extLst>
          </p:cNvPr>
          <p:cNvSpPr txBox="1"/>
          <p:nvPr/>
        </p:nvSpPr>
        <p:spPr>
          <a:xfrm>
            <a:off x="4448110" y="4995623"/>
            <a:ext cx="2869139" cy="89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4998C81F-6D8E-41CB-A2B5-BD4093D901DC}"/>
              </a:ext>
            </a:extLst>
          </p:cNvPr>
          <p:cNvSpPr txBox="1"/>
          <p:nvPr/>
        </p:nvSpPr>
        <p:spPr>
          <a:xfrm>
            <a:off x="4448112" y="3801648"/>
            <a:ext cx="2231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i="1" dirty="0">
                <a:solidFill>
                  <a:srgbClr val="D1B796"/>
                </a:solidFill>
                <a:latin typeface="+mj-lt"/>
                <a:ea typeface="方正清刻本悦宋简体" panose="02000000000000000000" pitchFamily="2" charset="-122"/>
              </a:rPr>
              <a:t>Three </a:t>
            </a:r>
            <a:endParaRPr lang="zh-CN" altLang="en-US" sz="4000" i="1" dirty="0">
              <a:solidFill>
                <a:srgbClr val="D1B796"/>
              </a:solidFill>
              <a:latin typeface="+mj-lt"/>
              <a:ea typeface="方正清刻本悦宋简体" panose="02000000000000000000" pitchFamily="2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26587DDC-3C36-4E37-812B-CA867689E963}"/>
              </a:ext>
            </a:extLst>
          </p:cNvPr>
          <p:cNvSpPr txBox="1"/>
          <p:nvPr/>
        </p:nvSpPr>
        <p:spPr>
          <a:xfrm>
            <a:off x="8302988" y="4576736"/>
            <a:ext cx="2231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C15B61A-775B-4968-9EDA-20D2AB3E9B99}"/>
              </a:ext>
            </a:extLst>
          </p:cNvPr>
          <p:cNvSpPr txBox="1"/>
          <p:nvPr/>
        </p:nvSpPr>
        <p:spPr>
          <a:xfrm>
            <a:off x="8302987" y="4995623"/>
            <a:ext cx="2869139" cy="89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A5DDA48F-6CB4-4E4F-A634-E74986B7072B}"/>
              </a:ext>
            </a:extLst>
          </p:cNvPr>
          <p:cNvSpPr txBox="1"/>
          <p:nvPr/>
        </p:nvSpPr>
        <p:spPr>
          <a:xfrm>
            <a:off x="8302989" y="3801648"/>
            <a:ext cx="2231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i="1" dirty="0">
                <a:solidFill>
                  <a:srgbClr val="D1B796"/>
                </a:solidFill>
                <a:latin typeface="+mj-lt"/>
                <a:ea typeface="方正清刻本悦宋简体" panose="02000000000000000000" pitchFamily="2" charset="-122"/>
              </a:rPr>
              <a:t>Four </a:t>
            </a:r>
            <a:endParaRPr lang="zh-CN" altLang="en-US" sz="4000" i="1" dirty="0">
              <a:solidFill>
                <a:srgbClr val="D1B796"/>
              </a:solidFill>
              <a:latin typeface="+mj-lt"/>
              <a:ea typeface="方正清刻本悦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4060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6D5B7DDF-3E94-426D-A621-DB256BE61BE7}"/>
              </a:ext>
            </a:extLst>
          </p:cNvPr>
          <p:cNvSpPr/>
          <p:nvPr/>
        </p:nvSpPr>
        <p:spPr>
          <a:xfrm>
            <a:off x="0" y="-5144"/>
            <a:ext cx="4680000" cy="6863144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6" name="图片 45">
            <a:extLst>
              <a:ext uri="{FF2B5EF4-FFF2-40B4-BE49-F238E27FC236}">
                <a16:creationId xmlns:a16="http://schemas.microsoft.com/office/drawing/2014/main" id="{B2B15B36-8EBB-4388-BCD2-57E8535E8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00" y="723901"/>
            <a:ext cx="3606798" cy="541019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A094FC45-FCAF-4C54-8110-35B9916776B6}"/>
              </a:ext>
            </a:extLst>
          </p:cNvPr>
          <p:cNvSpPr txBox="1"/>
          <p:nvPr/>
        </p:nvSpPr>
        <p:spPr>
          <a:xfrm>
            <a:off x="482049" y="1087570"/>
            <a:ext cx="3715901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4800" i="1" dirty="0">
                <a:solidFill>
                  <a:srgbClr val="3D4C54"/>
                </a:solidFill>
                <a:latin typeface="Bell MT" panose="02020503060305020303" pitchFamily="18" charset="0"/>
                <a:ea typeface="Open Sans" panose="020B0606030504020204" pitchFamily="34" charset="0"/>
                <a:cs typeface="Aharoni" panose="02010803020104030203" pitchFamily="2" charset="-79"/>
              </a:rPr>
              <a:t>CONTENTS.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1667DB1-3AA6-4867-BD0B-9B80C2B5F584}"/>
              </a:ext>
            </a:extLst>
          </p:cNvPr>
          <p:cNvSpPr txBox="1"/>
          <p:nvPr/>
        </p:nvSpPr>
        <p:spPr>
          <a:xfrm>
            <a:off x="1293919" y="2964763"/>
            <a:ext cx="20921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35000"/>
                    </a:srgbClr>
                  </a:outerShdw>
                </a:effectLst>
                <a:latin typeface="+mj-ea"/>
                <a:ea typeface="+mj-ea"/>
                <a:cs typeface="Aharoni" panose="02010803020104030203" pitchFamily="2" charset="-79"/>
              </a:rPr>
              <a:t>目录</a:t>
            </a:r>
            <a:endParaRPr lang="en-US" altLang="zh-CN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35000"/>
                  </a:srgbClr>
                </a:outerShdw>
              </a:effectLst>
              <a:latin typeface="+mj-ea"/>
              <a:ea typeface="+mj-ea"/>
              <a:cs typeface="Aharoni" panose="02010803020104030203" pitchFamily="2" charset="-79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F752762-3129-4A13-9601-CD2EBE3DAA33}"/>
              </a:ext>
            </a:extLst>
          </p:cNvPr>
          <p:cNvSpPr txBox="1"/>
          <p:nvPr/>
        </p:nvSpPr>
        <p:spPr>
          <a:xfrm>
            <a:off x="8648923" y="843255"/>
            <a:ext cx="26468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rgbClr val="3D4C54"/>
                </a:solidFill>
                <a:latin typeface="+mj-ea"/>
                <a:ea typeface="+mj-ea"/>
              </a:rPr>
              <a:t>工作内容概述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A0DAA620-D185-4082-A548-B6C87C5AC1E5}"/>
              </a:ext>
            </a:extLst>
          </p:cNvPr>
          <p:cNvCxnSpPr>
            <a:cxnSpLocks/>
          </p:cNvCxnSpPr>
          <p:nvPr/>
        </p:nvCxnSpPr>
        <p:spPr>
          <a:xfrm>
            <a:off x="6111004" y="1478826"/>
            <a:ext cx="5010472" cy="0"/>
          </a:xfrm>
          <a:prstGeom prst="line">
            <a:avLst/>
          </a:prstGeom>
          <a:ln w="0">
            <a:solidFill>
              <a:schemeClr val="bg1">
                <a:lumMod val="50000"/>
                <a:alpha val="6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537FDC79-F479-4166-B116-37DDE1C4FBC2}"/>
              </a:ext>
            </a:extLst>
          </p:cNvPr>
          <p:cNvSpPr txBox="1"/>
          <p:nvPr/>
        </p:nvSpPr>
        <p:spPr>
          <a:xfrm>
            <a:off x="5815196" y="856738"/>
            <a:ext cx="669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D4C54"/>
                </a:solidFill>
                <a:ea typeface="+mj-ea"/>
              </a:rPr>
              <a:t>01.</a:t>
            </a:r>
            <a:endParaRPr lang="zh-CN" altLang="en-US" sz="3600" dirty="0">
              <a:solidFill>
                <a:srgbClr val="3D4C54"/>
              </a:solidFill>
              <a:ea typeface="+mj-ea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888C1C15-731A-4350-904A-9D9FF593E941}"/>
              </a:ext>
            </a:extLst>
          </p:cNvPr>
          <p:cNvCxnSpPr>
            <a:cxnSpLocks/>
          </p:cNvCxnSpPr>
          <p:nvPr/>
        </p:nvCxnSpPr>
        <p:spPr>
          <a:xfrm>
            <a:off x="5879929" y="1478826"/>
            <a:ext cx="540000" cy="0"/>
          </a:xfrm>
          <a:prstGeom prst="line">
            <a:avLst/>
          </a:prstGeom>
          <a:ln w="25400">
            <a:solidFill>
              <a:srgbClr val="D1B79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0512C010-BD1F-4CA4-9FA5-E8319F5EE39C}"/>
              </a:ext>
            </a:extLst>
          </p:cNvPr>
          <p:cNvSpPr txBox="1"/>
          <p:nvPr/>
        </p:nvSpPr>
        <p:spPr>
          <a:xfrm>
            <a:off x="8648923" y="5349787"/>
            <a:ext cx="26468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rgbClr val="3D4C54"/>
                </a:solidFill>
                <a:latin typeface="+mj-ea"/>
                <a:ea typeface="+mj-ea"/>
              </a:rPr>
              <a:t>后续工作计划</a:t>
            </a: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BBF68380-7374-4677-8A70-DC738EB7878E}"/>
              </a:ext>
            </a:extLst>
          </p:cNvPr>
          <p:cNvCxnSpPr>
            <a:cxnSpLocks/>
          </p:cNvCxnSpPr>
          <p:nvPr/>
        </p:nvCxnSpPr>
        <p:spPr>
          <a:xfrm>
            <a:off x="6111004" y="5985358"/>
            <a:ext cx="5010472" cy="0"/>
          </a:xfrm>
          <a:prstGeom prst="line">
            <a:avLst/>
          </a:prstGeom>
          <a:ln w="0">
            <a:solidFill>
              <a:schemeClr val="bg1">
                <a:lumMod val="50000"/>
                <a:alpha val="6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2365350F-275D-463F-9563-D87B3C8C1153}"/>
              </a:ext>
            </a:extLst>
          </p:cNvPr>
          <p:cNvSpPr txBox="1"/>
          <p:nvPr/>
        </p:nvSpPr>
        <p:spPr>
          <a:xfrm>
            <a:off x="5815196" y="5363270"/>
            <a:ext cx="669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D4C54"/>
                </a:solidFill>
                <a:ea typeface="+mj-ea"/>
              </a:rPr>
              <a:t>04.</a:t>
            </a:r>
            <a:endParaRPr lang="zh-CN" altLang="en-US" sz="3600" dirty="0">
              <a:solidFill>
                <a:srgbClr val="3D4C54"/>
              </a:solidFill>
              <a:ea typeface="+mj-ea"/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C046EA97-7FFB-440E-AB7C-4ACD1B8B7A2A}"/>
              </a:ext>
            </a:extLst>
          </p:cNvPr>
          <p:cNvCxnSpPr>
            <a:cxnSpLocks/>
          </p:cNvCxnSpPr>
          <p:nvPr/>
        </p:nvCxnSpPr>
        <p:spPr>
          <a:xfrm>
            <a:off x="5879929" y="5985358"/>
            <a:ext cx="540000" cy="0"/>
          </a:xfrm>
          <a:prstGeom prst="line">
            <a:avLst/>
          </a:prstGeom>
          <a:ln w="25400">
            <a:solidFill>
              <a:srgbClr val="D1B79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9D106A36-213D-4A11-AC41-50B2053C0142}"/>
              </a:ext>
            </a:extLst>
          </p:cNvPr>
          <p:cNvSpPr txBox="1"/>
          <p:nvPr/>
        </p:nvSpPr>
        <p:spPr>
          <a:xfrm>
            <a:off x="8648923" y="2345432"/>
            <a:ext cx="26468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rgbClr val="3D4C54"/>
                </a:solidFill>
                <a:latin typeface="+mj-ea"/>
                <a:ea typeface="+mj-ea"/>
              </a:rPr>
              <a:t>工作业绩展示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B1FEFA83-8F99-49F9-B3A5-3F9E9CFB0149}"/>
              </a:ext>
            </a:extLst>
          </p:cNvPr>
          <p:cNvCxnSpPr>
            <a:cxnSpLocks/>
          </p:cNvCxnSpPr>
          <p:nvPr/>
        </p:nvCxnSpPr>
        <p:spPr>
          <a:xfrm>
            <a:off x="6111004" y="2981003"/>
            <a:ext cx="5010472" cy="0"/>
          </a:xfrm>
          <a:prstGeom prst="line">
            <a:avLst/>
          </a:prstGeom>
          <a:ln w="0">
            <a:solidFill>
              <a:schemeClr val="bg1">
                <a:lumMod val="50000"/>
                <a:alpha val="6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AC096D45-3CC4-47ED-95B8-70580BA7737E}"/>
              </a:ext>
            </a:extLst>
          </p:cNvPr>
          <p:cNvSpPr txBox="1"/>
          <p:nvPr/>
        </p:nvSpPr>
        <p:spPr>
          <a:xfrm>
            <a:off x="5815196" y="2358915"/>
            <a:ext cx="669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D4C54"/>
                </a:solidFill>
                <a:ea typeface="+mj-ea"/>
              </a:rPr>
              <a:t>02.</a:t>
            </a:r>
            <a:endParaRPr lang="zh-CN" altLang="en-US" sz="3600" dirty="0">
              <a:solidFill>
                <a:srgbClr val="3D4C54"/>
              </a:solidFill>
              <a:ea typeface="+mj-ea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FFB7FECC-829F-4672-B917-A23C33790DEC}"/>
              </a:ext>
            </a:extLst>
          </p:cNvPr>
          <p:cNvCxnSpPr>
            <a:cxnSpLocks/>
          </p:cNvCxnSpPr>
          <p:nvPr/>
        </p:nvCxnSpPr>
        <p:spPr>
          <a:xfrm>
            <a:off x="5879929" y="2981003"/>
            <a:ext cx="540000" cy="0"/>
          </a:xfrm>
          <a:prstGeom prst="line">
            <a:avLst/>
          </a:prstGeom>
          <a:ln w="25400">
            <a:solidFill>
              <a:srgbClr val="D1B79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7D174E11-C1FD-4096-A590-F963097245B8}"/>
              </a:ext>
            </a:extLst>
          </p:cNvPr>
          <p:cNvSpPr txBox="1"/>
          <p:nvPr/>
        </p:nvSpPr>
        <p:spPr>
          <a:xfrm>
            <a:off x="8648923" y="3847609"/>
            <a:ext cx="26468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dirty="0">
                <a:solidFill>
                  <a:srgbClr val="3D4C54"/>
                </a:solidFill>
                <a:latin typeface="+mj-ea"/>
                <a:ea typeface="+mj-ea"/>
              </a:rPr>
              <a:t>工作经验总结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428003CC-D4BD-44D3-A806-9F0A46007B47}"/>
              </a:ext>
            </a:extLst>
          </p:cNvPr>
          <p:cNvCxnSpPr>
            <a:cxnSpLocks/>
          </p:cNvCxnSpPr>
          <p:nvPr/>
        </p:nvCxnSpPr>
        <p:spPr>
          <a:xfrm>
            <a:off x="6111004" y="4483180"/>
            <a:ext cx="5010472" cy="0"/>
          </a:xfrm>
          <a:prstGeom prst="line">
            <a:avLst/>
          </a:prstGeom>
          <a:ln w="0">
            <a:solidFill>
              <a:schemeClr val="bg1">
                <a:lumMod val="50000"/>
                <a:alpha val="6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>
            <a:extLst>
              <a:ext uri="{FF2B5EF4-FFF2-40B4-BE49-F238E27FC236}">
                <a16:creationId xmlns:a16="http://schemas.microsoft.com/office/drawing/2014/main" id="{3F4EA01C-0E21-4072-BE3D-AED1FC038F25}"/>
              </a:ext>
            </a:extLst>
          </p:cNvPr>
          <p:cNvSpPr txBox="1"/>
          <p:nvPr/>
        </p:nvSpPr>
        <p:spPr>
          <a:xfrm>
            <a:off x="5815196" y="3861092"/>
            <a:ext cx="669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3D4C54"/>
                </a:solidFill>
                <a:ea typeface="+mj-ea"/>
              </a:rPr>
              <a:t>03.</a:t>
            </a:r>
            <a:endParaRPr lang="zh-CN" altLang="en-US" sz="3600" dirty="0">
              <a:solidFill>
                <a:srgbClr val="3D4C54"/>
              </a:solidFill>
              <a:ea typeface="+mj-ea"/>
            </a:endParaRP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02BE3330-646F-4889-B844-1AD0F9457E5F}"/>
              </a:ext>
            </a:extLst>
          </p:cNvPr>
          <p:cNvCxnSpPr>
            <a:cxnSpLocks/>
          </p:cNvCxnSpPr>
          <p:nvPr/>
        </p:nvCxnSpPr>
        <p:spPr>
          <a:xfrm>
            <a:off x="5879929" y="4483180"/>
            <a:ext cx="540000" cy="0"/>
          </a:xfrm>
          <a:prstGeom prst="line">
            <a:avLst/>
          </a:prstGeom>
          <a:ln w="25400">
            <a:solidFill>
              <a:srgbClr val="D1B79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D8D600D5-D38E-452B-983B-828FDB7AB191}"/>
              </a:ext>
            </a:extLst>
          </p:cNvPr>
          <p:cNvSpPr/>
          <p:nvPr/>
        </p:nvSpPr>
        <p:spPr>
          <a:xfrm>
            <a:off x="12048000" y="0"/>
            <a:ext cx="144000" cy="6863144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21792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4A526C0-D9A1-46F9-8288-6CD669C598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462EEBF-521C-4010-B124-513514F89571}"/>
              </a:ext>
            </a:extLst>
          </p:cNvPr>
          <p:cNvSpPr/>
          <p:nvPr/>
        </p:nvSpPr>
        <p:spPr>
          <a:xfrm>
            <a:off x="0" y="-5144"/>
            <a:ext cx="12192000" cy="6863144"/>
          </a:xfrm>
          <a:prstGeom prst="rect">
            <a:avLst/>
          </a:prstGeom>
          <a:gradFill>
            <a:gsLst>
              <a:gs pos="0">
                <a:srgbClr val="3D4C54">
                  <a:alpha val="90000"/>
                </a:srgbClr>
              </a:gs>
              <a:gs pos="100000">
                <a:srgbClr val="3D4C54">
                  <a:alpha val="75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FBFE727-D952-4205-BA47-7DB5F6515E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80" b="11273"/>
          <a:stretch/>
        </p:blipFill>
        <p:spPr>
          <a:xfrm>
            <a:off x="660400" y="674338"/>
            <a:ext cx="10871200" cy="5504181"/>
          </a:xfrm>
          <a:prstGeom prst="rect">
            <a:avLst/>
          </a:prstGeom>
          <a:effectLst>
            <a:outerShdw blurRad="190500" algn="ctr" rotWithShape="0">
              <a:prstClr val="black">
                <a:alpha val="30000"/>
              </a:prstClr>
            </a:outerShdw>
          </a:effectLst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DACB7F5F-D08E-40AA-8AD6-540954289431}"/>
              </a:ext>
            </a:extLst>
          </p:cNvPr>
          <p:cNvSpPr/>
          <p:nvPr/>
        </p:nvSpPr>
        <p:spPr>
          <a:xfrm>
            <a:off x="660400" y="674119"/>
            <a:ext cx="10871200" cy="55044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D43445C-6F2A-47D2-AB82-95F98B2497AE}"/>
              </a:ext>
            </a:extLst>
          </p:cNvPr>
          <p:cNvSpPr txBox="1"/>
          <p:nvPr/>
        </p:nvSpPr>
        <p:spPr>
          <a:xfrm>
            <a:off x="2592467" y="1491241"/>
            <a:ext cx="7007066" cy="1107996"/>
          </a:xfrm>
          <a:prstGeom prst="rect">
            <a:avLst/>
          </a:prstGeom>
          <a:solidFill>
            <a:srgbClr val="3D4C54"/>
          </a:solidFill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i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Aharoni" panose="02010803020104030203" pitchFamily="2" charset="-79"/>
              </a:rPr>
              <a:t>THANKS.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9DFCC6F-41D6-4F29-884C-2E76558C73E4}"/>
              </a:ext>
            </a:extLst>
          </p:cNvPr>
          <p:cNvSpPr txBox="1"/>
          <p:nvPr/>
        </p:nvSpPr>
        <p:spPr>
          <a:xfrm>
            <a:off x="2601753" y="2881851"/>
            <a:ext cx="6988493" cy="1015663"/>
          </a:xfrm>
          <a:prstGeom prst="rect">
            <a:avLst/>
          </a:prstGeom>
          <a:solidFill>
            <a:srgbClr val="3D4C54"/>
          </a:solidFill>
          <a:effectLst>
            <a:outerShdw blurRad="127000" dist="38100" dir="2700000" algn="tl" rotWithShape="0">
              <a:prstClr val="black">
                <a:alpha val="25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感谢欣赏</a:t>
            </a:r>
            <a:endParaRPr lang="zh-CN" altLang="en-US" sz="6000" dirty="0">
              <a:solidFill>
                <a:schemeClr val="bg1"/>
              </a:solidFill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3751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855CBE1-E3BF-4CCF-8B68-1271C945F32D}"/>
              </a:ext>
            </a:extLst>
          </p:cNvPr>
          <p:cNvSpPr/>
          <p:nvPr/>
        </p:nvSpPr>
        <p:spPr>
          <a:xfrm>
            <a:off x="660400" y="1285066"/>
            <a:ext cx="3600000" cy="11523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3" name="流程图: 离页连接符 2">
            <a:extLst>
              <a:ext uri="{FF2B5EF4-FFF2-40B4-BE49-F238E27FC236}">
                <a16:creationId xmlns:a16="http://schemas.microsoft.com/office/drawing/2014/main" id="{3F6A93D6-DDAE-49E7-AC7F-0C3750566849}"/>
              </a:ext>
            </a:extLst>
          </p:cNvPr>
          <p:cNvSpPr/>
          <p:nvPr/>
        </p:nvSpPr>
        <p:spPr>
          <a:xfrm>
            <a:off x="862802" y="1130110"/>
            <a:ext cx="824959" cy="824959"/>
          </a:xfrm>
          <a:prstGeom prst="flowChartOffpageConnector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DA0D2DDC-4A33-4190-BC5E-AE488F5158EF}"/>
              </a:ext>
            </a:extLst>
          </p:cNvPr>
          <p:cNvSpPr/>
          <p:nvPr/>
        </p:nvSpPr>
        <p:spPr>
          <a:xfrm>
            <a:off x="1687761" y="1130110"/>
            <a:ext cx="66478" cy="151387"/>
          </a:xfrm>
          <a:prstGeom prst="rt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DDB3399E-70B7-4A70-BD68-DD49F811EA77}"/>
              </a:ext>
            </a:extLst>
          </p:cNvPr>
          <p:cNvCxnSpPr>
            <a:cxnSpLocks/>
          </p:cNvCxnSpPr>
          <p:nvPr/>
        </p:nvCxnSpPr>
        <p:spPr>
          <a:xfrm>
            <a:off x="1952066" y="1780654"/>
            <a:ext cx="1905598" cy="0"/>
          </a:xfrm>
          <a:prstGeom prst="line">
            <a:avLst/>
          </a:prstGeom>
          <a:ln w="635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AD13EEFB-6C70-4EA5-8E64-7B477CD625A3}"/>
              </a:ext>
            </a:extLst>
          </p:cNvPr>
          <p:cNvSpPr txBox="1"/>
          <p:nvPr/>
        </p:nvSpPr>
        <p:spPr>
          <a:xfrm>
            <a:off x="1866668" y="139648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标题字体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B7ADD2-0B51-46A6-A2E4-22A98D7292C1}"/>
              </a:ext>
            </a:extLst>
          </p:cNvPr>
          <p:cNvSpPr txBox="1"/>
          <p:nvPr/>
        </p:nvSpPr>
        <p:spPr>
          <a:xfrm>
            <a:off x="1866668" y="1924999"/>
            <a:ext cx="2031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方正清刻本悦宋简体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31DE905-E62C-4E11-9410-81DDDBA63CE2}"/>
              </a:ext>
            </a:extLst>
          </p:cNvPr>
          <p:cNvSpPr txBox="1"/>
          <p:nvPr/>
        </p:nvSpPr>
        <p:spPr>
          <a:xfrm>
            <a:off x="2682109" y="1410056"/>
            <a:ext cx="977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Fonts  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55666629-5D0C-42EC-842E-55F14C4A37CE}"/>
              </a:ext>
            </a:extLst>
          </p:cNvPr>
          <p:cNvCxnSpPr>
            <a:cxnSpLocks/>
          </p:cNvCxnSpPr>
          <p:nvPr/>
        </p:nvCxnSpPr>
        <p:spPr>
          <a:xfrm>
            <a:off x="1952066" y="1782054"/>
            <a:ext cx="403352" cy="0"/>
          </a:xfrm>
          <a:prstGeom prst="line">
            <a:avLst/>
          </a:prstGeom>
          <a:ln w="25400" cap="rnd">
            <a:solidFill>
              <a:srgbClr val="111B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5DC3E93C-1D29-40B2-8D37-510BD7A1B367}"/>
              </a:ext>
            </a:extLst>
          </p:cNvPr>
          <p:cNvGrpSpPr/>
          <p:nvPr/>
        </p:nvGrpSpPr>
        <p:grpSpPr>
          <a:xfrm>
            <a:off x="1054873" y="1303246"/>
            <a:ext cx="440817" cy="478687"/>
            <a:chOff x="1088112" y="1216155"/>
            <a:chExt cx="440817" cy="478687"/>
          </a:xfrm>
        </p:grpSpPr>
        <p:sp>
          <p:nvSpPr>
            <p:cNvPr id="11" name="Google Shape;12747;p59">
              <a:extLst>
                <a:ext uri="{FF2B5EF4-FFF2-40B4-BE49-F238E27FC236}">
                  <a16:creationId xmlns:a16="http://schemas.microsoft.com/office/drawing/2014/main" id="{A70BAAD1-9A98-4811-9A7E-63298DEC1208}"/>
                </a:ext>
              </a:extLst>
            </p:cNvPr>
            <p:cNvSpPr/>
            <p:nvPr/>
          </p:nvSpPr>
          <p:spPr>
            <a:xfrm>
              <a:off x="1267365" y="1396511"/>
              <a:ext cx="87357" cy="109495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" name="Google Shape;12748;p59">
              <a:extLst>
                <a:ext uri="{FF2B5EF4-FFF2-40B4-BE49-F238E27FC236}">
                  <a16:creationId xmlns:a16="http://schemas.microsoft.com/office/drawing/2014/main" id="{876ED2C6-7BFF-4D4A-A9B9-E5340973F70F}"/>
                </a:ext>
              </a:extLst>
            </p:cNvPr>
            <p:cNvSpPr/>
            <p:nvPr/>
          </p:nvSpPr>
          <p:spPr>
            <a:xfrm>
              <a:off x="1088112" y="1216155"/>
              <a:ext cx="440817" cy="478687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0CC30460-3B9A-4E2B-A333-BB926539C45F}"/>
              </a:ext>
            </a:extLst>
          </p:cNvPr>
          <p:cNvSpPr/>
          <p:nvPr/>
        </p:nvSpPr>
        <p:spPr>
          <a:xfrm>
            <a:off x="660400" y="4653547"/>
            <a:ext cx="3600000" cy="11523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14" name="流程图: 离页连接符 13">
            <a:extLst>
              <a:ext uri="{FF2B5EF4-FFF2-40B4-BE49-F238E27FC236}">
                <a16:creationId xmlns:a16="http://schemas.microsoft.com/office/drawing/2014/main" id="{4515ECAC-956F-408F-92BC-EF92CFF377C4}"/>
              </a:ext>
            </a:extLst>
          </p:cNvPr>
          <p:cNvSpPr/>
          <p:nvPr/>
        </p:nvSpPr>
        <p:spPr>
          <a:xfrm>
            <a:off x="862802" y="4498591"/>
            <a:ext cx="824959" cy="824959"/>
          </a:xfrm>
          <a:prstGeom prst="flowChartOffpageConnector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5" name="直角三角形 14">
            <a:extLst>
              <a:ext uri="{FF2B5EF4-FFF2-40B4-BE49-F238E27FC236}">
                <a16:creationId xmlns:a16="http://schemas.microsoft.com/office/drawing/2014/main" id="{238263DD-F3DC-42DC-811E-D2F4AFE4782E}"/>
              </a:ext>
            </a:extLst>
          </p:cNvPr>
          <p:cNvSpPr/>
          <p:nvPr/>
        </p:nvSpPr>
        <p:spPr>
          <a:xfrm>
            <a:off x="1687761" y="4498591"/>
            <a:ext cx="66478" cy="151387"/>
          </a:xfrm>
          <a:prstGeom prst="rt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7DE065E9-9E5D-4445-A49F-F57A5785953C}"/>
              </a:ext>
            </a:extLst>
          </p:cNvPr>
          <p:cNvCxnSpPr>
            <a:cxnSpLocks/>
          </p:cNvCxnSpPr>
          <p:nvPr/>
        </p:nvCxnSpPr>
        <p:spPr>
          <a:xfrm>
            <a:off x="1952066" y="5149135"/>
            <a:ext cx="2099424" cy="0"/>
          </a:xfrm>
          <a:prstGeom prst="line">
            <a:avLst/>
          </a:prstGeom>
          <a:ln w="635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17AB87A0-166E-4981-A411-A9908BF75D83}"/>
              </a:ext>
            </a:extLst>
          </p:cNvPr>
          <p:cNvSpPr txBox="1"/>
          <p:nvPr/>
        </p:nvSpPr>
        <p:spPr>
          <a:xfrm>
            <a:off x="1866668" y="476496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模板配色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3BB0090-253D-4F0D-ADFB-EEE4608E55E0}"/>
              </a:ext>
            </a:extLst>
          </p:cNvPr>
          <p:cNvSpPr txBox="1"/>
          <p:nvPr/>
        </p:nvSpPr>
        <p:spPr>
          <a:xfrm>
            <a:off x="2682108" y="4778537"/>
            <a:ext cx="1175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Color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31B1B514-98FD-433F-92EF-5E24916CB106}"/>
              </a:ext>
            </a:extLst>
          </p:cNvPr>
          <p:cNvCxnSpPr>
            <a:cxnSpLocks/>
          </p:cNvCxnSpPr>
          <p:nvPr/>
        </p:nvCxnSpPr>
        <p:spPr>
          <a:xfrm>
            <a:off x="1952066" y="5150535"/>
            <a:ext cx="403352" cy="0"/>
          </a:xfrm>
          <a:prstGeom prst="line">
            <a:avLst/>
          </a:prstGeom>
          <a:ln w="25400" cap="rnd">
            <a:solidFill>
              <a:srgbClr val="111B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oogle Shape;10668;p56">
            <a:extLst>
              <a:ext uri="{FF2B5EF4-FFF2-40B4-BE49-F238E27FC236}">
                <a16:creationId xmlns:a16="http://schemas.microsoft.com/office/drawing/2014/main" id="{FCAE6324-68F8-4E9C-B890-AEEF3D505F31}"/>
              </a:ext>
            </a:extLst>
          </p:cNvPr>
          <p:cNvGrpSpPr/>
          <p:nvPr/>
        </p:nvGrpSpPr>
        <p:grpSpPr>
          <a:xfrm>
            <a:off x="1025432" y="4680355"/>
            <a:ext cx="499699" cy="461431"/>
            <a:chOff x="1989449" y="4282269"/>
            <a:chExt cx="374774" cy="346073"/>
          </a:xfrm>
          <a:solidFill>
            <a:schemeClr val="bg1"/>
          </a:solidFill>
        </p:grpSpPr>
        <p:sp>
          <p:nvSpPr>
            <p:cNvPr id="21" name="Google Shape;10669;p56">
              <a:extLst>
                <a:ext uri="{FF2B5EF4-FFF2-40B4-BE49-F238E27FC236}">
                  <a16:creationId xmlns:a16="http://schemas.microsoft.com/office/drawing/2014/main" id="{98AAFC5D-157D-4F5D-AB76-8B8302F707C5}"/>
                </a:ext>
              </a:extLst>
            </p:cNvPr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" name="Google Shape;10670;p56">
              <a:extLst>
                <a:ext uri="{FF2B5EF4-FFF2-40B4-BE49-F238E27FC236}">
                  <a16:creationId xmlns:a16="http://schemas.microsoft.com/office/drawing/2014/main" id="{061491C2-8464-4448-8B63-9290CE5F4B92}"/>
                </a:ext>
              </a:extLst>
            </p:cNvPr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" name="Google Shape;10671;p56">
              <a:extLst>
                <a:ext uri="{FF2B5EF4-FFF2-40B4-BE49-F238E27FC236}">
                  <a16:creationId xmlns:a16="http://schemas.microsoft.com/office/drawing/2014/main" id="{6DC2BF44-2AEE-4C96-9CEF-B6DC4BB0CC30}"/>
                </a:ext>
              </a:extLst>
            </p:cNvPr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" name="Google Shape;10672;p56">
              <a:extLst>
                <a:ext uri="{FF2B5EF4-FFF2-40B4-BE49-F238E27FC236}">
                  <a16:creationId xmlns:a16="http://schemas.microsoft.com/office/drawing/2014/main" id="{29777BCB-A316-47EE-AFBA-8FAC6FE9C363}"/>
                </a:ext>
              </a:extLst>
            </p:cNvPr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" name="Google Shape;10673;p56">
              <a:extLst>
                <a:ext uri="{FF2B5EF4-FFF2-40B4-BE49-F238E27FC236}">
                  <a16:creationId xmlns:a16="http://schemas.microsoft.com/office/drawing/2014/main" id="{2A2AC0B3-F7BD-4C8C-BA01-AC539C962D1B}"/>
                </a:ext>
              </a:extLst>
            </p:cNvPr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FA3725AD-1149-402B-AA41-5BF943BDB95A}"/>
              </a:ext>
            </a:extLst>
          </p:cNvPr>
          <p:cNvSpPr/>
          <p:nvPr/>
        </p:nvSpPr>
        <p:spPr>
          <a:xfrm>
            <a:off x="1949507" y="5284561"/>
            <a:ext cx="340298" cy="340298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F0F0DF1-8F29-4B3E-9BD8-D523D6C81681}"/>
              </a:ext>
            </a:extLst>
          </p:cNvPr>
          <p:cNvSpPr/>
          <p:nvPr/>
        </p:nvSpPr>
        <p:spPr>
          <a:xfrm>
            <a:off x="2830569" y="5284561"/>
            <a:ext cx="340298" cy="3402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C39D51F-3AF0-4BC7-801C-3F4A05B7D4CB}"/>
              </a:ext>
            </a:extLst>
          </p:cNvPr>
          <p:cNvSpPr/>
          <p:nvPr/>
        </p:nvSpPr>
        <p:spPr>
          <a:xfrm>
            <a:off x="2390038" y="5284561"/>
            <a:ext cx="340298" cy="340298"/>
          </a:xfrm>
          <a:prstGeom prst="rect">
            <a:avLst/>
          </a:prstGeom>
          <a:solidFill>
            <a:srgbClr val="D1B7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AF99013-27DE-4E08-8051-27507EE0D69A}"/>
              </a:ext>
            </a:extLst>
          </p:cNvPr>
          <p:cNvSpPr/>
          <p:nvPr/>
        </p:nvSpPr>
        <p:spPr>
          <a:xfrm>
            <a:off x="7942486" y="1285066"/>
            <a:ext cx="3600000" cy="11523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31" name="流程图: 离页连接符 30">
            <a:extLst>
              <a:ext uri="{FF2B5EF4-FFF2-40B4-BE49-F238E27FC236}">
                <a16:creationId xmlns:a16="http://schemas.microsoft.com/office/drawing/2014/main" id="{160AFD36-B65C-4798-B10A-81EE15C6CD64}"/>
              </a:ext>
            </a:extLst>
          </p:cNvPr>
          <p:cNvSpPr/>
          <p:nvPr/>
        </p:nvSpPr>
        <p:spPr>
          <a:xfrm>
            <a:off x="8144888" y="1130110"/>
            <a:ext cx="824959" cy="824959"/>
          </a:xfrm>
          <a:prstGeom prst="flowChartOffpageConnector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32" name="直角三角形 31">
            <a:extLst>
              <a:ext uri="{FF2B5EF4-FFF2-40B4-BE49-F238E27FC236}">
                <a16:creationId xmlns:a16="http://schemas.microsoft.com/office/drawing/2014/main" id="{E46F2082-8A5F-42AB-AB0E-5920869E65CD}"/>
              </a:ext>
            </a:extLst>
          </p:cNvPr>
          <p:cNvSpPr/>
          <p:nvPr/>
        </p:nvSpPr>
        <p:spPr>
          <a:xfrm>
            <a:off x="8969847" y="1130110"/>
            <a:ext cx="66478" cy="151387"/>
          </a:xfrm>
          <a:prstGeom prst="rt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77AC5D88-1BEA-4039-A5BF-5FC0C2F4A7B1}"/>
              </a:ext>
            </a:extLst>
          </p:cNvPr>
          <p:cNvCxnSpPr>
            <a:cxnSpLocks/>
          </p:cNvCxnSpPr>
          <p:nvPr/>
        </p:nvCxnSpPr>
        <p:spPr>
          <a:xfrm>
            <a:off x="9234152" y="1780654"/>
            <a:ext cx="1905598" cy="0"/>
          </a:xfrm>
          <a:prstGeom prst="line">
            <a:avLst/>
          </a:prstGeom>
          <a:ln w="635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3AAFAAE4-B6BD-42FC-B06B-F6C20A08627E}"/>
              </a:ext>
            </a:extLst>
          </p:cNvPr>
          <p:cNvSpPr txBox="1"/>
          <p:nvPr/>
        </p:nvSpPr>
        <p:spPr>
          <a:xfrm>
            <a:off x="9148754" y="139648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正文字体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3D92BDC8-1BD4-49E0-B3F7-AD7F48594C28}"/>
              </a:ext>
            </a:extLst>
          </p:cNvPr>
          <p:cNvSpPr txBox="1"/>
          <p:nvPr/>
        </p:nvSpPr>
        <p:spPr>
          <a:xfrm>
            <a:off x="9148754" y="1924999"/>
            <a:ext cx="21162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微软雅黑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Light (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正文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BF77711-4500-434F-8240-D2E5AC200E10}"/>
              </a:ext>
            </a:extLst>
          </p:cNvPr>
          <p:cNvSpPr txBox="1"/>
          <p:nvPr/>
        </p:nvSpPr>
        <p:spPr>
          <a:xfrm>
            <a:off x="9964195" y="1410056"/>
            <a:ext cx="977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111B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</a:t>
            </a:r>
            <a:r>
              <a:rPr lang="en-US" altLang="zh-CN" sz="1400" dirty="0">
                <a:solidFill>
                  <a:srgbClr val="111B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Fonts  </a:t>
            </a:r>
            <a:r>
              <a:rPr lang="zh-CN" altLang="en-US" sz="1400" dirty="0">
                <a:solidFill>
                  <a:srgbClr val="111B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 </a:t>
            </a:r>
            <a:endParaRPr lang="en-US" altLang="zh-CN" sz="1400" dirty="0">
              <a:solidFill>
                <a:srgbClr val="111B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F90004E8-C72A-45E2-A112-3DA18C6A0FEC}"/>
              </a:ext>
            </a:extLst>
          </p:cNvPr>
          <p:cNvCxnSpPr>
            <a:cxnSpLocks/>
          </p:cNvCxnSpPr>
          <p:nvPr/>
        </p:nvCxnSpPr>
        <p:spPr>
          <a:xfrm>
            <a:off x="9234152" y="1782054"/>
            <a:ext cx="403352" cy="0"/>
          </a:xfrm>
          <a:prstGeom prst="line">
            <a:avLst/>
          </a:prstGeom>
          <a:ln w="25400" cap="rnd">
            <a:solidFill>
              <a:srgbClr val="111B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D0E977A-6682-42D4-88CB-F7B4FC49CE64}"/>
              </a:ext>
            </a:extLst>
          </p:cNvPr>
          <p:cNvGrpSpPr/>
          <p:nvPr/>
        </p:nvGrpSpPr>
        <p:grpSpPr>
          <a:xfrm>
            <a:off x="8336959" y="1303246"/>
            <a:ext cx="440817" cy="478687"/>
            <a:chOff x="1088112" y="1216155"/>
            <a:chExt cx="440817" cy="478687"/>
          </a:xfrm>
        </p:grpSpPr>
        <p:sp>
          <p:nvSpPr>
            <p:cNvPr id="39" name="Google Shape;12747;p59">
              <a:extLst>
                <a:ext uri="{FF2B5EF4-FFF2-40B4-BE49-F238E27FC236}">
                  <a16:creationId xmlns:a16="http://schemas.microsoft.com/office/drawing/2014/main" id="{1C24E367-FD19-44F0-8EA4-5A77F1E33AD9}"/>
                </a:ext>
              </a:extLst>
            </p:cNvPr>
            <p:cNvSpPr/>
            <p:nvPr/>
          </p:nvSpPr>
          <p:spPr>
            <a:xfrm>
              <a:off x="1267365" y="1396511"/>
              <a:ext cx="87357" cy="109495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0" name="Google Shape;12748;p59">
              <a:extLst>
                <a:ext uri="{FF2B5EF4-FFF2-40B4-BE49-F238E27FC236}">
                  <a16:creationId xmlns:a16="http://schemas.microsoft.com/office/drawing/2014/main" id="{34A35E32-ED81-44EF-A39D-0E2AB84D1231}"/>
                </a:ext>
              </a:extLst>
            </p:cNvPr>
            <p:cNvSpPr/>
            <p:nvPr/>
          </p:nvSpPr>
          <p:spPr>
            <a:xfrm>
              <a:off x="1088112" y="1216155"/>
              <a:ext cx="440817" cy="478687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41" name="矩形 40">
            <a:extLst>
              <a:ext uri="{FF2B5EF4-FFF2-40B4-BE49-F238E27FC236}">
                <a16:creationId xmlns:a16="http://schemas.microsoft.com/office/drawing/2014/main" id="{5713DEB8-2295-41F6-B797-605E4CAEA224}"/>
              </a:ext>
            </a:extLst>
          </p:cNvPr>
          <p:cNvSpPr/>
          <p:nvPr/>
        </p:nvSpPr>
        <p:spPr>
          <a:xfrm>
            <a:off x="660400" y="2969307"/>
            <a:ext cx="3600000" cy="11523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42" name="流程图: 离页连接符 41">
            <a:extLst>
              <a:ext uri="{FF2B5EF4-FFF2-40B4-BE49-F238E27FC236}">
                <a16:creationId xmlns:a16="http://schemas.microsoft.com/office/drawing/2014/main" id="{6E8DF681-1ABA-4C36-B025-0086D1FDC1E7}"/>
              </a:ext>
            </a:extLst>
          </p:cNvPr>
          <p:cNvSpPr/>
          <p:nvPr/>
        </p:nvSpPr>
        <p:spPr>
          <a:xfrm>
            <a:off x="862802" y="2814351"/>
            <a:ext cx="824959" cy="824959"/>
          </a:xfrm>
          <a:prstGeom prst="flowChartOffpageConnector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3" name="直角三角形 42">
            <a:extLst>
              <a:ext uri="{FF2B5EF4-FFF2-40B4-BE49-F238E27FC236}">
                <a16:creationId xmlns:a16="http://schemas.microsoft.com/office/drawing/2014/main" id="{C3F567F2-0AB7-4AC1-BAA7-C989615392CD}"/>
              </a:ext>
            </a:extLst>
          </p:cNvPr>
          <p:cNvSpPr/>
          <p:nvPr/>
        </p:nvSpPr>
        <p:spPr>
          <a:xfrm>
            <a:off x="1687761" y="2814351"/>
            <a:ext cx="66478" cy="151387"/>
          </a:xfrm>
          <a:prstGeom prst="rt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EB387598-8D8A-41B2-ABAA-173BD6994E2B}"/>
              </a:ext>
            </a:extLst>
          </p:cNvPr>
          <p:cNvCxnSpPr>
            <a:cxnSpLocks/>
          </p:cNvCxnSpPr>
          <p:nvPr/>
        </p:nvCxnSpPr>
        <p:spPr>
          <a:xfrm>
            <a:off x="1952066" y="3464895"/>
            <a:ext cx="1905598" cy="0"/>
          </a:xfrm>
          <a:prstGeom prst="line">
            <a:avLst/>
          </a:prstGeom>
          <a:ln w="635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FB0DD5F0-F755-4AAC-810B-0F2F0E8FE2F2}"/>
              </a:ext>
            </a:extLst>
          </p:cNvPr>
          <p:cNvSpPr txBox="1"/>
          <p:nvPr/>
        </p:nvSpPr>
        <p:spPr>
          <a:xfrm>
            <a:off x="1866668" y="308072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英文字体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F654235-E5C9-4B6B-9CF3-A4D008686521}"/>
              </a:ext>
            </a:extLst>
          </p:cNvPr>
          <p:cNvSpPr txBox="1"/>
          <p:nvPr/>
        </p:nvSpPr>
        <p:spPr>
          <a:xfrm>
            <a:off x="1866668" y="3609240"/>
            <a:ext cx="14911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Bell MT (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标题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)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14A8F638-BD95-4C51-8348-26747A58C0DE}"/>
              </a:ext>
            </a:extLst>
          </p:cNvPr>
          <p:cNvSpPr txBox="1"/>
          <p:nvPr/>
        </p:nvSpPr>
        <p:spPr>
          <a:xfrm>
            <a:off x="2682109" y="3094297"/>
            <a:ext cx="977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Fonts  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56A3F564-7C97-421E-971B-08715D83992E}"/>
              </a:ext>
            </a:extLst>
          </p:cNvPr>
          <p:cNvCxnSpPr>
            <a:cxnSpLocks/>
          </p:cNvCxnSpPr>
          <p:nvPr/>
        </p:nvCxnSpPr>
        <p:spPr>
          <a:xfrm>
            <a:off x="1952066" y="3466295"/>
            <a:ext cx="403352" cy="0"/>
          </a:xfrm>
          <a:prstGeom prst="line">
            <a:avLst/>
          </a:prstGeom>
          <a:ln w="25400" cap="rnd">
            <a:solidFill>
              <a:srgbClr val="111B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C08DF2C1-FF57-45DD-A716-3C1318D18E6D}"/>
              </a:ext>
            </a:extLst>
          </p:cNvPr>
          <p:cNvGrpSpPr/>
          <p:nvPr/>
        </p:nvGrpSpPr>
        <p:grpSpPr>
          <a:xfrm>
            <a:off x="1054873" y="2987487"/>
            <a:ext cx="440817" cy="478687"/>
            <a:chOff x="1088112" y="1216155"/>
            <a:chExt cx="440817" cy="478687"/>
          </a:xfrm>
        </p:grpSpPr>
        <p:sp>
          <p:nvSpPr>
            <p:cNvPr id="50" name="Google Shape;12747;p59">
              <a:extLst>
                <a:ext uri="{FF2B5EF4-FFF2-40B4-BE49-F238E27FC236}">
                  <a16:creationId xmlns:a16="http://schemas.microsoft.com/office/drawing/2014/main" id="{F2310F0F-C57B-4CAC-B0F8-48EBEA6BD5EA}"/>
                </a:ext>
              </a:extLst>
            </p:cNvPr>
            <p:cNvSpPr/>
            <p:nvPr/>
          </p:nvSpPr>
          <p:spPr>
            <a:xfrm>
              <a:off x="1267365" y="1396511"/>
              <a:ext cx="87357" cy="109495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1" name="Google Shape;12748;p59">
              <a:extLst>
                <a:ext uri="{FF2B5EF4-FFF2-40B4-BE49-F238E27FC236}">
                  <a16:creationId xmlns:a16="http://schemas.microsoft.com/office/drawing/2014/main" id="{D031707E-1A84-4F8E-A746-E3EE3122FE7B}"/>
                </a:ext>
              </a:extLst>
            </p:cNvPr>
            <p:cNvSpPr/>
            <p:nvPr/>
          </p:nvSpPr>
          <p:spPr>
            <a:xfrm>
              <a:off x="1088112" y="1216155"/>
              <a:ext cx="440817" cy="478687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52" name="矩形 51">
            <a:extLst>
              <a:ext uri="{FF2B5EF4-FFF2-40B4-BE49-F238E27FC236}">
                <a16:creationId xmlns:a16="http://schemas.microsoft.com/office/drawing/2014/main" id="{759002C3-E0FB-47BB-A33E-728054648C22}"/>
              </a:ext>
            </a:extLst>
          </p:cNvPr>
          <p:cNvSpPr/>
          <p:nvPr/>
        </p:nvSpPr>
        <p:spPr>
          <a:xfrm>
            <a:off x="7942486" y="2969306"/>
            <a:ext cx="3600000" cy="11523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/>
          </a:p>
        </p:txBody>
      </p:sp>
      <p:sp>
        <p:nvSpPr>
          <p:cNvPr id="53" name="流程图: 离页连接符 52">
            <a:extLst>
              <a:ext uri="{FF2B5EF4-FFF2-40B4-BE49-F238E27FC236}">
                <a16:creationId xmlns:a16="http://schemas.microsoft.com/office/drawing/2014/main" id="{30DDDF9F-A73D-4F23-B4B9-FCB5B202559F}"/>
              </a:ext>
            </a:extLst>
          </p:cNvPr>
          <p:cNvSpPr/>
          <p:nvPr/>
        </p:nvSpPr>
        <p:spPr>
          <a:xfrm>
            <a:off x="8089857" y="2814350"/>
            <a:ext cx="824959" cy="824959"/>
          </a:xfrm>
          <a:prstGeom prst="flowChartOffpageConnector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54" name="直角三角形 53">
            <a:extLst>
              <a:ext uri="{FF2B5EF4-FFF2-40B4-BE49-F238E27FC236}">
                <a16:creationId xmlns:a16="http://schemas.microsoft.com/office/drawing/2014/main" id="{8843E0D3-FF19-4D90-A064-8294E74C8D59}"/>
              </a:ext>
            </a:extLst>
          </p:cNvPr>
          <p:cNvSpPr/>
          <p:nvPr/>
        </p:nvSpPr>
        <p:spPr>
          <a:xfrm>
            <a:off x="8914816" y="2814350"/>
            <a:ext cx="66478" cy="151387"/>
          </a:xfrm>
          <a:prstGeom prst="rt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106CD22D-271B-4E01-BFCF-C356FCB4F1A3}"/>
              </a:ext>
            </a:extLst>
          </p:cNvPr>
          <p:cNvCxnSpPr>
            <a:cxnSpLocks/>
          </p:cNvCxnSpPr>
          <p:nvPr/>
        </p:nvCxnSpPr>
        <p:spPr>
          <a:xfrm>
            <a:off x="9179121" y="3464894"/>
            <a:ext cx="1905598" cy="0"/>
          </a:xfrm>
          <a:prstGeom prst="line">
            <a:avLst/>
          </a:prstGeom>
          <a:ln w="6350" cap="rnd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D48BDF25-ED9D-4B2D-BFD9-805C77F411B1}"/>
              </a:ext>
            </a:extLst>
          </p:cNvPr>
          <p:cNvSpPr txBox="1"/>
          <p:nvPr/>
        </p:nvSpPr>
        <p:spPr>
          <a:xfrm>
            <a:off x="9093723" y="308072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英文字体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B5D1CDA2-19BA-41DA-AE40-85617E925C02}"/>
              </a:ext>
            </a:extLst>
          </p:cNvPr>
          <p:cNvSpPr txBox="1"/>
          <p:nvPr/>
        </p:nvSpPr>
        <p:spPr>
          <a:xfrm>
            <a:off x="9093723" y="3609239"/>
            <a:ext cx="14911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Bell MT (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正文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718EBF21-BE1D-42CD-ABD2-8DEA2E1F5D6E}"/>
              </a:ext>
            </a:extLst>
          </p:cNvPr>
          <p:cNvSpPr txBox="1"/>
          <p:nvPr/>
        </p:nvSpPr>
        <p:spPr>
          <a:xfrm>
            <a:off x="9909164" y="3094296"/>
            <a:ext cx="977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Fonts  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9F420BA5-F49F-4627-9D4D-47A42E0D81A5}"/>
              </a:ext>
            </a:extLst>
          </p:cNvPr>
          <p:cNvCxnSpPr>
            <a:cxnSpLocks/>
          </p:cNvCxnSpPr>
          <p:nvPr/>
        </p:nvCxnSpPr>
        <p:spPr>
          <a:xfrm>
            <a:off x="9179121" y="3466294"/>
            <a:ext cx="403352" cy="0"/>
          </a:xfrm>
          <a:prstGeom prst="line">
            <a:avLst/>
          </a:prstGeom>
          <a:ln w="25400" cap="rnd">
            <a:solidFill>
              <a:srgbClr val="111B4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1626E69D-4227-4B7A-864A-48E50604368D}"/>
              </a:ext>
            </a:extLst>
          </p:cNvPr>
          <p:cNvGrpSpPr/>
          <p:nvPr/>
        </p:nvGrpSpPr>
        <p:grpSpPr>
          <a:xfrm>
            <a:off x="8281928" y="2987486"/>
            <a:ext cx="440817" cy="478687"/>
            <a:chOff x="1088112" y="1216155"/>
            <a:chExt cx="440817" cy="478687"/>
          </a:xfrm>
        </p:grpSpPr>
        <p:sp>
          <p:nvSpPr>
            <p:cNvPr id="61" name="Google Shape;12747;p59">
              <a:extLst>
                <a:ext uri="{FF2B5EF4-FFF2-40B4-BE49-F238E27FC236}">
                  <a16:creationId xmlns:a16="http://schemas.microsoft.com/office/drawing/2014/main" id="{272388BF-AB01-4FB5-BBAD-E2DF2B13719F}"/>
                </a:ext>
              </a:extLst>
            </p:cNvPr>
            <p:cNvSpPr/>
            <p:nvPr/>
          </p:nvSpPr>
          <p:spPr>
            <a:xfrm>
              <a:off x="1267365" y="1396511"/>
              <a:ext cx="87357" cy="109495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" name="Google Shape;12748;p59">
              <a:extLst>
                <a:ext uri="{FF2B5EF4-FFF2-40B4-BE49-F238E27FC236}">
                  <a16:creationId xmlns:a16="http://schemas.microsoft.com/office/drawing/2014/main" id="{DBDE8FE4-8BF2-4A8E-9BED-D339EE80E1F6}"/>
                </a:ext>
              </a:extLst>
            </p:cNvPr>
            <p:cNvSpPr/>
            <p:nvPr/>
          </p:nvSpPr>
          <p:spPr>
            <a:xfrm>
              <a:off x="1088112" y="1216155"/>
              <a:ext cx="440817" cy="478687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E9E2A2FF-0C9D-41AC-A0DA-D9E4F26F680F}"/>
              </a:ext>
            </a:extLst>
          </p:cNvPr>
          <p:cNvSpPr txBox="1"/>
          <p:nvPr/>
        </p:nvSpPr>
        <p:spPr>
          <a:xfrm>
            <a:off x="4980668" y="391466"/>
            <a:ext cx="2222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>
                <a:latin typeface="+mj-ea"/>
                <a:ea typeface="+mj-ea"/>
              </a:rPr>
              <a:t>字体规范</a:t>
            </a:r>
            <a:r>
              <a:rPr lang="en-US" altLang="zh-CN" sz="2400" dirty="0">
                <a:latin typeface="+mj-ea"/>
                <a:ea typeface="+mj-ea"/>
              </a:rPr>
              <a:t>&amp;</a:t>
            </a:r>
            <a:r>
              <a:rPr lang="zh-CN" altLang="en-US" sz="2400" dirty="0">
                <a:latin typeface="+mj-ea"/>
                <a:ea typeface="+mj-ea"/>
              </a:rPr>
              <a:t>配色</a:t>
            </a: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C4BA075D-E5E4-44E2-9B5A-2D8BCEE03EE5}"/>
              </a:ext>
            </a:extLst>
          </p:cNvPr>
          <p:cNvCxnSpPr>
            <a:cxnSpLocks/>
          </p:cNvCxnSpPr>
          <p:nvPr/>
        </p:nvCxnSpPr>
        <p:spPr>
          <a:xfrm>
            <a:off x="7563018" y="622298"/>
            <a:ext cx="396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102DCE72-9C72-40DC-8CB5-BC59AB4AED55}"/>
              </a:ext>
            </a:extLst>
          </p:cNvPr>
          <p:cNvCxnSpPr>
            <a:cxnSpLocks/>
          </p:cNvCxnSpPr>
          <p:nvPr/>
        </p:nvCxnSpPr>
        <p:spPr>
          <a:xfrm>
            <a:off x="660400" y="622298"/>
            <a:ext cx="396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094698AB-46B9-424A-8A9A-743C4C0DFF9D}"/>
              </a:ext>
            </a:extLst>
          </p:cNvPr>
          <p:cNvCxnSpPr>
            <a:cxnSpLocks/>
          </p:cNvCxnSpPr>
          <p:nvPr/>
        </p:nvCxnSpPr>
        <p:spPr>
          <a:xfrm>
            <a:off x="660400" y="6235700"/>
            <a:ext cx="1085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3268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BE4B29F8-C823-4442-8450-DC0CCD2B32E4}"/>
              </a:ext>
            </a:extLst>
          </p:cNvPr>
          <p:cNvGrpSpPr/>
          <p:nvPr/>
        </p:nvGrpSpPr>
        <p:grpSpPr>
          <a:xfrm>
            <a:off x="1040148" y="5094352"/>
            <a:ext cx="10168958" cy="456990"/>
            <a:chOff x="783191" y="4951863"/>
            <a:chExt cx="10682872" cy="480085"/>
          </a:xfrm>
          <a:solidFill>
            <a:schemeClr val="tx1">
              <a:lumMod val="75000"/>
              <a:lumOff val="25000"/>
            </a:schemeClr>
          </a:solidFill>
        </p:grpSpPr>
        <p:grpSp>
          <p:nvGrpSpPr>
            <p:cNvPr id="4" name="Google Shape;13128;p59">
              <a:extLst>
                <a:ext uri="{FF2B5EF4-FFF2-40B4-BE49-F238E27FC236}">
                  <a16:creationId xmlns:a16="http://schemas.microsoft.com/office/drawing/2014/main" id="{A3DC4B16-7987-41E2-BAA9-C91501D735D3}"/>
                </a:ext>
              </a:extLst>
            </p:cNvPr>
            <p:cNvGrpSpPr/>
            <p:nvPr/>
          </p:nvGrpSpPr>
          <p:grpSpPr>
            <a:xfrm>
              <a:off x="783191" y="4957693"/>
              <a:ext cx="256009" cy="468424"/>
              <a:chOff x="939156" y="3809209"/>
              <a:chExt cx="192007" cy="351318"/>
            </a:xfrm>
            <a:grpFill/>
          </p:grpSpPr>
          <p:sp>
            <p:nvSpPr>
              <p:cNvPr id="106" name="Google Shape;13129;p59">
                <a:extLst>
                  <a:ext uri="{FF2B5EF4-FFF2-40B4-BE49-F238E27FC236}">
                    <a16:creationId xmlns:a16="http://schemas.microsoft.com/office/drawing/2014/main" id="{CAD5D09C-108D-4CC9-AC0F-94D577DBAC45}"/>
                  </a:ext>
                </a:extLst>
              </p:cNvPr>
              <p:cNvSpPr/>
              <p:nvPr/>
            </p:nvSpPr>
            <p:spPr>
              <a:xfrm>
                <a:off x="939538" y="3809209"/>
                <a:ext cx="191625" cy="106706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3355" extrusionOk="0">
                    <a:moveTo>
                      <a:pt x="3016" y="0"/>
                    </a:moveTo>
                    <a:cubicBezTo>
                      <a:pt x="2872" y="0"/>
                      <a:pt x="2764" y="67"/>
                      <a:pt x="2786" y="199"/>
                    </a:cubicBezTo>
                    <a:cubicBezTo>
                      <a:pt x="2797" y="275"/>
                      <a:pt x="2878" y="331"/>
                      <a:pt x="2955" y="331"/>
                    </a:cubicBezTo>
                    <a:cubicBezTo>
                      <a:pt x="2962" y="331"/>
                      <a:pt x="2970" y="331"/>
                      <a:pt x="2977" y="330"/>
                    </a:cubicBezTo>
                    <a:cubicBezTo>
                      <a:pt x="2994" y="326"/>
                      <a:pt x="3012" y="324"/>
                      <a:pt x="3028" y="324"/>
                    </a:cubicBezTo>
                    <a:cubicBezTo>
                      <a:pt x="3172" y="324"/>
                      <a:pt x="3286" y="453"/>
                      <a:pt x="3286" y="592"/>
                    </a:cubicBezTo>
                    <a:lnTo>
                      <a:pt x="3286" y="687"/>
                    </a:lnTo>
                    <a:lnTo>
                      <a:pt x="2739" y="687"/>
                    </a:lnTo>
                    <a:lnTo>
                      <a:pt x="2739" y="628"/>
                    </a:lnTo>
                    <a:cubicBezTo>
                      <a:pt x="2739" y="532"/>
                      <a:pt x="2667" y="461"/>
                      <a:pt x="2572" y="461"/>
                    </a:cubicBezTo>
                    <a:cubicBezTo>
                      <a:pt x="2489" y="461"/>
                      <a:pt x="2417" y="532"/>
                      <a:pt x="2417" y="628"/>
                    </a:cubicBezTo>
                    <a:lnTo>
                      <a:pt x="2417" y="687"/>
                    </a:lnTo>
                    <a:lnTo>
                      <a:pt x="1405" y="687"/>
                    </a:lnTo>
                    <a:cubicBezTo>
                      <a:pt x="1310" y="687"/>
                      <a:pt x="1238" y="758"/>
                      <a:pt x="1238" y="854"/>
                    </a:cubicBezTo>
                    <a:cubicBezTo>
                      <a:pt x="1238" y="937"/>
                      <a:pt x="1310" y="1020"/>
                      <a:pt x="1405" y="1020"/>
                    </a:cubicBezTo>
                    <a:lnTo>
                      <a:pt x="5584" y="1020"/>
                    </a:lnTo>
                    <a:cubicBezTo>
                      <a:pt x="5644" y="1020"/>
                      <a:pt x="5691" y="1056"/>
                      <a:pt x="5691" y="1116"/>
                    </a:cubicBezTo>
                    <a:lnTo>
                      <a:pt x="5691" y="1473"/>
                    </a:lnTo>
                    <a:cubicBezTo>
                      <a:pt x="5691" y="1532"/>
                      <a:pt x="5644" y="1580"/>
                      <a:pt x="5584" y="1580"/>
                    </a:cubicBezTo>
                    <a:lnTo>
                      <a:pt x="429" y="1580"/>
                    </a:lnTo>
                    <a:cubicBezTo>
                      <a:pt x="369" y="1580"/>
                      <a:pt x="334" y="1532"/>
                      <a:pt x="334" y="1473"/>
                    </a:cubicBezTo>
                    <a:lnTo>
                      <a:pt x="334" y="1116"/>
                    </a:lnTo>
                    <a:cubicBezTo>
                      <a:pt x="334" y="1056"/>
                      <a:pt x="369" y="1020"/>
                      <a:pt x="429" y="1020"/>
                    </a:cubicBezTo>
                    <a:lnTo>
                      <a:pt x="750" y="1020"/>
                    </a:lnTo>
                    <a:cubicBezTo>
                      <a:pt x="834" y="1020"/>
                      <a:pt x="905" y="937"/>
                      <a:pt x="905" y="854"/>
                    </a:cubicBezTo>
                    <a:cubicBezTo>
                      <a:pt x="905" y="758"/>
                      <a:pt x="834" y="687"/>
                      <a:pt x="750" y="687"/>
                    </a:cubicBezTo>
                    <a:lnTo>
                      <a:pt x="429" y="687"/>
                    </a:lnTo>
                    <a:cubicBezTo>
                      <a:pt x="191" y="687"/>
                      <a:pt x="0" y="878"/>
                      <a:pt x="0" y="1116"/>
                    </a:cubicBezTo>
                    <a:lnTo>
                      <a:pt x="0" y="1473"/>
                    </a:lnTo>
                    <a:cubicBezTo>
                      <a:pt x="0" y="1711"/>
                      <a:pt x="191" y="1901"/>
                      <a:pt x="429" y="1901"/>
                    </a:cubicBezTo>
                    <a:lnTo>
                      <a:pt x="572" y="1901"/>
                    </a:lnTo>
                    <a:lnTo>
                      <a:pt x="572" y="3187"/>
                    </a:lnTo>
                    <a:cubicBezTo>
                      <a:pt x="572" y="3271"/>
                      <a:pt x="643" y="3354"/>
                      <a:pt x="726" y="3354"/>
                    </a:cubicBezTo>
                    <a:cubicBezTo>
                      <a:pt x="822" y="3354"/>
                      <a:pt x="893" y="3271"/>
                      <a:pt x="893" y="3187"/>
                    </a:cubicBezTo>
                    <a:lnTo>
                      <a:pt x="893" y="1901"/>
                    </a:lnTo>
                    <a:lnTo>
                      <a:pt x="5132" y="1901"/>
                    </a:lnTo>
                    <a:lnTo>
                      <a:pt x="5132" y="2306"/>
                    </a:lnTo>
                    <a:cubicBezTo>
                      <a:pt x="5132" y="2402"/>
                      <a:pt x="5215" y="2473"/>
                      <a:pt x="5298" y="2473"/>
                    </a:cubicBezTo>
                    <a:cubicBezTo>
                      <a:pt x="5394" y="2473"/>
                      <a:pt x="5465" y="2402"/>
                      <a:pt x="5465" y="2306"/>
                    </a:cubicBezTo>
                    <a:lnTo>
                      <a:pt x="5465" y="1901"/>
                    </a:lnTo>
                    <a:lnTo>
                      <a:pt x="5596" y="1901"/>
                    </a:lnTo>
                    <a:cubicBezTo>
                      <a:pt x="5834" y="1901"/>
                      <a:pt x="6025" y="1711"/>
                      <a:pt x="6025" y="1473"/>
                    </a:cubicBezTo>
                    <a:lnTo>
                      <a:pt x="6025" y="1116"/>
                    </a:lnTo>
                    <a:cubicBezTo>
                      <a:pt x="6025" y="878"/>
                      <a:pt x="5822" y="687"/>
                      <a:pt x="5584" y="687"/>
                    </a:cubicBezTo>
                    <a:lnTo>
                      <a:pt x="3620" y="687"/>
                    </a:lnTo>
                    <a:lnTo>
                      <a:pt x="3620" y="604"/>
                    </a:lnTo>
                    <a:cubicBezTo>
                      <a:pt x="3620" y="198"/>
                      <a:pt x="3263" y="0"/>
                      <a:pt x="301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7" name="Google Shape;13130;p59">
                <a:extLst>
                  <a:ext uri="{FF2B5EF4-FFF2-40B4-BE49-F238E27FC236}">
                    <a16:creationId xmlns:a16="http://schemas.microsoft.com/office/drawing/2014/main" id="{65D895D6-39C4-4A21-86F8-C8E9B293744E}"/>
                  </a:ext>
                </a:extLst>
              </p:cNvPr>
              <p:cNvSpPr/>
              <p:nvPr/>
            </p:nvSpPr>
            <p:spPr>
              <a:xfrm>
                <a:off x="939156" y="3898835"/>
                <a:ext cx="192007" cy="261692"/>
              </a:xfrm>
              <a:custGeom>
                <a:avLst/>
                <a:gdLst/>
                <a:ahLst/>
                <a:cxnLst/>
                <a:rect l="l" t="t" r="r" b="b"/>
                <a:pathLst>
                  <a:path w="6037" h="8228" extrusionOk="0">
                    <a:moveTo>
                      <a:pt x="2977" y="4691"/>
                    </a:moveTo>
                    <a:cubicBezTo>
                      <a:pt x="2739" y="5179"/>
                      <a:pt x="1953" y="6846"/>
                      <a:pt x="1536" y="7739"/>
                    </a:cubicBezTo>
                    <a:cubicBezTo>
                      <a:pt x="1489" y="7811"/>
                      <a:pt x="1417" y="7870"/>
                      <a:pt x="1322" y="7870"/>
                    </a:cubicBezTo>
                    <a:cubicBezTo>
                      <a:pt x="1298" y="7870"/>
                      <a:pt x="1250" y="7858"/>
                      <a:pt x="1215" y="7835"/>
                    </a:cubicBezTo>
                    <a:cubicBezTo>
                      <a:pt x="1096" y="7787"/>
                      <a:pt x="1060" y="7644"/>
                      <a:pt x="1119" y="7525"/>
                    </a:cubicBezTo>
                    <a:lnTo>
                      <a:pt x="2465" y="4691"/>
                    </a:lnTo>
                    <a:close/>
                    <a:moveTo>
                      <a:pt x="3572" y="4703"/>
                    </a:moveTo>
                    <a:lnTo>
                      <a:pt x="4929" y="7549"/>
                    </a:lnTo>
                    <a:cubicBezTo>
                      <a:pt x="4989" y="7668"/>
                      <a:pt x="4929" y="7799"/>
                      <a:pt x="4822" y="7858"/>
                    </a:cubicBezTo>
                    <a:cubicBezTo>
                      <a:pt x="4787" y="7870"/>
                      <a:pt x="4763" y="7882"/>
                      <a:pt x="4715" y="7882"/>
                    </a:cubicBezTo>
                    <a:cubicBezTo>
                      <a:pt x="4632" y="7882"/>
                      <a:pt x="4548" y="7846"/>
                      <a:pt x="4513" y="7751"/>
                    </a:cubicBezTo>
                    <a:lnTo>
                      <a:pt x="3572" y="5775"/>
                    </a:lnTo>
                    <a:cubicBezTo>
                      <a:pt x="3572" y="5775"/>
                      <a:pt x="3215" y="5025"/>
                      <a:pt x="3203" y="4989"/>
                    </a:cubicBezTo>
                    <a:cubicBezTo>
                      <a:pt x="3298" y="4775"/>
                      <a:pt x="3334" y="4715"/>
                      <a:pt x="3334" y="4703"/>
                    </a:cubicBezTo>
                    <a:close/>
                    <a:moveTo>
                      <a:pt x="3036" y="5358"/>
                    </a:moveTo>
                    <a:lnTo>
                      <a:pt x="3263" y="5834"/>
                    </a:lnTo>
                    <a:lnTo>
                      <a:pt x="3263" y="7680"/>
                    </a:lnTo>
                    <a:cubicBezTo>
                      <a:pt x="3263" y="7799"/>
                      <a:pt x="3155" y="7906"/>
                      <a:pt x="3036" y="7906"/>
                    </a:cubicBezTo>
                    <a:cubicBezTo>
                      <a:pt x="2917" y="7906"/>
                      <a:pt x="2810" y="7799"/>
                      <a:pt x="2810" y="7680"/>
                    </a:cubicBezTo>
                    <a:lnTo>
                      <a:pt x="2810" y="5834"/>
                    </a:lnTo>
                    <a:lnTo>
                      <a:pt x="3036" y="5358"/>
                    </a:lnTo>
                    <a:close/>
                    <a:moveTo>
                      <a:pt x="5299" y="0"/>
                    </a:moveTo>
                    <a:cubicBezTo>
                      <a:pt x="5203" y="0"/>
                      <a:pt x="5132" y="72"/>
                      <a:pt x="5132" y="167"/>
                    </a:cubicBezTo>
                    <a:lnTo>
                      <a:pt x="5132" y="3453"/>
                    </a:lnTo>
                    <a:lnTo>
                      <a:pt x="893" y="3453"/>
                    </a:lnTo>
                    <a:lnTo>
                      <a:pt x="893" y="1024"/>
                    </a:lnTo>
                    <a:cubicBezTo>
                      <a:pt x="893" y="941"/>
                      <a:pt x="822" y="858"/>
                      <a:pt x="727" y="858"/>
                    </a:cubicBezTo>
                    <a:cubicBezTo>
                      <a:pt x="643" y="858"/>
                      <a:pt x="560" y="941"/>
                      <a:pt x="560" y="1024"/>
                    </a:cubicBezTo>
                    <a:lnTo>
                      <a:pt x="560" y="3453"/>
                    </a:lnTo>
                    <a:lnTo>
                      <a:pt x="429" y="3453"/>
                    </a:lnTo>
                    <a:cubicBezTo>
                      <a:pt x="191" y="3453"/>
                      <a:pt x="0" y="3644"/>
                      <a:pt x="0" y="3882"/>
                    </a:cubicBezTo>
                    <a:lnTo>
                      <a:pt x="0" y="4239"/>
                    </a:lnTo>
                    <a:cubicBezTo>
                      <a:pt x="0" y="4477"/>
                      <a:pt x="191" y="4668"/>
                      <a:pt x="429" y="4668"/>
                    </a:cubicBezTo>
                    <a:lnTo>
                      <a:pt x="2084" y="4668"/>
                    </a:lnTo>
                    <a:lnTo>
                      <a:pt x="798" y="7382"/>
                    </a:lnTo>
                    <a:cubicBezTo>
                      <a:pt x="667" y="7668"/>
                      <a:pt x="786" y="7989"/>
                      <a:pt x="1060" y="8120"/>
                    </a:cubicBezTo>
                    <a:cubicBezTo>
                      <a:pt x="1131" y="8156"/>
                      <a:pt x="1215" y="8180"/>
                      <a:pt x="1298" y="8180"/>
                    </a:cubicBezTo>
                    <a:cubicBezTo>
                      <a:pt x="1500" y="8180"/>
                      <a:pt x="1715" y="8061"/>
                      <a:pt x="1798" y="7870"/>
                    </a:cubicBezTo>
                    <a:lnTo>
                      <a:pt x="2441" y="6513"/>
                    </a:lnTo>
                    <a:lnTo>
                      <a:pt x="2441" y="7680"/>
                    </a:lnTo>
                    <a:cubicBezTo>
                      <a:pt x="2441" y="7989"/>
                      <a:pt x="2691" y="8227"/>
                      <a:pt x="2989" y="8227"/>
                    </a:cubicBezTo>
                    <a:cubicBezTo>
                      <a:pt x="3298" y="8227"/>
                      <a:pt x="3536" y="7977"/>
                      <a:pt x="3536" y="7680"/>
                    </a:cubicBezTo>
                    <a:lnTo>
                      <a:pt x="3536" y="6513"/>
                    </a:lnTo>
                    <a:lnTo>
                      <a:pt x="4179" y="7870"/>
                    </a:lnTo>
                    <a:cubicBezTo>
                      <a:pt x="4275" y="8061"/>
                      <a:pt x="4465" y="8180"/>
                      <a:pt x="4691" y="8180"/>
                    </a:cubicBezTo>
                    <a:cubicBezTo>
                      <a:pt x="4775" y="8180"/>
                      <a:pt x="4846" y="8168"/>
                      <a:pt x="4929" y="8120"/>
                    </a:cubicBezTo>
                    <a:cubicBezTo>
                      <a:pt x="5203" y="7989"/>
                      <a:pt x="5310" y="7668"/>
                      <a:pt x="5179" y="7382"/>
                    </a:cubicBezTo>
                    <a:lnTo>
                      <a:pt x="3894" y="4668"/>
                    </a:lnTo>
                    <a:lnTo>
                      <a:pt x="4596" y="4668"/>
                    </a:lnTo>
                    <a:cubicBezTo>
                      <a:pt x="4679" y="4668"/>
                      <a:pt x="4763" y="4596"/>
                      <a:pt x="4763" y="4513"/>
                    </a:cubicBezTo>
                    <a:cubicBezTo>
                      <a:pt x="4763" y="4417"/>
                      <a:pt x="4679" y="4346"/>
                      <a:pt x="4596" y="4346"/>
                    </a:cubicBezTo>
                    <a:lnTo>
                      <a:pt x="417" y="4346"/>
                    </a:lnTo>
                    <a:cubicBezTo>
                      <a:pt x="357" y="4346"/>
                      <a:pt x="310" y="4298"/>
                      <a:pt x="310" y="4239"/>
                    </a:cubicBezTo>
                    <a:lnTo>
                      <a:pt x="310" y="3882"/>
                    </a:lnTo>
                    <a:cubicBezTo>
                      <a:pt x="310" y="3822"/>
                      <a:pt x="357" y="3775"/>
                      <a:pt x="417" y="3775"/>
                    </a:cubicBezTo>
                    <a:lnTo>
                      <a:pt x="5560" y="3775"/>
                    </a:lnTo>
                    <a:cubicBezTo>
                      <a:pt x="5620" y="3775"/>
                      <a:pt x="5668" y="3822"/>
                      <a:pt x="5668" y="3882"/>
                    </a:cubicBezTo>
                    <a:lnTo>
                      <a:pt x="5668" y="4239"/>
                    </a:lnTo>
                    <a:cubicBezTo>
                      <a:pt x="5668" y="4298"/>
                      <a:pt x="5620" y="4346"/>
                      <a:pt x="5560" y="4346"/>
                    </a:cubicBezTo>
                    <a:lnTo>
                      <a:pt x="5251" y="4346"/>
                    </a:lnTo>
                    <a:cubicBezTo>
                      <a:pt x="5168" y="4346"/>
                      <a:pt x="5084" y="4417"/>
                      <a:pt x="5084" y="4513"/>
                    </a:cubicBezTo>
                    <a:cubicBezTo>
                      <a:pt x="5084" y="4596"/>
                      <a:pt x="5168" y="4668"/>
                      <a:pt x="5251" y="4668"/>
                    </a:cubicBezTo>
                    <a:lnTo>
                      <a:pt x="5560" y="4668"/>
                    </a:lnTo>
                    <a:cubicBezTo>
                      <a:pt x="5799" y="4668"/>
                      <a:pt x="6001" y="4477"/>
                      <a:pt x="6001" y="4239"/>
                    </a:cubicBezTo>
                    <a:lnTo>
                      <a:pt x="6001" y="3882"/>
                    </a:lnTo>
                    <a:cubicBezTo>
                      <a:pt x="6037" y="3655"/>
                      <a:pt x="5834" y="3453"/>
                      <a:pt x="5596" y="3453"/>
                    </a:cubicBezTo>
                    <a:lnTo>
                      <a:pt x="5465" y="3453"/>
                    </a:lnTo>
                    <a:lnTo>
                      <a:pt x="5465" y="167"/>
                    </a:lnTo>
                    <a:cubicBezTo>
                      <a:pt x="5465" y="72"/>
                      <a:pt x="5382" y="0"/>
                      <a:pt x="52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" name="Google Shape;13139;p59">
              <a:extLst>
                <a:ext uri="{FF2B5EF4-FFF2-40B4-BE49-F238E27FC236}">
                  <a16:creationId xmlns:a16="http://schemas.microsoft.com/office/drawing/2014/main" id="{53A97EE8-3683-4F26-A7BB-3E280D209E11}"/>
                </a:ext>
              </a:extLst>
            </p:cNvPr>
            <p:cNvGrpSpPr/>
            <p:nvPr/>
          </p:nvGrpSpPr>
          <p:grpSpPr>
            <a:xfrm>
              <a:off x="1365687" y="4954067"/>
              <a:ext cx="475124" cy="475676"/>
              <a:chOff x="1323901" y="3807173"/>
              <a:chExt cx="356343" cy="356757"/>
            </a:xfrm>
            <a:grpFill/>
          </p:grpSpPr>
          <p:sp>
            <p:nvSpPr>
              <p:cNvPr id="82" name="Google Shape;13140;p59">
                <a:extLst>
                  <a:ext uri="{FF2B5EF4-FFF2-40B4-BE49-F238E27FC236}">
                    <a16:creationId xmlns:a16="http://schemas.microsoft.com/office/drawing/2014/main" id="{1D20B759-3CE3-4D70-AFA3-33FF5CA41FC2}"/>
                  </a:ext>
                </a:extLst>
              </p:cNvPr>
              <p:cNvSpPr/>
              <p:nvPr/>
            </p:nvSpPr>
            <p:spPr>
              <a:xfrm>
                <a:off x="1478760" y="4058242"/>
                <a:ext cx="413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3" y="1"/>
                    </a:moveTo>
                    <a:cubicBezTo>
                      <a:pt x="1" y="1"/>
                      <a:pt x="1" y="1"/>
                      <a:pt x="13" y="1"/>
                    </a:cubicBezTo>
                    <a:cubicBezTo>
                      <a:pt x="1" y="1"/>
                      <a:pt x="1" y="1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3" name="Google Shape;13141;p59">
                <a:extLst>
                  <a:ext uri="{FF2B5EF4-FFF2-40B4-BE49-F238E27FC236}">
                    <a16:creationId xmlns:a16="http://schemas.microsoft.com/office/drawing/2014/main" id="{B8E0CF7D-C8A4-4BFD-B01C-69AAB584E800}"/>
                  </a:ext>
                </a:extLst>
              </p:cNvPr>
              <p:cNvSpPr/>
              <p:nvPr/>
            </p:nvSpPr>
            <p:spPr>
              <a:xfrm>
                <a:off x="1323901" y="3807173"/>
                <a:ext cx="356343" cy="356757"/>
              </a:xfrm>
              <a:custGeom>
                <a:avLst/>
                <a:gdLst/>
                <a:ahLst/>
                <a:cxnLst/>
                <a:rect l="l" t="t" r="r" b="b"/>
                <a:pathLst>
                  <a:path w="11204" h="11217" extrusionOk="0">
                    <a:moveTo>
                      <a:pt x="786" y="1"/>
                    </a:moveTo>
                    <a:cubicBezTo>
                      <a:pt x="357" y="1"/>
                      <a:pt x="0" y="358"/>
                      <a:pt x="0" y="799"/>
                    </a:cubicBezTo>
                    <a:lnTo>
                      <a:pt x="0" y="9050"/>
                    </a:lnTo>
                    <a:lnTo>
                      <a:pt x="0" y="9550"/>
                    </a:lnTo>
                    <a:cubicBezTo>
                      <a:pt x="0" y="10467"/>
                      <a:pt x="738" y="11217"/>
                      <a:pt x="1667" y="11217"/>
                    </a:cubicBezTo>
                    <a:lnTo>
                      <a:pt x="10418" y="11217"/>
                    </a:lnTo>
                    <a:cubicBezTo>
                      <a:pt x="10847" y="11217"/>
                      <a:pt x="11204" y="10859"/>
                      <a:pt x="11204" y="10419"/>
                    </a:cubicBezTo>
                    <a:lnTo>
                      <a:pt x="11204" y="10014"/>
                    </a:lnTo>
                    <a:cubicBezTo>
                      <a:pt x="11204" y="9919"/>
                      <a:pt x="11132" y="9847"/>
                      <a:pt x="11037" y="9847"/>
                    </a:cubicBezTo>
                    <a:cubicBezTo>
                      <a:pt x="10954" y="9847"/>
                      <a:pt x="10882" y="9919"/>
                      <a:pt x="10882" y="10014"/>
                    </a:cubicBezTo>
                    <a:lnTo>
                      <a:pt x="10882" y="10419"/>
                    </a:lnTo>
                    <a:cubicBezTo>
                      <a:pt x="10882" y="10681"/>
                      <a:pt x="10668" y="10883"/>
                      <a:pt x="10418" y="10883"/>
                    </a:cubicBezTo>
                    <a:lnTo>
                      <a:pt x="3155" y="10883"/>
                    </a:lnTo>
                    <a:cubicBezTo>
                      <a:pt x="3274" y="10800"/>
                      <a:pt x="3381" y="10693"/>
                      <a:pt x="3465" y="10574"/>
                    </a:cubicBezTo>
                    <a:lnTo>
                      <a:pt x="3762" y="10407"/>
                    </a:lnTo>
                    <a:cubicBezTo>
                      <a:pt x="3834" y="10478"/>
                      <a:pt x="3941" y="10514"/>
                      <a:pt x="4048" y="10514"/>
                    </a:cubicBezTo>
                    <a:lnTo>
                      <a:pt x="4584" y="10514"/>
                    </a:lnTo>
                    <a:cubicBezTo>
                      <a:pt x="4667" y="10514"/>
                      <a:pt x="4751" y="10443"/>
                      <a:pt x="4751" y="10347"/>
                    </a:cubicBezTo>
                    <a:cubicBezTo>
                      <a:pt x="4751" y="10264"/>
                      <a:pt x="4667" y="10181"/>
                      <a:pt x="4584" y="10181"/>
                    </a:cubicBezTo>
                    <a:lnTo>
                      <a:pt x="4155" y="10181"/>
                    </a:lnTo>
                    <a:lnTo>
                      <a:pt x="4774" y="9824"/>
                    </a:lnTo>
                    <a:lnTo>
                      <a:pt x="4774" y="9943"/>
                    </a:lnTo>
                    <a:cubicBezTo>
                      <a:pt x="4774" y="10038"/>
                      <a:pt x="4846" y="10109"/>
                      <a:pt x="4941" y="10109"/>
                    </a:cubicBezTo>
                    <a:cubicBezTo>
                      <a:pt x="5024" y="10109"/>
                      <a:pt x="5108" y="10038"/>
                      <a:pt x="5108" y="9943"/>
                    </a:cubicBezTo>
                    <a:lnTo>
                      <a:pt x="5108" y="9597"/>
                    </a:lnTo>
                    <a:lnTo>
                      <a:pt x="5536" y="9335"/>
                    </a:lnTo>
                    <a:lnTo>
                      <a:pt x="5536" y="9383"/>
                    </a:lnTo>
                    <a:cubicBezTo>
                      <a:pt x="5536" y="9478"/>
                      <a:pt x="5608" y="9550"/>
                      <a:pt x="5703" y="9550"/>
                    </a:cubicBezTo>
                    <a:cubicBezTo>
                      <a:pt x="5786" y="9550"/>
                      <a:pt x="5858" y="9478"/>
                      <a:pt x="5858" y="9383"/>
                    </a:cubicBezTo>
                    <a:lnTo>
                      <a:pt x="5858" y="9157"/>
                    </a:lnTo>
                    <a:lnTo>
                      <a:pt x="6251" y="8931"/>
                    </a:lnTo>
                    <a:lnTo>
                      <a:pt x="6251" y="10074"/>
                    </a:lnTo>
                    <a:cubicBezTo>
                      <a:pt x="6251" y="10312"/>
                      <a:pt x="6441" y="10478"/>
                      <a:pt x="6668" y="10478"/>
                    </a:cubicBezTo>
                    <a:lnTo>
                      <a:pt x="7203" y="10478"/>
                    </a:lnTo>
                    <a:cubicBezTo>
                      <a:pt x="7299" y="10478"/>
                      <a:pt x="7370" y="10407"/>
                      <a:pt x="7370" y="10324"/>
                    </a:cubicBezTo>
                    <a:cubicBezTo>
                      <a:pt x="7370" y="10228"/>
                      <a:pt x="7299" y="10157"/>
                      <a:pt x="7203" y="10157"/>
                    </a:cubicBezTo>
                    <a:lnTo>
                      <a:pt x="6668" y="10157"/>
                    </a:lnTo>
                    <a:cubicBezTo>
                      <a:pt x="6620" y="10157"/>
                      <a:pt x="6572" y="10109"/>
                      <a:pt x="6572" y="10062"/>
                    </a:cubicBezTo>
                    <a:lnTo>
                      <a:pt x="6572" y="8740"/>
                    </a:lnTo>
                    <a:lnTo>
                      <a:pt x="7156" y="8395"/>
                    </a:lnTo>
                    <a:lnTo>
                      <a:pt x="7310" y="8395"/>
                    </a:lnTo>
                    <a:cubicBezTo>
                      <a:pt x="7346" y="8395"/>
                      <a:pt x="7394" y="8442"/>
                      <a:pt x="7394" y="8490"/>
                    </a:cubicBezTo>
                    <a:lnTo>
                      <a:pt x="7394" y="9907"/>
                    </a:lnTo>
                    <a:cubicBezTo>
                      <a:pt x="7394" y="9990"/>
                      <a:pt x="7465" y="10074"/>
                      <a:pt x="7560" y="10074"/>
                    </a:cubicBezTo>
                    <a:cubicBezTo>
                      <a:pt x="7656" y="10074"/>
                      <a:pt x="7727" y="9990"/>
                      <a:pt x="7727" y="9907"/>
                    </a:cubicBezTo>
                    <a:lnTo>
                      <a:pt x="7727" y="8490"/>
                    </a:lnTo>
                    <a:cubicBezTo>
                      <a:pt x="7727" y="8359"/>
                      <a:pt x="7668" y="8240"/>
                      <a:pt x="7572" y="8157"/>
                    </a:cubicBezTo>
                    <a:lnTo>
                      <a:pt x="8382" y="7704"/>
                    </a:lnTo>
                    <a:lnTo>
                      <a:pt x="10406" y="7704"/>
                    </a:lnTo>
                    <a:cubicBezTo>
                      <a:pt x="10656" y="7704"/>
                      <a:pt x="10870" y="7907"/>
                      <a:pt x="10870" y="8157"/>
                    </a:cubicBezTo>
                    <a:lnTo>
                      <a:pt x="10870" y="9324"/>
                    </a:lnTo>
                    <a:cubicBezTo>
                      <a:pt x="10787" y="9419"/>
                      <a:pt x="10870" y="9490"/>
                      <a:pt x="10966" y="9490"/>
                    </a:cubicBezTo>
                    <a:cubicBezTo>
                      <a:pt x="11061" y="9490"/>
                      <a:pt x="11132" y="9419"/>
                      <a:pt x="11132" y="9324"/>
                    </a:cubicBezTo>
                    <a:lnTo>
                      <a:pt x="11132" y="8169"/>
                    </a:lnTo>
                    <a:cubicBezTo>
                      <a:pt x="11132" y="7728"/>
                      <a:pt x="10775" y="7371"/>
                      <a:pt x="10347" y="7371"/>
                    </a:cubicBezTo>
                    <a:lnTo>
                      <a:pt x="8906" y="7371"/>
                    </a:lnTo>
                    <a:lnTo>
                      <a:pt x="10251" y="6597"/>
                    </a:lnTo>
                    <a:cubicBezTo>
                      <a:pt x="10632" y="6383"/>
                      <a:pt x="10763" y="5906"/>
                      <a:pt x="10537" y="5525"/>
                    </a:cubicBezTo>
                    <a:lnTo>
                      <a:pt x="10335" y="5168"/>
                    </a:lnTo>
                    <a:cubicBezTo>
                      <a:pt x="10302" y="5119"/>
                      <a:pt x="10241" y="5087"/>
                      <a:pt x="10183" y="5087"/>
                    </a:cubicBezTo>
                    <a:cubicBezTo>
                      <a:pt x="10157" y="5087"/>
                      <a:pt x="10131" y="5094"/>
                      <a:pt x="10108" y="5109"/>
                    </a:cubicBezTo>
                    <a:cubicBezTo>
                      <a:pt x="10037" y="5156"/>
                      <a:pt x="10001" y="5264"/>
                      <a:pt x="10049" y="5335"/>
                    </a:cubicBezTo>
                    <a:lnTo>
                      <a:pt x="10251" y="5692"/>
                    </a:lnTo>
                    <a:cubicBezTo>
                      <a:pt x="10370" y="5918"/>
                      <a:pt x="10299" y="6180"/>
                      <a:pt x="10097" y="6323"/>
                    </a:cubicBezTo>
                    <a:cubicBezTo>
                      <a:pt x="6620" y="8312"/>
                      <a:pt x="7501" y="7811"/>
                      <a:pt x="7025" y="8085"/>
                    </a:cubicBezTo>
                    <a:cubicBezTo>
                      <a:pt x="5120" y="9193"/>
                      <a:pt x="7060" y="8073"/>
                      <a:pt x="3691" y="10014"/>
                    </a:cubicBezTo>
                    <a:cubicBezTo>
                      <a:pt x="3691" y="9990"/>
                      <a:pt x="3703" y="9978"/>
                      <a:pt x="3703" y="9966"/>
                    </a:cubicBezTo>
                    <a:lnTo>
                      <a:pt x="4120" y="9240"/>
                    </a:lnTo>
                    <a:cubicBezTo>
                      <a:pt x="4138" y="9242"/>
                      <a:pt x="4155" y="9243"/>
                      <a:pt x="4172" y="9243"/>
                    </a:cubicBezTo>
                    <a:cubicBezTo>
                      <a:pt x="4364" y="9243"/>
                      <a:pt x="4474" y="9123"/>
                      <a:pt x="4715" y="9002"/>
                    </a:cubicBezTo>
                    <a:lnTo>
                      <a:pt x="4870" y="8907"/>
                    </a:lnTo>
                    <a:cubicBezTo>
                      <a:pt x="4941" y="8859"/>
                      <a:pt x="4977" y="8764"/>
                      <a:pt x="4929" y="8681"/>
                    </a:cubicBezTo>
                    <a:cubicBezTo>
                      <a:pt x="4893" y="8627"/>
                      <a:pt x="4838" y="8600"/>
                      <a:pt x="4777" y="8600"/>
                    </a:cubicBezTo>
                    <a:cubicBezTo>
                      <a:pt x="4757" y="8600"/>
                      <a:pt x="4736" y="8603"/>
                      <a:pt x="4715" y="8609"/>
                    </a:cubicBezTo>
                    <a:cubicBezTo>
                      <a:pt x="4703" y="8609"/>
                      <a:pt x="4715" y="8609"/>
                      <a:pt x="4382" y="8800"/>
                    </a:cubicBezTo>
                    <a:lnTo>
                      <a:pt x="4703" y="8240"/>
                    </a:lnTo>
                    <a:lnTo>
                      <a:pt x="4751" y="8300"/>
                    </a:lnTo>
                    <a:cubicBezTo>
                      <a:pt x="4782" y="8356"/>
                      <a:pt x="4837" y="8386"/>
                      <a:pt x="4893" y="8386"/>
                    </a:cubicBezTo>
                    <a:cubicBezTo>
                      <a:pt x="4944" y="8386"/>
                      <a:pt x="4997" y="8362"/>
                      <a:pt x="5036" y="8312"/>
                    </a:cubicBezTo>
                    <a:cubicBezTo>
                      <a:pt x="5072" y="8264"/>
                      <a:pt x="5072" y="8192"/>
                      <a:pt x="5048" y="8133"/>
                    </a:cubicBezTo>
                    <a:lnTo>
                      <a:pt x="4917" y="7895"/>
                    </a:lnTo>
                    <a:cubicBezTo>
                      <a:pt x="4929" y="7859"/>
                      <a:pt x="4977" y="7776"/>
                      <a:pt x="5155" y="7478"/>
                    </a:cubicBezTo>
                    <a:cubicBezTo>
                      <a:pt x="5180" y="7527"/>
                      <a:pt x="5238" y="7559"/>
                      <a:pt x="5295" y="7559"/>
                    </a:cubicBezTo>
                    <a:cubicBezTo>
                      <a:pt x="5321" y="7559"/>
                      <a:pt x="5347" y="7553"/>
                      <a:pt x="5370" y="7538"/>
                    </a:cubicBezTo>
                    <a:cubicBezTo>
                      <a:pt x="5453" y="7490"/>
                      <a:pt x="5477" y="7395"/>
                      <a:pt x="5429" y="7311"/>
                    </a:cubicBezTo>
                    <a:lnTo>
                      <a:pt x="5346" y="7145"/>
                    </a:lnTo>
                    <a:lnTo>
                      <a:pt x="5572" y="6764"/>
                    </a:lnTo>
                    <a:cubicBezTo>
                      <a:pt x="6094" y="7677"/>
                      <a:pt x="6119" y="7717"/>
                      <a:pt x="6120" y="7717"/>
                    </a:cubicBezTo>
                    <a:cubicBezTo>
                      <a:pt x="6120" y="7717"/>
                      <a:pt x="6120" y="7716"/>
                      <a:pt x="6120" y="7716"/>
                    </a:cubicBezTo>
                    <a:lnTo>
                      <a:pt x="6120" y="7716"/>
                    </a:lnTo>
                    <a:cubicBezTo>
                      <a:pt x="6199" y="7843"/>
                      <a:pt x="6337" y="7917"/>
                      <a:pt x="6476" y="7917"/>
                    </a:cubicBezTo>
                    <a:cubicBezTo>
                      <a:pt x="6546" y="7917"/>
                      <a:pt x="6616" y="7899"/>
                      <a:pt x="6679" y="7859"/>
                    </a:cubicBezTo>
                    <a:cubicBezTo>
                      <a:pt x="6715" y="7847"/>
                      <a:pt x="6798" y="7788"/>
                      <a:pt x="7144" y="7597"/>
                    </a:cubicBezTo>
                    <a:cubicBezTo>
                      <a:pt x="7215" y="7550"/>
                      <a:pt x="7251" y="7466"/>
                      <a:pt x="7215" y="7395"/>
                    </a:cubicBezTo>
                    <a:cubicBezTo>
                      <a:pt x="7198" y="7327"/>
                      <a:pt x="7134" y="7296"/>
                      <a:pt x="7063" y="7296"/>
                    </a:cubicBezTo>
                    <a:cubicBezTo>
                      <a:pt x="7035" y="7296"/>
                      <a:pt x="7005" y="7301"/>
                      <a:pt x="6977" y="7311"/>
                    </a:cubicBezTo>
                    <a:lnTo>
                      <a:pt x="6846" y="7395"/>
                    </a:lnTo>
                    <a:cubicBezTo>
                      <a:pt x="6489" y="7585"/>
                      <a:pt x="6501" y="7597"/>
                      <a:pt x="6465" y="7597"/>
                    </a:cubicBezTo>
                    <a:cubicBezTo>
                      <a:pt x="6370" y="7597"/>
                      <a:pt x="6429" y="7597"/>
                      <a:pt x="5751" y="6442"/>
                    </a:cubicBezTo>
                    <a:lnTo>
                      <a:pt x="6120" y="5787"/>
                    </a:lnTo>
                    <a:cubicBezTo>
                      <a:pt x="6179" y="5752"/>
                      <a:pt x="6191" y="5728"/>
                      <a:pt x="6239" y="5728"/>
                    </a:cubicBezTo>
                    <a:cubicBezTo>
                      <a:pt x="6263" y="5728"/>
                      <a:pt x="6298" y="5740"/>
                      <a:pt x="6310" y="5764"/>
                    </a:cubicBezTo>
                    <a:lnTo>
                      <a:pt x="7025" y="6990"/>
                    </a:lnTo>
                    <a:cubicBezTo>
                      <a:pt x="7057" y="7039"/>
                      <a:pt x="7118" y="7071"/>
                      <a:pt x="7176" y="7071"/>
                    </a:cubicBezTo>
                    <a:cubicBezTo>
                      <a:pt x="7203" y="7071"/>
                      <a:pt x="7228" y="7064"/>
                      <a:pt x="7251" y="7049"/>
                    </a:cubicBezTo>
                    <a:cubicBezTo>
                      <a:pt x="7322" y="7002"/>
                      <a:pt x="7358" y="6895"/>
                      <a:pt x="7310" y="6823"/>
                    </a:cubicBezTo>
                    <a:lnTo>
                      <a:pt x="6596" y="5609"/>
                    </a:lnTo>
                    <a:cubicBezTo>
                      <a:pt x="6537" y="5502"/>
                      <a:pt x="6441" y="5442"/>
                      <a:pt x="6322" y="5406"/>
                    </a:cubicBezTo>
                    <a:lnTo>
                      <a:pt x="6822" y="4573"/>
                    </a:lnTo>
                    <a:cubicBezTo>
                      <a:pt x="8573" y="3573"/>
                      <a:pt x="8525" y="3537"/>
                      <a:pt x="8739" y="3537"/>
                    </a:cubicBezTo>
                    <a:cubicBezTo>
                      <a:pt x="8906" y="3537"/>
                      <a:pt x="9049" y="3620"/>
                      <a:pt x="9144" y="3763"/>
                    </a:cubicBezTo>
                    <a:lnTo>
                      <a:pt x="9716" y="4763"/>
                    </a:lnTo>
                    <a:cubicBezTo>
                      <a:pt x="9747" y="4818"/>
                      <a:pt x="9804" y="4847"/>
                      <a:pt x="9859" y="4847"/>
                    </a:cubicBezTo>
                    <a:cubicBezTo>
                      <a:pt x="9888" y="4847"/>
                      <a:pt x="9917" y="4839"/>
                      <a:pt x="9942" y="4823"/>
                    </a:cubicBezTo>
                    <a:cubicBezTo>
                      <a:pt x="10013" y="4787"/>
                      <a:pt x="10049" y="4680"/>
                      <a:pt x="10001" y="4609"/>
                    </a:cubicBezTo>
                    <a:lnTo>
                      <a:pt x="9418" y="3597"/>
                    </a:lnTo>
                    <a:cubicBezTo>
                      <a:pt x="9282" y="3348"/>
                      <a:pt x="9011" y="3202"/>
                      <a:pt x="8736" y="3202"/>
                    </a:cubicBezTo>
                    <a:cubicBezTo>
                      <a:pt x="8602" y="3202"/>
                      <a:pt x="8467" y="3237"/>
                      <a:pt x="8346" y="3311"/>
                    </a:cubicBezTo>
                    <a:lnTo>
                      <a:pt x="7144" y="4013"/>
                    </a:lnTo>
                    <a:lnTo>
                      <a:pt x="7846" y="2811"/>
                    </a:lnTo>
                    <a:cubicBezTo>
                      <a:pt x="7918" y="2692"/>
                      <a:pt x="7941" y="2549"/>
                      <a:pt x="7941" y="2418"/>
                    </a:cubicBezTo>
                    <a:cubicBezTo>
                      <a:pt x="7941" y="2132"/>
                      <a:pt x="7799" y="1870"/>
                      <a:pt x="7560" y="1739"/>
                    </a:cubicBezTo>
                    <a:lnTo>
                      <a:pt x="7203" y="1525"/>
                    </a:lnTo>
                    <a:cubicBezTo>
                      <a:pt x="7181" y="1510"/>
                      <a:pt x="7155" y="1503"/>
                      <a:pt x="7128" y="1503"/>
                    </a:cubicBezTo>
                    <a:cubicBezTo>
                      <a:pt x="7070" y="1503"/>
                      <a:pt x="7010" y="1535"/>
                      <a:pt x="6977" y="1584"/>
                    </a:cubicBezTo>
                    <a:cubicBezTo>
                      <a:pt x="6929" y="1656"/>
                      <a:pt x="6965" y="1763"/>
                      <a:pt x="7037" y="1811"/>
                    </a:cubicBezTo>
                    <a:lnTo>
                      <a:pt x="7394" y="2013"/>
                    </a:lnTo>
                    <a:cubicBezTo>
                      <a:pt x="7608" y="2132"/>
                      <a:pt x="7691" y="2418"/>
                      <a:pt x="7560" y="2644"/>
                    </a:cubicBezTo>
                    <a:lnTo>
                      <a:pt x="6572" y="4335"/>
                    </a:lnTo>
                    <a:lnTo>
                      <a:pt x="6251" y="4918"/>
                    </a:lnTo>
                    <a:lnTo>
                      <a:pt x="5882" y="5561"/>
                    </a:lnTo>
                    <a:lnTo>
                      <a:pt x="5358" y="6454"/>
                    </a:lnTo>
                    <a:cubicBezTo>
                      <a:pt x="5024" y="7002"/>
                      <a:pt x="4751" y="7490"/>
                      <a:pt x="4036" y="8752"/>
                    </a:cubicBezTo>
                    <a:cubicBezTo>
                      <a:pt x="3953" y="8871"/>
                      <a:pt x="3917" y="8966"/>
                      <a:pt x="3881" y="9014"/>
                    </a:cubicBezTo>
                    <a:cubicBezTo>
                      <a:pt x="3884" y="9010"/>
                      <a:pt x="3885" y="9007"/>
                      <a:pt x="3884" y="9007"/>
                    </a:cubicBezTo>
                    <a:lnTo>
                      <a:pt x="3884" y="9007"/>
                    </a:lnTo>
                    <a:cubicBezTo>
                      <a:pt x="3882" y="9007"/>
                      <a:pt x="3851" y="9059"/>
                      <a:pt x="3762" y="9216"/>
                    </a:cubicBezTo>
                    <a:lnTo>
                      <a:pt x="3762" y="8192"/>
                    </a:lnTo>
                    <a:cubicBezTo>
                      <a:pt x="4048" y="8145"/>
                      <a:pt x="4096" y="7895"/>
                      <a:pt x="4191" y="7740"/>
                    </a:cubicBezTo>
                    <a:cubicBezTo>
                      <a:pt x="4191" y="7728"/>
                      <a:pt x="4227" y="7692"/>
                      <a:pt x="4310" y="7538"/>
                    </a:cubicBezTo>
                    <a:cubicBezTo>
                      <a:pt x="4370" y="7430"/>
                      <a:pt x="4310" y="7311"/>
                      <a:pt x="4191" y="7288"/>
                    </a:cubicBezTo>
                    <a:cubicBezTo>
                      <a:pt x="4178" y="7282"/>
                      <a:pt x="4165" y="7280"/>
                      <a:pt x="4152" y="7280"/>
                    </a:cubicBezTo>
                    <a:cubicBezTo>
                      <a:pt x="4103" y="7280"/>
                      <a:pt x="4055" y="7312"/>
                      <a:pt x="4036" y="7359"/>
                    </a:cubicBezTo>
                    <a:cubicBezTo>
                      <a:pt x="4037" y="7358"/>
                      <a:pt x="4037" y="7357"/>
                      <a:pt x="4036" y="7357"/>
                    </a:cubicBezTo>
                    <a:cubicBezTo>
                      <a:pt x="4029" y="7357"/>
                      <a:pt x="3762" y="7824"/>
                      <a:pt x="3762" y="7835"/>
                    </a:cubicBezTo>
                    <a:lnTo>
                      <a:pt x="3762" y="6990"/>
                    </a:lnTo>
                    <a:lnTo>
                      <a:pt x="3917" y="7073"/>
                    </a:lnTo>
                    <a:cubicBezTo>
                      <a:pt x="3942" y="7090"/>
                      <a:pt x="3970" y="7098"/>
                      <a:pt x="3999" y="7098"/>
                    </a:cubicBezTo>
                    <a:cubicBezTo>
                      <a:pt x="4054" y="7098"/>
                      <a:pt x="4108" y="7068"/>
                      <a:pt x="4131" y="7014"/>
                    </a:cubicBezTo>
                    <a:cubicBezTo>
                      <a:pt x="4179" y="6942"/>
                      <a:pt x="4155" y="6835"/>
                      <a:pt x="4072" y="6799"/>
                    </a:cubicBezTo>
                    <a:lnTo>
                      <a:pt x="3762" y="6609"/>
                    </a:lnTo>
                    <a:lnTo>
                      <a:pt x="3762" y="6121"/>
                    </a:lnTo>
                    <a:cubicBezTo>
                      <a:pt x="3834" y="6156"/>
                      <a:pt x="3870" y="6204"/>
                      <a:pt x="3941" y="6204"/>
                    </a:cubicBezTo>
                    <a:cubicBezTo>
                      <a:pt x="4108" y="6204"/>
                      <a:pt x="4167" y="5978"/>
                      <a:pt x="4036" y="5883"/>
                    </a:cubicBezTo>
                    <a:cubicBezTo>
                      <a:pt x="3858" y="5775"/>
                      <a:pt x="3798" y="5752"/>
                      <a:pt x="3774" y="5740"/>
                    </a:cubicBezTo>
                    <a:lnTo>
                      <a:pt x="3774" y="5287"/>
                    </a:lnTo>
                    <a:cubicBezTo>
                      <a:pt x="4905" y="5942"/>
                      <a:pt x="4882" y="5942"/>
                      <a:pt x="5024" y="5942"/>
                    </a:cubicBezTo>
                    <a:cubicBezTo>
                      <a:pt x="5179" y="5942"/>
                      <a:pt x="5310" y="5871"/>
                      <a:pt x="5382" y="5740"/>
                    </a:cubicBezTo>
                    <a:cubicBezTo>
                      <a:pt x="5405" y="5704"/>
                      <a:pt x="5465" y="5621"/>
                      <a:pt x="5655" y="5275"/>
                    </a:cubicBezTo>
                    <a:cubicBezTo>
                      <a:pt x="5724" y="5161"/>
                      <a:pt x="5617" y="5025"/>
                      <a:pt x="5492" y="5025"/>
                    </a:cubicBezTo>
                    <a:cubicBezTo>
                      <a:pt x="5487" y="5025"/>
                      <a:pt x="5482" y="5025"/>
                      <a:pt x="5477" y="5025"/>
                    </a:cubicBezTo>
                    <a:cubicBezTo>
                      <a:pt x="5477" y="5025"/>
                      <a:pt x="5405" y="5037"/>
                      <a:pt x="5358" y="5097"/>
                    </a:cubicBezTo>
                    <a:lnTo>
                      <a:pt x="5084" y="5561"/>
                    </a:lnTo>
                    <a:cubicBezTo>
                      <a:pt x="5068" y="5584"/>
                      <a:pt x="5043" y="5603"/>
                      <a:pt x="5014" y="5603"/>
                    </a:cubicBezTo>
                    <a:cubicBezTo>
                      <a:pt x="4998" y="5603"/>
                      <a:pt x="4982" y="5597"/>
                      <a:pt x="4965" y="5585"/>
                    </a:cubicBezTo>
                    <a:cubicBezTo>
                      <a:pt x="3977" y="5013"/>
                      <a:pt x="3798" y="4906"/>
                      <a:pt x="3762" y="4883"/>
                    </a:cubicBezTo>
                    <a:lnTo>
                      <a:pt x="3762" y="4335"/>
                    </a:lnTo>
                    <a:cubicBezTo>
                      <a:pt x="3881" y="4156"/>
                      <a:pt x="3881" y="4073"/>
                      <a:pt x="3977" y="4073"/>
                    </a:cubicBezTo>
                    <a:cubicBezTo>
                      <a:pt x="3979" y="4073"/>
                      <a:pt x="3981" y="4073"/>
                      <a:pt x="3982" y="4073"/>
                    </a:cubicBezTo>
                    <a:cubicBezTo>
                      <a:pt x="4010" y="4073"/>
                      <a:pt x="4031" y="4094"/>
                      <a:pt x="5239" y="4787"/>
                    </a:cubicBezTo>
                    <a:cubicBezTo>
                      <a:pt x="5261" y="4798"/>
                      <a:pt x="5286" y="4804"/>
                      <a:pt x="5313" y="4804"/>
                    </a:cubicBezTo>
                    <a:cubicBezTo>
                      <a:pt x="5371" y="4804"/>
                      <a:pt x="5432" y="4777"/>
                      <a:pt x="5465" y="4728"/>
                    </a:cubicBezTo>
                    <a:cubicBezTo>
                      <a:pt x="5501" y="4644"/>
                      <a:pt x="5477" y="4549"/>
                      <a:pt x="5405" y="4502"/>
                    </a:cubicBezTo>
                    <a:lnTo>
                      <a:pt x="4179" y="3787"/>
                    </a:lnTo>
                    <a:cubicBezTo>
                      <a:pt x="4120" y="3751"/>
                      <a:pt x="4048" y="3728"/>
                      <a:pt x="3977" y="3728"/>
                    </a:cubicBezTo>
                    <a:cubicBezTo>
                      <a:pt x="3893" y="3728"/>
                      <a:pt x="3822" y="3740"/>
                      <a:pt x="3762" y="3787"/>
                    </a:cubicBezTo>
                    <a:lnTo>
                      <a:pt x="3762" y="2894"/>
                    </a:lnTo>
                    <a:lnTo>
                      <a:pt x="4834" y="1049"/>
                    </a:lnTo>
                    <a:cubicBezTo>
                      <a:pt x="4915" y="910"/>
                      <a:pt x="5075" y="822"/>
                      <a:pt x="5240" y="822"/>
                    </a:cubicBezTo>
                    <a:cubicBezTo>
                      <a:pt x="5316" y="822"/>
                      <a:pt x="5394" y="841"/>
                      <a:pt x="5465" y="882"/>
                    </a:cubicBezTo>
                    <a:lnTo>
                      <a:pt x="6477" y="1465"/>
                    </a:lnTo>
                    <a:cubicBezTo>
                      <a:pt x="6499" y="1480"/>
                      <a:pt x="6525" y="1487"/>
                      <a:pt x="6552" y="1487"/>
                    </a:cubicBezTo>
                    <a:cubicBezTo>
                      <a:pt x="6609" y="1487"/>
                      <a:pt x="6667" y="1455"/>
                      <a:pt x="6691" y="1406"/>
                    </a:cubicBezTo>
                    <a:cubicBezTo>
                      <a:pt x="6739" y="1334"/>
                      <a:pt x="6715" y="1227"/>
                      <a:pt x="6632" y="1180"/>
                    </a:cubicBezTo>
                    <a:lnTo>
                      <a:pt x="5620" y="608"/>
                    </a:lnTo>
                    <a:cubicBezTo>
                      <a:pt x="5496" y="536"/>
                      <a:pt x="5359" y="502"/>
                      <a:pt x="5223" y="502"/>
                    </a:cubicBezTo>
                    <a:cubicBezTo>
                      <a:pt x="4954" y="502"/>
                      <a:pt x="4691" y="637"/>
                      <a:pt x="4548" y="882"/>
                    </a:cubicBezTo>
                    <a:lnTo>
                      <a:pt x="3774" y="2239"/>
                    </a:lnTo>
                    <a:lnTo>
                      <a:pt x="3774" y="799"/>
                    </a:lnTo>
                    <a:cubicBezTo>
                      <a:pt x="3774" y="370"/>
                      <a:pt x="3417" y="13"/>
                      <a:pt x="2988" y="13"/>
                    </a:cubicBezTo>
                    <a:lnTo>
                      <a:pt x="2572" y="13"/>
                    </a:lnTo>
                    <a:cubicBezTo>
                      <a:pt x="2488" y="13"/>
                      <a:pt x="2405" y="84"/>
                      <a:pt x="2405" y="168"/>
                    </a:cubicBezTo>
                    <a:cubicBezTo>
                      <a:pt x="2405" y="263"/>
                      <a:pt x="2488" y="334"/>
                      <a:pt x="2572" y="334"/>
                    </a:cubicBezTo>
                    <a:lnTo>
                      <a:pt x="2988" y="334"/>
                    </a:lnTo>
                    <a:cubicBezTo>
                      <a:pt x="3239" y="334"/>
                      <a:pt x="3453" y="549"/>
                      <a:pt x="3453" y="799"/>
                    </a:cubicBezTo>
                    <a:lnTo>
                      <a:pt x="3453" y="2823"/>
                    </a:lnTo>
                    <a:lnTo>
                      <a:pt x="3453" y="3489"/>
                    </a:lnTo>
                    <a:lnTo>
                      <a:pt x="3453" y="4216"/>
                    </a:lnTo>
                    <a:cubicBezTo>
                      <a:pt x="3453" y="8966"/>
                      <a:pt x="3477" y="9574"/>
                      <a:pt x="3417" y="9847"/>
                    </a:cubicBezTo>
                    <a:cubicBezTo>
                      <a:pt x="3381" y="10026"/>
                      <a:pt x="3298" y="10205"/>
                      <a:pt x="3203" y="10336"/>
                    </a:cubicBezTo>
                    <a:cubicBezTo>
                      <a:pt x="3167" y="10371"/>
                      <a:pt x="3143" y="10407"/>
                      <a:pt x="3108" y="10455"/>
                    </a:cubicBezTo>
                    <a:cubicBezTo>
                      <a:pt x="2858" y="10717"/>
                      <a:pt x="2512" y="10871"/>
                      <a:pt x="2143" y="10871"/>
                    </a:cubicBezTo>
                    <a:lnTo>
                      <a:pt x="1655" y="10871"/>
                    </a:lnTo>
                    <a:cubicBezTo>
                      <a:pt x="917" y="10871"/>
                      <a:pt x="321" y="10276"/>
                      <a:pt x="321" y="9550"/>
                    </a:cubicBezTo>
                    <a:lnTo>
                      <a:pt x="321" y="799"/>
                    </a:lnTo>
                    <a:cubicBezTo>
                      <a:pt x="321" y="549"/>
                      <a:pt x="536" y="334"/>
                      <a:pt x="786" y="334"/>
                    </a:cubicBezTo>
                    <a:lnTo>
                      <a:pt x="1953" y="334"/>
                    </a:lnTo>
                    <a:cubicBezTo>
                      <a:pt x="2036" y="334"/>
                      <a:pt x="2107" y="263"/>
                      <a:pt x="2107" y="168"/>
                    </a:cubicBezTo>
                    <a:cubicBezTo>
                      <a:pt x="2107" y="84"/>
                      <a:pt x="2036" y="1"/>
                      <a:pt x="19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" name="Google Shape;13142;p59">
                <a:extLst>
                  <a:ext uri="{FF2B5EF4-FFF2-40B4-BE49-F238E27FC236}">
                    <a16:creationId xmlns:a16="http://schemas.microsoft.com/office/drawing/2014/main" id="{0965B8A9-CD1E-4E1F-8F42-1537D37C4AAA}"/>
                  </a:ext>
                </a:extLst>
              </p:cNvPr>
              <p:cNvSpPr/>
              <p:nvPr/>
            </p:nvSpPr>
            <p:spPr>
              <a:xfrm>
                <a:off x="1605630" y="4063935"/>
                <a:ext cx="46976" cy="76523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406" extrusionOk="0">
                    <a:moveTo>
                      <a:pt x="417" y="0"/>
                    </a:moveTo>
                    <a:cubicBezTo>
                      <a:pt x="179" y="0"/>
                      <a:pt x="0" y="191"/>
                      <a:pt x="0" y="417"/>
                    </a:cubicBezTo>
                    <a:lnTo>
                      <a:pt x="0" y="2001"/>
                    </a:lnTo>
                    <a:cubicBezTo>
                      <a:pt x="0" y="2239"/>
                      <a:pt x="191" y="2405"/>
                      <a:pt x="417" y="2405"/>
                    </a:cubicBezTo>
                    <a:lnTo>
                      <a:pt x="953" y="2405"/>
                    </a:lnTo>
                    <a:cubicBezTo>
                      <a:pt x="1036" y="2405"/>
                      <a:pt x="1119" y="2334"/>
                      <a:pt x="1119" y="2251"/>
                    </a:cubicBezTo>
                    <a:cubicBezTo>
                      <a:pt x="1119" y="2155"/>
                      <a:pt x="1036" y="2084"/>
                      <a:pt x="953" y="2084"/>
                    </a:cubicBezTo>
                    <a:lnTo>
                      <a:pt x="417" y="2084"/>
                    </a:lnTo>
                    <a:cubicBezTo>
                      <a:pt x="369" y="2084"/>
                      <a:pt x="322" y="2036"/>
                      <a:pt x="322" y="1989"/>
                    </a:cubicBezTo>
                    <a:lnTo>
                      <a:pt x="322" y="417"/>
                    </a:lnTo>
                    <a:cubicBezTo>
                      <a:pt x="322" y="369"/>
                      <a:pt x="369" y="322"/>
                      <a:pt x="417" y="322"/>
                    </a:cubicBezTo>
                    <a:lnTo>
                      <a:pt x="1060" y="322"/>
                    </a:lnTo>
                    <a:cubicBezTo>
                      <a:pt x="1096" y="322"/>
                      <a:pt x="1143" y="369"/>
                      <a:pt x="1143" y="417"/>
                    </a:cubicBezTo>
                    <a:lnTo>
                      <a:pt x="1143" y="1834"/>
                    </a:lnTo>
                    <a:cubicBezTo>
                      <a:pt x="1143" y="1917"/>
                      <a:pt x="1215" y="1989"/>
                      <a:pt x="1310" y="1989"/>
                    </a:cubicBezTo>
                    <a:cubicBezTo>
                      <a:pt x="1393" y="1989"/>
                      <a:pt x="1477" y="1917"/>
                      <a:pt x="1477" y="1834"/>
                    </a:cubicBezTo>
                    <a:lnTo>
                      <a:pt x="1477" y="417"/>
                    </a:lnTo>
                    <a:cubicBezTo>
                      <a:pt x="1477" y="179"/>
                      <a:pt x="1274" y="0"/>
                      <a:pt x="1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" name="Google Shape;13143;p59">
                <a:extLst>
                  <a:ext uri="{FF2B5EF4-FFF2-40B4-BE49-F238E27FC236}">
                    <a16:creationId xmlns:a16="http://schemas.microsoft.com/office/drawing/2014/main" id="{9AB218F6-09A7-48A4-8F32-1E9EE31B7526}"/>
                  </a:ext>
                </a:extLst>
              </p:cNvPr>
              <p:cNvSpPr/>
              <p:nvPr/>
            </p:nvSpPr>
            <p:spPr>
              <a:xfrm>
                <a:off x="1582158" y="4065462"/>
                <a:ext cx="10623" cy="45449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429" extrusionOk="0">
                    <a:moveTo>
                      <a:pt x="167" y="0"/>
                    </a:moveTo>
                    <a:cubicBezTo>
                      <a:pt x="83" y="0"/>
                      <a:pt x="0" y="71"/>
                      <a:pt x="0" y="167"/>
                    </a:cubicBezTo>
                    <a:lnTo>
                      <a:pt x="0" y="1262"/>
                    </a:lnTo>
                    <a:cubicBezTo>
                      <a:pt x="0" y="1357"/>
                      <a:pt x="83" y="1429"/>
                      <a:pt x="167" y="1429"/>
                    </a:cubicBezTo>
                    <a:cubicBezTo>
                      <a:pt x="262" y="1429"/>
                      <a:pt x="333" y="1357"/>
                      <a:pt x="333" y="1262"/>
                    </a:cubicBezTo>
                    <a:lnTo>
                      <a:pt x="333" y="167"/>
                    </a:lnTo>
                    <a:cubicBezTo>
                      <a:pt x="333" y="71"/>
                      <a:pt x="262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6" name="Google Shape;13144;p59">
                <a:extLst>
                  <a:ext uri="{FF2B5EF4-FFF2-40B4-BE49-F238E27FC236}">
                    <a16:creationId xmlns:a16="http://schemas.microsoft.com/office/drawing/2014/main" id="{0474F67B-0B56-4EE6-8158-F8647941040D}"/>
                  </a:ext>
                </a:extLst>
              </p:cNvPr>
              <p:cNvSpPr/>
              <p:nvPr/>
            </p:nvSpPr>
            <p:spPr>
              <a:xfrm>
                <a:off x="1582158" y="4121884"/>
                <a:ext cx="10623" cy="17429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48" extrusionOk="0">
                    <a:moveTo>
                      <a:pt x="167" y="0"/>
                    </a:moveTo>
                    <a:cubicBezTo>
                      <a:pt x="83" y="0"/>
                      <a:pt x="0" y="71"/>
                      <a:pt x="0" y="155"/>
                    </a:cubicBezTo>
                    <a:lnTo>
                      <a:pt x="0" y="381"/>
                    </a:lnTo>
                    <a:cubicBezTo>
                      <a:pt x="0" y="476"/>
                      <a:pt x="83" y="548"/>
                      <a:pt x="167" y="548"/>
                    </a:cubicBezTo>
                    <a:cubicBezTo>
                      <a:pt x="262" y="548"/>
                      <a:pt x="333" y="476"/>
                      <a:pt x="333" y="381"/>
                    </a:cubicBezTo>
                    <a:lnTo>
                      <a:pt x="333" y="155"/>
                    </a:lnTo>
                    <a:cubicBezTo>
                      <a:pt x="333" y="71"/>
                      <a:pt x="262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7" name="Google Shape;13145;p59">
                <a:extLst>
                  <a:ext uri="{FF2B5EF4-FFF2-40B4-BE49-F238E27FC236}">
                    <a16:creationId xmlns:a16="http://schemas.microsoft.com/office/drawing/2014/main" id="{0054521A-5A9E-4642-A2B6-FDFFA932AD5C}"/>
                  </a:ext>
                </a:extLst>
              </p:cNvPr>
              <p:cNvSpPr/>
              <p:nvPr/>
            </p:nvSpPr>
            <p:spPr>
              <a:xfrm>
                <a:off x="1497684" y="4121884"/>
                <a:ext cx="10273" cy="17429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48" extrusionOk="0">
                    <a:moveTo>
                      <a:pt x="168" y="0"/>
                    </a:moveTo>
                    <a:cubicBezTo>
                      <a:pt x="72" y="0"/>
                      <a:pt x="1" y="71"/>
                      <a:pt x="1" y="155"/>
                    </a:cubicBezTo>
                    <a:lnTo>
                      <a:pt x="1" y="381"/>
                    </a:lnTo>
                    <a:cubicBezTo>
                      <a:pt x="1" y="476"/>
                      <a:pt x="72" y="548"/>
                      <a:pt x="168" y="548"/>
                    </a:cubicBezTo>
                    <a:cubicBezTo>
                      <a:pt x="251" y="548"/>
                      <a:pt x="322" y="476"/>
                      <a:pt x="322" y="381"/>
                    </a:cubicBezTo>
                    <a:lnTo>
                      <a:pt x="322" y="155"/>
                    </a:lnTo>
                    <a:cubicBezTo>
                      <a:pt x="322" y="71"/>
                      <a:pt x="251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8" name="Google Shape;13146;p59">
                <a:extLst>
                  <a:ext uri="{FF2B5EF4-FFF2-40B4-BE49-F238E27FC236}">
                    <a16:creationId xmlns:a16="http://schemas.microsoft.com/office/drawing/2014/main" id="{ABBB7207-64D9-413D-9150-8727F441A1B3}"/>
                  </a:ext>
                </a:extLst>
              </p:cNvPr>
              <p:cNvSpPr/>
              <p:nvPr/>
            </p:nvSpPr>
            <p:spPr>
              <a:xfrm>
                <a:off x="1360604" y="4091574"/>
                <a:ext cx="43986" cy="43573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370" extrusionOk="0">
                    <a:moveTo>
                      <a:pt x="691" y="322"/>
                    </a:moveTo>
                    <a:cubicBezTo>
                      <a:pt x="882" y="322"/>
                      <a:pt x="1049" y="489"/>
                      <a:pt x="1049" y="679"/>
                    </a:cubicBezTo>
                    <a:cubicBezTo>
                      <a:pt x="1049" y="870"/>
                      <a:pt x="882" y="1036"/>
                      <a:pt x="691" y="1036"/>
                    </a:cubicBezTo>
                    <a:cubicBezTo>
                      <a:pt x="501" y="1036"/>
                      <a:pt x="334" y="870"/>
                      <a:pt x="334" y="679"/>
                    </a:cubicBezTo>
                    <a:cubicBezTo>
                      <a:pt x="334" y="489"/>
                      <a:pt x="501" y="322"/>
                      <a:pt x="691" y="322"/>
                    </a:cubicBezTo>
                    <a:close/>
                    <a:moveTo>
                      <a:pt x="691" y="1"/>
                    </a:moveTo>
                    <a:cubicBezTo>
                      <a:pt x="322" y="1"/>
                      <a:pt x="1" y="310"/>
                      <a:pt x="1" y="679"/>
                    </a:cubicBezTo>
                    <a:cubicBezTo>
                      <a:pt x="1" y="1048"/>
                      <a:pt x="322" y="1370"/>
                      <a:pt x="691" y="1370"/>
                    </a:cubicBezTo>
                    <a:cubicBezTo>
                      <a:pt x="1061" y="1370"/>
                      <a:pt x="1382" y="1048"/>
                      <a:pt x="1382" y="679"/>
                    </a:cubicBezTo>
                    <a:cubicBezTo>
                      <a:pt x="1382" y="310"/>
                      <a:pt x="1061" y="1"/>
                      <a:pt x="6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9" name="Google Shape;13147;p59">
                <a:extLst>
                  <a:ext uri="{FF2B5EF4-FFF2-40B4-BE49-F238E27FC236}">
                    <a16:creationId xmlns:a16="http://schemas.microsoft.com/office/drawing/2014/main" id="{DBF491FF-2729-4D09-8C7B-6D31AB891012}"/>
                  </a:ext>
                </a:extLst>
              </p:cNvPr>
              <p:cNvSpPr/>
              <p:nvPr/>
            </p:nvSpPr>
            <p:spPr>
              <a:xfrm>
                <a:off x="1344320" y="3832172"/>
                <a:ext cx="76523" cy="46626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1466" extrusionOk="0">
                    <a:moveTo>
                      <a:pt x="418" y="1"/>
                    </a:moveTo>
                    <a:cubicBezTo>
                      <a:pt x="180" y="1"/>
                      <a:pt x="1" y="191"/>
                      <a:pt x="1" y="417"/>
                    </a:cubicBezTo>
                    <a:lnTo>
                      <a:pt x="1" y="1049"/>
                    </a:lnTo>
                    <a:cubicBezTo>
                      <a:pt x="1" y="1287"/>
                      <a:pt x="191" y="1465"/>
                      <a:pt x="418" y="1465"/>
                    </a:cubicBezTo>
                    <a:lnTo>
                      <a:pt x="1989" y="1465"/>
                    </a:lnTo>
                    <a:cubicBezTo>
                      <a:pt x="2227" y="1465"/>
                      <a:pt x="2406" y="1275"/>
                      <a:pt x="2406" y="1049"/>
                    </a:cubicBezTo>
                    <a:lnTo>
                      <a:pt x="2406" y="513"/>
                    </a:lnTo>
                    <a:cubicBezTo>
                      <a:pt x="2406" y="429"/>
                      <a:pt x="2335" y="358"/>
                      <a:pt x="2251" y="358"/>
                    </a:cubicBezTo>
                    <a:cubicBezTo>
                      <a:pt x="2156" y="358"/>
                      <a:pt x="2085" y="429"/>
                      <a:pt x="2085" y="513"/>
                    </a:cubicBezTo>
                    <a:lnTo>
                      <a:pt x="2085" y="1049"/>
                    </a:lnTo>
                    <a:cubicBezTo>
                      <a:pt x="2085" y="1096"/>
                      <a:pt x="2037" y="1144"/>
                      <a:pt x="1989" y="1144"/>
                    </a:cubicBezTo>
                    <a:lnTo>
                      <a:pt x="418" y="1144"/>
                    </a:lnTo>
                    <a:cubicBezTo>
                      <a:pt x="370" y="1144"/>
                      <a:pt x="322" y="1096"/>
                      <a:pt x="322" y="1049"/>
                    </a:cubicBezTo>
                    <a:lnTo>
                      <a:pt x="322" y="417"/>
                    </a:lnTo>
                    <a:cubicBezTo>
                      <a:pt x="322" y="370"/>
                      <a:pt x="370" y="322"/>
                      <a:pt x="418" y="322"/>
                    </a:cubicBezTo>
                    <a:lnTo>
                      <a:pt x="1823" y="322"/>
                    </a:lnTo>
                    <a:cubicBezTo>
                      <a:pt x="1918" y="322"/>
                      <a:pt x="1989" y="251"/>
                      <a:pt x="1989" y="156"/>
                    </a:cubicBezTo>
                    <a:cubicBezTo>
                      <a:pt x="1989" y="72"/>
                      <a:pt x="1918" y="1"/>
                      <a:pt x="182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0" name="Google Shape;13148;p59">
                <a:extLst>
                  <a:ext uri="{FF2B5EF4-FFF2-40B4-BE49-F238E27FC236}">
                    <a16:creationId xmlns:a16="http://schemas.microsoft.com/office/drawing/2014/main" id="{12715F4A-176A-44A1-AA0F-8DE1C4BB39F3}"/>
                  </a:ext>
                </a:extLst>
              </p:cNvPr>
              <p:cNvSpPr/>
              <p:nvPr/>
            </p:nvSpPr>
            <p:spPr>
              <a:xfrm>
                <a:off x="1401887" y="3891648"/>
                <a:ext cx="17843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561" h="334" extrusionOk="0">
                    <a:moveTo>
                      <a:pt x="167" y="0"/>
                    </a:moveTo>
                    <a:cubicBezTo>
                      <a:pt x="72" y="0"/>
                      <a:pt x="1" y="71"/>
                      <a:pt x="1" y="167"/>
                    </a:cubicBezTo>
                    <a:cubicBezTo>
                      <a:pt x="1" y="250"/>
                      <a:pt x="72" y="333"/>
                      <a:pt x="167" y="333"/>
                    </a:cubicBezTo>
                    <a:lnTo>
                      <a:pt x="394" y="333"/>
                    </a:lnTo>
                    <a:cubicBezTo>
                      <a:pt x="477" y="333"/>
                      <a:pt x="560" y="250"/>
                      <a:pt x="560" y="167"/>
                    </a:cubicBezTo>
                    <a:cubicBezTo>
                      <a:pt x="560" y="71"/>
                      <a:pt x="477" y="0"/>
                      <a:pt x="3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1" name="Google Shape;13149;p59">
                <a:extLst>
                  <a:ext uri="{FF2B5EF4-FFF2-40B4-BE49-F238E27FC236}">
                    <a16:creationId xmlns:a16="http://schemas.microsoft.com/office/drawing/2014/main" id="{419D96C8-D563-42C8-82B7-B273FA54E49D}"/>
                  </a:ext>
                </a:extLst>
              </p:cNvPr>
              <p:cNvSpPr/>
              <p:nvPr/>
            </p:nvSpPr>
            <p:spPr>
              <a:xfrm>
                <a:off x="1345465" y="3891648"/>
                <a:ext cx="45863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334" extrusionOk="0">
                    <a:moveTo>
                      <a:pt x="167" y="0"/>
                    </a:moveTo>
                    <a:cubicBezTo>
                      <a:pt x="84" y="0"/>
                      <a:pt x="1" y="71"/>
                      <a:pt x="1" y="167"/>
                    </a:cubicBezTo>
                    <a:cubicBezTo>
                      <a:pt x="1" y="250"/>
                      <a:pt x="84" y="333"/>
                      <a:pt x="167" y="333"/>
                    </a:cubicBezTo>
                    <a:lnTo>
                      <a:pt x="1275" y="333"/>
                    </a:lnTo>
                    <a:cubicBezTo>
                      <a:pt x="1358" y="333"/>
                      <a:pt x="1441" y="250"/>
                      <a:pt x="1441" y="167"/>
                    </a:cubicBezTo>
                    <a:cubicBezTo>
                      <a:pt x="1441" y="71"/>
                      <a:pt x="1358" y="0"/>
                      <a:pt x="12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2" name="Google Shape;13150;p59">
                <a:extLst>
                  <a:ext uri="{FF2B5EF4-FFF2-40B4-BE49-F238E27FC236}">
                    <a16:creationId xmlns:a16="http://schemas.microsoft.com/office/drawing/2014/main" id="{5FDFB3A3-3B0A-4DF4-ADFD-0893D6DF1FAE}"/>
                  </a:ext>
                </a:extLst>
              </p:cNvPr>
              <p:cNvSpPr/>
              <p:nvPr/>
            </p:nvSpPr>
            <p:spPr>
              <a:xfrm>
                <a:off x="1343588" y="3917378"/>
                <a:ext cx="77254" cy="46626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1466" extrusionOk="0">
                    <a:moveTo>
                      <a:pt x="417" y="1"/>
                    </a:moveTo>
                    <a:cubicBezTo>
                      <a:pt x="179" y="1"/>
                      <a:pt x="0" y="191"/>
                      <a:pt x="0" y="417"/>
                    </a:cubicBezTo>
                    <a:lnTo>
                      <a:pt x="0" y="1048"/>
                    </a:lnTo>
                    <a:cubicBezTo>
                      <a:pt x="0" y="1287"/>
                      <a:pt x="203" y="1465"/>
                      <a:pt x="417" y="1465"/>
                    </a:cubicBezTo>
                    <a:lnTo>
                      <a:pt x="2000" y="1465"/>
                    </a:lnTo>
                    <a:cubicBezTo>
                      <a:pt x="2239" y="1465"/>
                      <a:pt x="2417" y="1275"/>
                      <a:pt x="2417" y="1048"/>
                    </a:cubicBezTo>
                    <a:lnTo>
                      <a:pt x="2417" y="513"/>
                    </a:lnTo>
                    <a:cubicBezTo>
                      <a:pt x="2429" y="417"/>
                      <a:pt x="2358" y="334"/>
                      <a:pt x="2274" y="334"/>
                    </a:cubicBezTo>
                    <a:cubicBezTo>
                      <a:pt x="2250" y="334"/>
                      <a:pt x="2239" y="334"/>
                      <a:pt x="2215" y="358"/>
                    </a:cubicBezTo>
                    <a:cubicBezTo>
                      <a:pt x="2155" y="370"/>
                      <a:pt x="2096" y="441"/>
                      <a:pt x="2096" y="513"/>
                    </a:cubicBezTo>
                    <a:lnTo>
                      <a:pt x="2096" y="1048"/>
                    </a:lnTo>
                    <a:cubicBezTo>
                      <a:pt x="2096" y="1096"/>
                      <a:pt x="2048" y="1144"/>
                      <a:pt x="2000" y="1144"/>
                    </a:cubicBezTo>
                    <a:lnTo>
                      <a:pt x="417" y="1144"/>
                    </a:lnTo>
                    <a:cubicBezTo>
                      <a:pt x="381" y="1144"/>
                      <a:pt x="334" y="1096"/>
                      <a:pt x="334" y="1048"/>
                    </a:cubicBezTo>
                    <a:lnTo>
                      <a:pt x="334" y="417"/>
                    </a:lnTo>
                    <a:cubicBezTo>
                      <a:pt x="334" y="370"/>
                      <a:pt x="381" y="322"/>
                      <a:pt x="417" y="322"/>
                    </a:cubicBezTo>
                    <a:lnTo>
                      <a:pt x="1834" y="322"/>
                    </a:lnTo>
                    <a:cubicBezTo>
                      <a:pt x="1929" y="322"/>
                      <a:pt x="2000" y="251"/>
                      <a:pt x="2000" y="155"/>
                    </a:cubicBezTo>
                    <a:cubicBezTo>
                      <a:pt x="2000" y="72"/>
                      <a:pt x="1929" y="1"/>
                      <a:pt x="1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3" name="Google Shape;13151;p59">
                <a:extLst>
                  <a:ext uri="{FF2B5EF4-FFF2-40B4-BE49-F238E27FC236}">
                    <a16:creationId xmlns:a16="http://schemas.microsoft.com/office/drawing/2014/main" id="{9353059C-E248-499F-8EF8-B48F21351B52}"/>
                  </a:ext>
                </a:extLst>
              </p:cNvPr>
              <p:cNvSpPr/>
              <p:nvPr/>
            </p:nvSpPr>
            <p:spPr>
              <a:xfrm>
                <a:off x="1401887" y="3976471"/>
                <a:ext cx="17843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561" h="322" extrusionOk="0">
                    <a:moveTo>
                      <a:pt x="167" y="0"/>
                    </a:moveTo>
                    <a:cubicBezTo>
                      <a:pt x="72" y="0"/>
                      <a:pt x="1" y="71"/>
                      <a:pt x="1" y="167"/>
                    </a:cubicBezTo>
                    <a:cubicBezTo>
                      <a:pt x="1" y="250"/>
                      <a:pt x="72" y="322"/>
                      <a:pt x="167" y="322"/>
                    </a:cubicBezTo>
                    <a:lnTo>
                      <a:pt x="394" y="322"/>
                    </a:lnTo>
                    <a:cubicBezTo>
                      <a:pt x="477" y="322"/>
                      <a:pt x="560" y="250"/>
                      <a:pt x="560" y="167"/>
                    </a:cubicBezTo>
                    <a:cubicBezTo>
                      <a:pt x="560" y="71"/>
                      <a:pt x="477" y="0"/>
                      <a:pt x="3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4" name="Google Shape;13152;p59">
                <a:extLst>
                  <a:ext uri="{FF2B5EF4-FFF2-40B4-BE49-F238E27FC236}">
                    <a16:creationId xmlns:a16="http://schemas.microsoft.com/office/drawing/2014/main" id="{7362925F-AEA3-499A-9ADD-6D959F66121B}"/>
                  </a:ext>
                </a:extLst>
              </p:cNvPr>
              <p:cNvSpPr/>
              <p:nvPr/>
            </p:nvSpPr>
            <p:spPr>
              <a:xfrm>
                <a:off x="1345465" y="3976471"/>
                <a:ext cx="45863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322" extrusionOk="0">
                    <a:moveTo>
                      <a:pt x="167" y="0"/>
                    </a:moveTo>
                    <a:cubicBezTo>
                      <a:pt x="84" y="0"/>
                      <a:pt x="1" y="71"/>
                      <a:pt x="1" y="167"/>
                    </a:cubicBezTo>
                    <a:cubicBezTo>
                      <a:pt x="1" y="250"/>
                      <a:pt x="84" y="322"/>
                      <a:pt x="167" y="322"/>
                    </a:cubicBezTo>
                    <a:lnTo>
                      <a:pt x="1275" y="322"/>
                    </a:lnTo>
                    <a:cubicBezTo>
                      <a:pt x="1358" y="322"/>
                      <a:pt x="1441" y="250"/>
                      <a:pt x="1441" y="167"/>
                    </a:cubicBezTo>
                    <a:cubicBezTo>
                      <a:pt x="1441" y="71"/>
                      <a:pt x="1382" y="0"/>
                      <a:pt x="12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5" name="Google Shape;13153;p59">
                <a:extLst>
                  <a:ext uri="{FF2B5EF4-FFF2-40B4-BE49-F238E27FC236}">
                    <a16:creationId xmlns:a16="http://schemas.microsoft.com/office/drawing/2014/main" id="{6CC181DC-9507-442C-B350-6F46932D9526}"/>
                  </a:ext>
                </a:extLst>
              </p:cNvPr>
              <p:cNvSpPr/>
              <p:nvPr/>
            </p:nvSpPr>
            <p:spPr>
              <a:xfrm>
                <a:off x="1343588" y="4001057"/>
                <a:ext cx="77636" cy="46626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1466" extrusionOk="0">
                    <a:moveTo>
                      <a:pt x="417" y="1"/>
                    </a:moveTo>
                    <a:cubicBezTo>
                      <a:pt x="179" y="1"/>
                      <a:pt x="0" y="191"/>
                      <a:pt x="0" y="418"/>
                    </a:cubicBezTo>
                    <a:lnTo>
                      <a:pt x="0" y="1049"/>
                    </a:lnTo>
                    <a:cubicBezTo>
                      <a:pt x="0" y="1156"/>
                      <a:pt x="48" y="1263"/>
                      <a:pt x="107" y="1334"/>
                    </a:cubicBezTo>
                    <a:cubicBezTo>
                      <a:pt x="179" y="1430"/>
                      <a:pt x="298" y="1465"/>
                      <a:pt x="417" y="1465"/>
                    </a:cubicBezTo>
                    <a:lnTo>
                      <a:pt x="2000" y="1465"/>
                    </a:lnTo>
                    <a:cubicBezTo>
                      <a:pt x="2131" y="1465"/>
                      <a:pt x="2239" y="1406"/>
                      <a:pt x="2310" y="1323"/>
                    </a:cubicBezTo>
                    <a:cubicBezTo>
                      <a:pt x="2310" y="1323"/>
                      <a:pt x="2417" y="1203"/>
                      <a:pt x="2417" y="1049"/>
                    </a:cubicBezTo>
                    <a:cubicBezTo>
                      <a:pt x="2417" y="525"/>
                      <a:pt x="2441" y="489"/>
                      <a:pt x="2405" y="430"/>
                    </a:cubicBezTo>
                    <a:cubicBezTo>
                      <a:pt x="2370" y="381"/>
                      <a:pt x="2317" y="358"/>
                      <a:pt x="2266" y="358"/>
                    </a:cubicBezTo>
                    <a:cubicBezTo>
                      <a:pt x="2179" y="358"/>
                      <a:pt x="2096" y="421"/>
                      <a:pt x="2096" y="525"/>
                    </a:cubicBezTo>
                    <a:lnTo>
                      <a:pt x="2096" y="1061"/>
                    </a:lnTo>
                    <a:cubicBezTo>
                      <a:pt x="2096" y="1096"/>
                      <a:pt x="2048" y="1144"/>
                      <a:pt x="2000" y="1144"/>
                    </a:cubicBezTo>
                    <a:lnTo>
                      <a:pt x="417" y="1144"/>
                    </a:lnTo>
                    <a:cubicBezTo>
                      <a:pt x="381" y="1144"/>
                      <a:pt x="334" y="1096"/>
                      <a:pt x="334" y="1061"/>
                    </a:cubicBezTo>
                    <a:lnTo>
                      <a:pt x="334" y="418"/>
                    </a:lnTo>
                    <a:cubicBezTo>
                      <a:pt x="334" y="370"/>
                      <a:pt x="381" y="322"/>
                      <a:pt x="417" y="322"/>
                    </a:cubicBezTo>
                    <a:lnTo>
                      <a:pt x="1834" y="322"/>
                    </a:lnTo>
                    <a:cubicBezTo>
                      <a:pt x="1893" y="322"/>
                      <a:pt x="1965" y="287"/>
                      <a:pt x="1988" y="227"/>
                    </a:cubicBezTo>
                    <a:cubicBezTo>
                      <a:pt x="2024" y="120"/>
                      <a:pt x="1941" y="1"/>
                      <a:pt x="1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6" name="Google Shape;13154;p59">
                <a:extLst>
                  <a:ext uri="{FF2B5EF4-FFF2-40B4-BE49-F238E27FC236}">
                    <a16:creationId xmlns:a16="http://schemas.microsoft.com/office/drawing/2014/main" id="{8D678C0F-734A-4BC0-A36C-40B211E955E6}"/>
                  </a:ext>
                </a:extLst>
              </p:cNvPr>
              <p:cNvSpPr/>
              <p:nvPr/>
            </p:nvSpPr>
            <p:spPr>
              <a:xfrm>
                <a:off x="1344702" y="4060150"/>
                <a:ext cx="46626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334" extrusionOk="0">
                    <a:moveTo>
                      <a:pt x="168" y="0"/>
                    </a:moveTo>
                    <a:cubicBezTo>
                      <a:pt x="108" y="12"/>
                      <a:pt x="60" y="48"/>
                      <a:pt x="48" y="96"/>
                    </a:cubicBezTo>
                    <a:cubicBezTo>
                      <a:pt x="1" y="191"/>
                      <a:pt x="72" y="334"/>
                      <a:pt x="191" y="334"/>
                    </a:cubicBezTo>
                    <a:lnTo>
                      <a:pt x="1299" y="334"/>
                    </a:lnTo>
                    <a:cubicBezTo>
                      <a:pt x="1382" y="334"/>
                      <a:pt x="1453" y="250"/>
                      <a:pt x="1453" y="167"/>
                    </a:cubicBezTo>
                    <a:cubicBezTo>
                      <a:pt x="1465" y="72"/>
                      <a:pt x="1382" y="0"/>
                      <a:pt x="12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7" name="Google Shape;13155;p59">
                <a:extLst>
                  <a:ext uri="{FF2B5EF4-FFF2-40B4-BE49-F238E27FC236}">
                    <a16:creationId xmlns:a16="http://schemas.microsoft.com/office/drawing/2014/main" id="{FD1E17C6-203D-4BCC-855B-9DB3ED93FFD3}"/>
                  </a:ext>
                </a:extLst>
              </p:cNvPr>
              <p:cNvSpPr/>
              <p:nvPr/>
            </p:nvSpPr>
            <p:spPr>
              <a:xfrm>
                <a:off x="1401887" y="4060150"/>
                <a:ext cx="17843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561" h="334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34"/>
                      <a:pt x="167" y="334"/>
                    </a:cubicBezTo>
                    <a:lnTo>
                      <a:pt x="394" y="334"/>
                    </a:lnTo>
                    <a:cubicBezTo>
                      <a:pt x="477" y="334"/>
                      <a:pt x="560" y="250"/>
                      <a:pt x="560" y="167"/>
                    </a:cubicBezTo>
                    <a:cubicBezTo>
                      <a:pt x="560" y="72"/>
                      <a:pt x="477" y="0"/>
                      <a:pt x="3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8" name="Google Shape;13156;p59">
                <a:extLst>
                  <a:ext uri="{FF2B5EF4-FFF2-40B4-BE49-F238E27FC236}">
                    <a16:creationId xmlns:a16="http://schemas.microsoft.com/office/drawing/2014/main" id="{625F94C2-EA88-443A-839A-4C83679CC868}"/>
                  </a:ext>
                </a:extLst>
              </p:cNvPr>
              <p:cNvSpPr/>
              <p:nvPr/>
            </p:nvSpPr>
            <p:spPr>
              <a:xfrm>
                <a:off x="1563584" y="3936365"/>
                <a:ext cx="67077" cy="80276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524" extrusionOk="0">
                    <a:moveTo>
                      <a:pt x="986" y="0"/>
                    </a:moveTo>
                    <a:cubicBezTo>
                      <a:pt x="915" y="0"/>
                      <a:pt x="842" y="19"/>
                      <a:pt x="775" y="59"/>
                    </a:cubicBezTo>
                    <a:lnTo>
                      <a:pt x="203" y="380"/>
                    </a:lnTo>
                    <a:cubicBezTo>
                      <a:pt x="72" y="451"/>
                      <a:pt x="1" y="594"/>
                      <a:pt x="1" y="737"/>
                    </a:cubicBezTo>
                    <a:cubicBezTo>
                      <a:pt x="1" y="928"/>
                      <a:pt x="60" y="916"/>
                      <a:pt x="846" y="2321"/>
                    </a:cubicBezTo>
                    <a:cubicBezTo>
                      <a:pt x="917" y="2452"/>
                      <a:pt x="1048" y="2523"/>
                      <a:pt x="1203" y="2523"/>
                    </a:cubicBezTo>
                    <a:cubicBezTo>
                      <a:pt x="1382" y="2523"/>
                      <a:pt x="1453" y="2416"/>
                      <a:pt x="1882" y="2190"/>
                    </a:cubicBezTo>
                    <a:cubicBezTo>
                      <a:pt x="1965" y="2154"/>
                      <a:pt x="1989" y="2047"/>
                      <a:pt x="1941" y="1975"/>
                    </a:cubicBezTo>
                    <a:cubicBezTo>
                      <a:pt x="1918" y="1921"/>
                      <a:pt x="1864" y="1892"/>
                      <a:pt x="1809" y="1892"/>
                    </a:cubicBezTo>
                    <a:cubicBezTo>
                      <a:pt x="1780" y="1892"/>
                      <a:pt x="1752" y="1900"/>
                      <a:pt x="1727" y="1916"/>
                    </a:cubicBezTo>
                    <a:cubicBezTo>
                      <a:pt x="1227" y="2190"/>
                      <a:pt x="1251" y="2190"/>
                      <a:pt x="1215" y="2190"/>
                    </a:cubicBezTo>
                    <a:cubicBezTo>
                      <a:pt x="1132" y="2190"/>
                      <a:pt x="1167" y="2178"/>
                      <a:pt x="358" y="785"/>
                    </a:cubicBezTo>
                    <a:cubicBezTo>
                      <a:pt x="322" y="737"/>
                      <a:pt x="334" y="690"/>
                      <a:pt x="382" y="666"/>
                    </a:cubicBezTo>
                    <a:lnTo>
                      <a:pt x="953" y="332"/>
                    </a:lnTo>
                    <a:cubicBezTo>
                      <a:pt x="965" y="324"/>
                      <a:pt x="978" y="320"/>
                      <a:pt x="992" y="320"/>
                    </a:cubicBezTo>
                    <a:cubicBezTo>
                      <a:pt x="1019" y="320"/>
                      <a:pt x="1048" y="336"/>
                      <a:pt x="1072" y="368"/>
                    </a:cubicBezTo>
                    <a:lnTo>
                      <a:pt x="1787" y="1583"/>
                    </a:lnTo>
                    <a:cubicBezTo>
                      <a:pt x="1810" y="1637"/>
                      <a:pt x="1864" y="1666"/>
                      <a:pt x="1919" y="1666"/>
                    </a:cubicBezTo>
                    <a:cubicBezTo>
                      <a:pt x="1948" y="1666"/>
                      <a:pt x="1976" y="1658"/>
                      <a:pt x="2001" y="1642"/>
                    </a:cubicBezTo>
                    <a:cubicBezTo>
                      <a:pt x="2084" y="1606"/>
                      <a:pt x="2108" y="1499"/>
                      <a:pt x="2060" y="1428"/>
                    </a:cubicBezTo>
                    <a:lnTo>
                      <a:pt x="1346" y="201"/>
                    </a:lnTo>
                    <a:cubicBezTo>
                      <a:pt x="1267" y="74"/>
                      <a:pt x="1129" y="0"/>
                      <a:pt x="98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9" name="Google Shape;13157;p59">
                <a:extLst>
                  <a:ext uri="{FF2B5EF4-FFF2-40B4-BE49-F238E27FC236}">
                    <a16:creationId xmlns:a16="http://schemas.microsoft.com/office/drawing/2014/main" id="{A2344B97-C882-44E9-9BDA-8CF2C9696761}"/>
                  </a:ext>
                </a:extLst>
              </p:cNvPr>
              <p:cNvSpPr/>
              <p:nvPr/>
            </p:nvSpPr>
            <p:spPr>
              <a:xfrm>
                <a:off x="1569658" y="4013174"/>
                <a:ext cx="15553" cy="16698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25" extrusionOk="0">
                    <a:moveTo>
                      <a:pt x="189" y="0"/>
                    </a:moveTo>
                    <a:cubicBezTo>
                      <a:pt x="161" y="0"/>
                      <a:pt x="132" y="8"/>
                      <a:pt x="107" y="25"/>
                    </a:cubicBezTo>
                    <a:cubicBezTo>
                      <a:pt x="24" y="60"/>
                      <a:pt x="0" y="168"/>
                      <a:pt x="48" y="239"/>
                    </a:cubicBezTo>
                    <a:lnTo>
                      <a:pt x="143" y="441"/>
                    </a:lnTo>
                    <a:cubicBezTo>
                      <a:pt x="179" y="501"/>
                      <a:pt x="238" y="525"/>
                      <a:pt x="298" y="525"/>
                    </a:cubicBezTo>
                    <a:cubicBezTo>
                      <a:pt x="417" y="513"/>
                      <a:pt x="488" y="382"/>
                      <a:pt x="429" y="275"/>
                    </a:cubicBezTo>
                    <a:lnTo>
                      <a:pt x="322" y="84"/>
                    </a:lnTo>
                    <a:cubicBezTo>
                      <a:pt x="298" y="30"/>
                      <a:pt x="244" y="0"/>
                      <a:pt x="1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0" name="Google Shape;13158;p59">
                <a:extLst>
                  <a:ext uri="{FF2B5EF4-FFF2-40B4-BE49-F238E27FC236}">
                    <a16:creationId xmlns:a16="http://schemas.microsoft.com/office/drawing/2014/main" id="{EA37B688-21C9-4289-83B6-D923B9A3E11D}"/>
                  </a:ext>
                </a:extLst>
              </p:cNvPr>
              <p:cNvSpPr/>
              <p:nvPr/>
            </p:nvSpPr>
            <p:spPr>
              <a:xfrm>
                <a:off x="1541256" y="3964417"/>
                <a:ext cx="29165" cy="4061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1277" extrusionOk="0">
                    <a:moveTo>
                      <a:pt x="182" y="0"/>
                    </a:moveTo>
                    <a:cubicBezTo>
                      <a:pt x="156" y="0"/>
                      <a:pt x="130" y="7"/>
                      <a:pt x="107" y="22"/>
                    </a:cubicBezTo>
                    <a:cubicBezTo>
                      <a:pt x="24" y="69"/>
                      <a:pt x="0" y="165"/>
                      <a:pt x="48" y="248"/>
                    </a:cubicBezTo>
                    <a:lnTo>
                      <a:pt x="596" y="1201"/>
                    </a:lnTo>
                    <a:cubicBezTo>
                      <a:pt x="628" y="1250"/>
                      <a:pt x="684" y="1277"/>
                      <a:pt x="743" y="1277"/>
                    </a:cubicBezTo>
                    <a:cubicBezTo>
                      <a:pt x="769" y="1277"/>
                      <a:pt x="796" y="1271"/>
                      <a:pt x="822" y="1260"/>
                    </a:cubicBezTo>
                    <a:cubicBezTo>
                      <a:pt x="893" y="1212"/>
                      <a:pt x="917" y="1105"/>
                      <a:pt x="881" y="1034"/>
                    </a:cubicBezTo>
                    <a:lnTo>
                      <a:pt x="322" y="81"/>
                    </a:lnTo>
                    <a:cubicBezTo>
                      <a:pt x="297" y="32"/>
                      <a:pt x="239" y="0"/>
                      <a:pt x="1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1" name="Google Shape;13159;p59">
                <a:extLst>
                  <a:ext uri="{FF2B5EF4-FFF2-40B4-BE49-F238E27FC236}">
                    <a16:creationId xmlns:a16="http://schemas.microsoft.com/office/drawing/2014/main" id="{5DA86C26-623B-4FD7-9C52-D77A215FB07B}"/>
                  </a:ext>
                </a:extLst>
              </p:cNvPr>
              <p:cNvSpPr/>
              <p:nvPr/>
            </p:nvSpPr>
            <p:spPr>
              <a:xfrm>
                <a:off x="1496189" y="4055284"/>
                <a:ext cx="15171" cy="1663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523" extrusionOk="0">
                    <a:moveTo>
                      <a:pt x="182" y="1"/>
                    </a:moveTo>
                    <a:cubicBezTo>
                      <a:pt x="156" y="1"/>
                      <a:pt x="130" y="7"/>
                      <a:pt x="108" y="22"/>
                    </a:cubicBezTo>
                    <a:cubicBezTo>
                      <a:pt x="36" y="70"/>
                      <a:pt x="0" y="165"/>
                      <a:pt x="48" y="249"/>
                    </a:cubicBezTo>
                    <a:cubicBezTo>
                      <a:pt x="48" y="249"/>
                      <a:pt x="155" y="427"/>
                      <a:pt x="155" y="439"/>
                    </a:cubicBezTo>
                    <a:cubicBezTo>
                      <a:pt x="194" y="494"/>
                      <a:pt x="259" y="523"/>
                      <a:pt x="309" y="523"/>
                    </a:cubicBezTo>
                    <a:cubicBezTo>
                      <a:pt x="335" y="523"/>
                      <a:pt x="357" y="515"/>
                      <a:pt x="369" y="499"/>
                    </a:cubicBezTo>
                    <a:cubicBezTo>
                      <a:pt x="453" y="451"/>
                      <a:pt x="477" y="344"/>
                      <a:pt x="429" y="272"/>
                    </a:cubicBezTo>
                    <a:lnTo>
                      <a:pt x="334" y="82"/>
                    </a:lnTo>
                    <a:cubicBezTo>
                      <a:pt x="301" y="33"/>
                      <a:pt x="240" y="1"/>
                      <a:pt x="1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2" name="Google Shape;13160;p59">
                <a:extLst>
                  <a:ext uri="{FF2B5EF4-FFF2-40B4-BE49-F238E27FC236}">
                    <a16:creationId xmlns:a16="http://schemas.microsoft.com/office/drawing/2014/main" id="{24CDCA63-5810-4F43-B92D-F3F40A1FF6A1}"/>
                  </a:ext>
                </a:extLst>
              </p:cNvPr>
              <p:cNvSpPr/>
              <p:nvPr/>
            </p:nvSpPr>
            <p:spPr>
              <a:xfrm>
                <a:off x="1468169" y="3851859"/>
                <a:ext cx="78781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2192" extrusionOk="0">
                    <a:moveTo>
                      <a:pt x="738" y="1"/>
                    </a:moveTo>
                    <a:cubicBezTo>
                      <a:pt x="584" y="1"/>
                      <a:pt x="453" y="72"/>
                      <a:pt x="381" y="215"/>
                    </a:cubicBezTo>
                    <a:cubicBezTo>
                      <a:pt x="96" y="727"/>
                      <a:pt x="0" y="787"/>
                      <a:pt x="0" y="989"/>
                    </a:cubicBezTo>
                    <a:cubicBezTo>
                      <a:pt x="0" y="1132"/>
                      <a:pt x="84" y="1263"/>
                      <a:pt x="215" y="1346"/>
                    </a:cubicBezTo>
                    <a:cubicBezTo>
                      <a:pt x="1608" y="2132"/>
                      <a:pt x="1596" y="2192"/>
                      <a:pt x="1786" y="2192"/>
                    </a:cubicBezTo>
                    <a:cubicBezTo>
                      <a:pt x="1941" y="2192"/>
                      <a:pt x="2072" y="2120"/>
                      <a:pt x="2143" y="1977"/>
                    </a:cubicBezTo>
                    <a:lnTo>
                      <a:pt x="2417" y="1525"/>
                    </a:lnTo>
                    <a:cubicBezTo>
                      <a:pt x="2477" y="1418"/>
                      <a:pt x="2441" y="1311"/>
                      <a:pt x="2358" y="1263"/>
                    </a:cubicBezTo>
                    <a:cubicBezTo>
                      <a:pt x="2336" y="1252"/>
                      <a:pt x="2310" y="1247"/>
                      <a:pt x="2284" y="1247"/>
                    </a:cubicBezTo>
                    <a:cubicBezTo>
                      <a:pt x="2226" y="1247"/>
                      <a:pt x="2164" y="1273"/>
                      <a:pt x="2132" y="1322"/>
                    </a:cubicBezTo>
                    <a:lnTo>
                      <a:pt x="1870" y="1787"/>
                    </a:lnTo>
                    <a:cubicBezTo>
                      <a:pt x="1846" y="1819"/>
                      <a:pt x="1817" y="1834"/>
                      <a:pt x="1789" y="1834"/>
                    </a:cubicBezTo>
                    <a:cubicBezTo>
                      <a:pt x="1776" y="1834"/>
                      <a:pt x="1762" y="1830"/>
                      <a:pt x="1751" y="1823"/>
                    </a:cubicBezTo>
                    <a:cubicBezTo>
                      <a:pt x="334" y="989"/>
                      <a:pt x="334" y="1049"/>
                      <a:pt x="334" y="953"/>
                    </a:cubicBezTo>
                    <a:cubicBezTo>
                      <a:pt x="334" y="906"/>
                      <a:pt x="334" y="941"/>
                      <a:pt x="655" y="358"/>
                    </a:cubicBezTo>
                    <a:cubicBezTo>
                      <a:pt x="677" y="329"/>
                      <a:pt x="703" y="314"/>
                      <a:pt x="728" y="314"/>
                    </a:cubicBezTo>
                    <a:cubicBezTo>
                      <a:pt x="744" y="314"/>
                      <a:pt x="760" y="320"/>
                      <a:pt x="774" y="334"/>
                    </a:cubicBezTo>
                    <a:lnTo>
                      <a:pt x="2001" y="1049"/>
                    </a:lnTo>
                    <a:cubicBezTo>
                      <a:pt x="2023" y="1060"/>
                      <a:pt x="2048" y="1065"/>
                      <a:pt x="2074" y="1065"/>
                    </a:cubicBezTo>
                    <a:cubicBezTo>
                      <a:pt x="2133" y="1065"/>
                      <a:pt x="2194" y="1038"/>
                      <a:pt x="2227" y="989"/>
                    </a:cubicBezTo>
                    <a:cubicBezTo>
                      <a:pt x="2262" y="906"/>
                      <a:pt x="2239" y="811"/>
                      <a:pt x="2167" y="763"/>
                    </a:cubicBezTo>
                    <a:cubicBezTo>
                      <a:pt x="929" y="60"/>
                      <a:pt x="929" y="1"/>
                      <a:pt x="7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3" name="Google Shape;13161;p59">
                <a:extLst>
                  <a:ext uri="{FF2B5EF4-FFF2-40B4-BE49-F238E27FC236}">
                    <a16:creationId xmlns:a16="http://schemas.microsoft.com/office/drawing/2014/main" id="{A548C8DF-6019-4C04-A00F-0DF81D7F6D36}"/>
                  </a:ext>
                </a:extLst>
              </p:cNvPr>
              <p:cNvSpPr/>
              <p:nvPr/>
            </p:nvSpPr>
            <p:spPr>
              <a:xfrm>
                <a:off x="1503377" y="3929368"/>
                <a:ext cx="1784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32" extrusionOk="0">
                    <a:moveTo>
                      <a:pt x="189" y="0"/>
                    </a:moveTo>
                    <a:cubicBezTo>
                      <a:pt x="132" y="0"/>
                      <a:pt x="73" y="27"/>
                      <a:pt x="48" y="76"/>
                    </a:cubicBezTo>
                    <a:cubicBezTo>
                      <a:pt x="1" y="159"/>
                      <a:pt x="24" y="255"/>
                      <a:pt x="96" y="302"/>
                    </a:cubicBezTo>
                    <a:lnTo>
                      <a:pt x="298" y="409"/>
                    </a:lnTo>
                    <a:cubicBezTo>
                      <a:pt x="321" y="424"/>
                      <a:pt x="347" y="431"/>
                      <a:pt x="373" y="431"/>
                    </a:cubicBezTo>
                    <a:cubicBezTo>
                      <a:pt x="431" y="431"/>
                      <a:pt x="492" y="399"/>
                      <a:pt x="524" y="350"/>
                    </a:cubicBezTo>
                    <a:cubicBezTo>
                      <a:pt x="560" y="255"/>
                      <a:pt x="536" y="171"/>
                      <a:pt x="465" y="124"/>
                    </a:cubicBezTo>
                    <a:lnTo>
                      <a:pt x="263" y="17"/>
                    </a:lnTo>
                    <a:cubicBezTo>
                      <a:pt x="240" y="6"/>
                      <a:pt x="215" y="0"/>
                      <a:pt x="1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" name="Google Shape;13162;p59">
                <a:extLst>
                  <a:ext uri="{FF2B5EF4-FFF2-40B4-BE49-F238E27FC236}">
                    <a16:creationId xmlns:a16="http://schemas.microsoft.com/office/drawing/2014/main" id="{2D5E6C7A-8C1E-47F0-828D-2755D455944A}"/>
                  </a:ext>
                </a:extLst>
              </p:cNvPr>
              <p:cNvSpPr/>
              <p:nvPr/>
            </p:nvSpPr>
            <p:spPr>
              <a:xfrm>
                <a:off x="1454524" y="3900966"/>
                <a:ext cx="42078" cy="27798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874" extrusionOk="0">
                    <a:moveTo>
                      <a:pt x="195" y="0"/>
                    </a:moveTo>
                    <a:cubicBezTo>
                      <a:pt x="137" y="0"/>
                      <a:pt x="81" y="27"/>
                      <a:pt x="48" y="76"/>
                    </a:cubicBezTo>
                    <a:cubicBezTo>
                      <a:pt x="1" y="159"/>
                      <a:pt x="36" y="255"/>
                      <a:pt x="108" y="302"/>
                    </a:cubicBezTo>
                    <a:lnTo>
                      <a:pt x="1060" y="850"/>
                    </a:lnTo>
                    <a:cubicBezTo>
                      <a:pt x="1084" y="874"/>
                      <a:pt x="1120" y="874"/>
                      <a:pt x="1144" y="874"/>
                    </a:cubicBezTo>
                    <a:cubicBezTo>
                      <a:pt x="1203" y="874"/>
                      <a:pt x="1263" y="838"/>
                      <a:pt x="1298" y="779"/>
                    </a:cubicBezTo>
                    <a:cubicBezTo>
                      <a:pt x="1322" y="719"/>
                      <a:pt x="1310" y="612"/>
                      <a:pt x="1227" y="576"/>
                    </a:cubicBezTo>
                    <a:lnTo>
                      <a:pt x="275" y="17"/>
                    </a:lnTo>
                    <a:cubicBezTo>
                      <a:pt x="249" y="6"/>
                      <a:pt x="222" y="0"/>
                      <a:pt x="1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5" name="Google Shape;13163;p59">
                <a:extLst>
                  <a:ext uri="{FF2B5EF4-FFF2-40B4-BE49-F238E27FC236}">
                    <a16:creationId xmlns:a16="http://schemas.microsoft.com/office/drawing/2014/main" id="{BA322471-AE62-49E7-B390-4103DEF73BFD}"/>
                  </a:ext>
                </a:extLst>
              </p:cNvPr>
              <p:cNvSpPr/>
              <p:nvPr/>
            </p:nvSpPr>
            <p:spPr>
              <a:xfrm>
                <a:off x="1460981" y="4002265"/>
                <a:ext cx="1908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432" extrusionOk="0">
                    <a:moveTo>
                      <a:pt x="199" y="1"/>
                    </a:moveTo>
                    <a:cubicBezTo>
                      <a:pt x="141" y="1"/>
                      <a:pt x="80" y="33"/>
                      <a:pt x="48" y="82"/>
                    </a:cubicBezTo>
                    <a:cubicBezTo>
                      <a:pt x="0" y="153"/>
                      <a:pt x="36" y="261"/>
                      <a:pt x="107" y="308"/>
                    </a:cubicBezTo>
                    <a:cubicBezTo>
                      <a:pt x="107" y="308"/>
                      <a:pt x="286" y="403"/>
                      <a:pt x="298" y="403"/>
                    </a:cubicBezTo>
                    <a:cubicBezTo>
                      <a:pt x="328" y="423"/>
                      <a:pt x="358" y="432"/>
                      <a:pt x="386" y="432"/>
                    </a:cubicBezTo>
                    <a:cubicBezTo>
                      <a:pt x="512" y="432"/>
                      <a:pt x="600" y="263"/>
                      <a:pt x="512" y="165"/>
                    </a:cubicBezTo>
                    <a:cubicBezTo>
                      <a:pt x="488" y="130"/>
                      <a:pt x="453" y="130"/>
                      <a:pt x="274" y="22"/>
                    </a:cubicBezTo>
                    <a:cubicBezTo>
                      <a:pt x="251" y="8"/>
                      <a:pt x="226" y="1"/>
                      <a:pt x="1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6" name="Google Shape;13097;p59">
              <a:extLst>
                <a:ext uri="{FF2B5EF4-FFF2-40B4-BE49-F238E27FC236}">
                  <a16:creationId xmlns:a16="http://schemas.microsoft.com/office/drawing/2014/main" id="{57112274-6C9C-4B69-822F-70E18D00A5DE}"/>
                </a:ext>
              </a:extLst>
            </p:cNvPr>
            <p:cNvGrpSpPr/>
            <p:nvPr/>
          </p:nvGrpSpPr>
          <p:grpSpPr>
            <a:xfrm>
              <a:off x="10954554" y="5007606"/>
              <a:ext cx="511509" cy="368599"/>
              <a:chOff x="3933342" y="4315767"/>
              <a:chExt cx="383632" cy="276449"/>
            </a:xfrm>
            <a:grpFill/>
          </p:grpSpPr>
          <p:sp>
            <p:nvSpPr>
              <p:cNvPr id="76" name="Google Shape;13098;p59">
                <a:extLst>
                  <a:ext uri="{FF2B5EF4-FFF2-40B4-BE49-F238E27FC236}">
                    <a16:creationId xmlns:a16="http://schemas.microsoft.com/office/drawing/2014/main" id="{36FF93FA-DBC0-4F6C-835B-D21E42679DEF}"/>
                  </a:ext>
                </a:extLst>
              </p:cNvPr>
              <p:cNvSpPr/>
              <p:nvPr/>
            </p:nvSpPr>
            <p:spPr>
              <a:xfrm>
                <a:off x="3933342" y="4315767"/>
                <a:ext cx="383632" cy="276449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8692" extrusionOk="0">
                    <a:moveTo>
                      <a:pt x="2061" y="369"/>
                    </a:moveTo>
                    <a:cubicBezTo>
                      <a:pt x="2120" y="369"/>
                      <a:pt x="2168" y="417"/>
                      <a:pt x="2168" y="476"/>
                    </a:cubicBezTo>
                    <a:lnTo>
                      <a:pt x="2168" y="845"/>
                    </a:lnTo>
                    <a:lnTo>
                      <a:pt x="1406" y="845"/>
                    </a:lnTo>
                    <a:lnTo>
                      <a:pt x="1406" y="476"/>
                    </a:lnTo>
                    <a:cubicBezTo>
                      <a:pt x="1406" y="417"/>
                      <a:pt x="1454" y="369"/>
                      <a:pt x="1513" y="369"/>
                    </a:cubicBezTo>
                    <a:close/>
                    <a:moveTo>
                      <a:pt x="10824" y="1262"/>
                    </a:moveTo>
                    <a:cubicBezTo>
                      <a:pt x="10883" y="1262"/>
                      <a:pt x="10931" y="1310"/>
                      <a:pt x="10931" y="1369"/>
                    </a:cubicBezTo>
                    <a:lnTo>
                      <a:pt x="10943" y="1715"/>
                    </a:lnTo>
                    <a:lnTo>
                      <a:pt x="9490" y="1715"/>
                    </a:lnTo>
                    <a:lnTo>
                      <a:pt x="9490" y="1369"/>
                    </a:lnTo>
                    <a:cubicBezTo>
                      <a:pt x="9490" y="1310"/>
                      <a:pt x="9526" y="1262"/>
                      <a:pt x="9586" y="1262"/>
                    </a:cubicBezTo>
                    <a:close/>
                    <a:moveTo>
                      <a:pt x="1513" y="0"/>
                    </a:moveTo>
                    <a:cubicBezTo>
                      <a:pt x="1251" y="0"/>
                      <a:pt x="1049" y="214"/>
                      <a:pt x="1049" y="464"/>
                    </a:cubicBezTo>
                    <a:lnTo>
                      <a:pt x="1049" y="833"/>
                    </a:lnTo>
                    <a:lnTo>
                      <a:pt x="894" y="833"/>
                    </a:lnTo>
                    <a:cubicBezTo>
                      <a:pt x="692" y="833"/>
                      <a:pt x="489" y="905"/>
                      <a:pt x="334" y="1048"/>
                    </a:cubicBezTo>
                    <a:cubicBezTo>
                      <a:pt x="263" y="1107"/>
                      <a:pt x="239" y="1226"/>
                      <a:pt x="299" y="1298"/>
                    </a:cubicBezTo>
                    <a:cubicBezTo>
                      <a:pt x="332" y="1338"/>
                      <a:pt x="385" y="1360"/>
                      <a:pt x="440" y="1360"/>
                    </a:cubicBezTo>
                    <a:cubicBezTo>
                      <a:pt x="482" y="1360"/>
                      <a:pt x="525" y="1347"/>
                      <a:pt x="561" y="1322"/>
                    </a:cubicBezTo>
                    <a:cubicBezTo>
                      <a:pt x="676" y="1220"/>
                      <a:pt x="791" y="1203"/>
                      <a:pt x="908" y="1203"/>
                    </a:cubicBezTo>
                    <a:cubicBezTo>
                      <a:pt x="966" y="1203"/>
                      <a:pt x="1025" y="1207"/>
                      <a:pt x="1084" y="1207"/>
                    </a:cubicBezTo>
                    <a:cubicBezTo>
                      <a:pt x="1116" y="1207"/>
                      <a:pt x="1148" y="1206"/>
                      <a:pt x="1180" y="1203"/>
                    </a:cubicBezTo>
                    <a:lnTo>
                      <a:pt x="2680" y="1203"/>
                    </a:lnTo>
                    <a:cubicBezTo>
                      <a:pt x="2978" y="1203"/>
                      <a:pt x="3216" y="1441"/>
                      <a:pt x="3216" y="1738"/>
                    </a:cubicBezTo>
                    <a:lnTo>
                      <a:pt x="3216" y="2429"/>
                    </a:lnTo>
                    <a:cubicBezTo>
                      <a:pt x="3216" y="2536"/>
                      <a:pt x="3299" y="2607"/>
                      <a:pt x="3394" y="2607"/>
                    </a:cubicBezTo>
                    <a:cubicBezTo>
                      <a:pt x="3501" y="2607"/>
                      <a:pt x="3573" y="2536"/>
                      <a:pt x="3573" y="2429"/>
                    </a:cubicBezTo>
                    <a:lnTo>
                      <a:pt x="3573" y="2072"/>
                    </a:lnTo>
                    <a:lnTo>
                      <a:pt x="11217" y="2072"/>
                    </a:lnTo>
                    <a:cubicBezTo>
                      <a:pt x="11491" y="2084"/>
                      <a:pt x="11705" y="2322"/>
                      <a:pt x="11705" y="2607"/>
                    </a:cubicBezTo>
                    <a:lnTo>
                      <a:pt x="11705" y="2834"/>
                    </a:lnTo>
                    <a:lnTo>
                      <a:pt x="11395" y="2834"/>
                    </a:lnTo>
                    <a:cubicBezTo>
                      <a:pt x="11288" y="2834"/>
                      <a:pt x="11217" y="2905"/>
                      <a:pt x="11217" y="3012"/>
                    </a:cubicBezTo>
                    <a:cubicBezTo>
                      <a:pt x="11217" y="3108"/>
                      <a:pt x="11288" y="3191"/>
                      <a:pt x="11395" y="3191"/>
                    </a:cubicBezTo>
                    <a:lnTo>
                      <a:pt x="11705" y="3191"/>
                    </a:lnTo>
                    <a:lnTo>
                      <a:pt x="11705" y="7441"/>
                    </a:lnTo>
                    <a:lnTo>
                      <a:pt x="10883" y="7441"/>
                    </a:lnTo>
                    <a:cubicBezTo>
                      <a:pt x="10621" y="7441"/>
                      <a:pt x="10395" y="7215"/>
                      <a:pt x="10395" y="6953"/>
                    </a:cubicBezTo>
                    <a:lnTo>
                      <a:pt x="10395" y="3667"/>
                    </a:lnTo>
                    <a:cubicBezTo>
                      <a:pt x="10395" y="3453"/>
                      <a:pt x="10538" y="3262"/>
                      <a:pt x="10740" y="3203"/>
                    </a:cubicBezTo>
                    <a:cubicBezTo>
                      <a:pt x="10824" y="3167"/>
                      <a:pt x="10883" y="3072"/>
                      <a:pt x="10859" y="2977"/>
                    </a:cubicBezTo>
                    <a:cubicBezTo>
                      <a:pt x="10829" y="2906"/>
                      <a:pt x="10747" y="2852"/>
                      <a:pt x="10672" y="2852"/>
                    </a:cubicBezTo>
                    <a:cubicBezTo>
                      <a:pt x="10659" y="2852"/>
                      <a:pt x="10646" y="2854"/>
                      <a:pt x="10633" y="2858"/>
                    </a:cubicBezTo>
                    <a:cubicBezTo>
                      <a:pt x="10276" y="2965"/>
                      <a:pt x="10038" y="3310"/>
                      <a:pt x="10038" y="3667"/>
                    </a:cubicBezTo>
                    <a:lnTo>
                      <a:pt x="10038" y="6953"/>
                    </a:lnTo>
                    <a:cubicBezTo>
                      <a:pt x="10038" y="7418"/>
                      <a:pt x="10419" y="7799"/>
                      <a:pt x="10883" y="7799"/>
                    </a:cubicBezTo>
                    <a:lnTo>
                      <a:pt x="11705" y="7799"/>
                    </a:lnTo>
                    <a:cubicBezTo>
                      <a:pt x="11705" y="8096"/>
                      <a:pt x="11467" y="8334"/>
                      <a:pt x="11169" y="8334"/>
                    </a:cubicBezTo>
                    <a:lnTo>
                      <a:pt x="3394" y="8334"/>
                    </a:lnTo>
                    <a:cubicBezTo>
                      <a:pt x="3478" y="8227"/>
                      <a:pt x="3537" y="8108"/>
                      <a:pt x="3561" y="7977"/>
                    </a:cubicBezTo>
                    <a:cubicBezTo>
                      <a:pt x="3573" y="7870"/>
                      <a:pt x="3513" y="7787"/>
                      <a:pt x="3430" y="7775"/>
                    </a:cubicBezTo>
                    <a:cubicBezTo>
                      <a:pt x="3414" y="7771"/>
                      <a:pt x="3399" y="7770"/>
                      <a:pt x="3384" y="7770"/>
                    </a:cubicBezTo>
                    <a:cubicBezTo>
                      <a:pt x="3299" y="7770"/>
                      <a:pt x="3236" y="7825"/>
                      <a:pt x="3216" y="7906"/>
                    </a:cubicBezTo>
                    <a:cubicBezTo>
                      <a:pt x="3180" y="8156"/>
                      <a:pt x="2954" y="8334"/>
                      <a:pt x="2704" y="8334"/>
                    </a:cubicBezTo>
                    <a:lnTo>
                      <a:pt x="823" y="8334"/>
                    </a:lnTo>
                    <a:cubicBezTo>
                      <a:pt x="572" y="8287"/>
                      <a:pt x="358" y="8072"/>
                      <a:pt x="358" y="7799"/>
                    </a:cubicBezTo>
                    <a:lnTo>
                      <a:pt x="358" y="2774"/>
                    </a:lnTo>
                    <a:lnTo>
                      <a:pt x="358" y="1834"/>
                    </a:lnTo>
                    <a:cubicBezTo>
                      <a:pt x="358" y="1726"/>
                      <a:pt x="287" y="1655"/>
                      <a:pt x="180" y="1655"/>
                    </a:cubicBezTo>
                    <a:cubicBezTo>
                      <a:pt x="72" y="1655"/>
                      <a:pt x="1" y="1726"/>
                      <a:pt x="1" y="1834"/>
                    </a:cubicBezTo>
                    <a:lnTo>
                      <a:pt x="1" y="7799"/>
                    </a:lnTo>
                    <a:cubicBezTo>
                      <a:pt x="1" y="8251"/>
                      <a:pt x="334" y="8608"/>
                      <a:pt x="751" y="8680"/>
                    </a:cubicBezTo>
                    <a:cubicBezTo>
                      <a:pt x="763" y="8680"/>
                      <a:pt x="787" y="8680"/>
                      <a:pt x="811" y="8692"/>
                    </a:cubicBezTo>
                    <a:lnTo>
                      <a:pt x="11169" y="8692"/>
                    </a:lnTo>
                    <a:cubicBezTo>
                      <a:pt x="11657" y="8692"/>
                      <a:pt x="12062" y="8287"/>
                      <a:pt x="12062" y="7799"/>
                    </a:cubicBezTo>
                    <a:lnTo>
                      <a:pt x="12062" y="2607"/>
                    </a:lnTo>
                    <a:cubicBezTo>
                      <a:pt x="12050" y="2155"/>
                      <a:pt x="11717" y="1786"/>
                      <a:pt x="11300" y="1715"/>
                    </a:cubicBezTo>
                    <a:lnTo>
                      <a:pt x="11300" y="1357"/>
                    </a:lnTo>
                    <a:cubicBezTo>
                      <a:pt x="11300" y="1107"/>
                      <a:pt x="11098" y="893"/>
                      <a:pt x="10836" y="893"/>
                    </a:cubicBezTo>
                    <a:lnTo>
                      <a:pt x="9609" y="893"/>
                    </a:lnTo>
                    <a:cubicBezTo>
                      <a:pt x="9347" y="893"/>
                      <a:pt x="9145" y="1107"/>
                      <a:pt x="9145" y="1357"/>
                    </a:cubicBezTo>
                    <a:lnTo>
                      <a:pt x="9145" y="1703"/>
                    </a:lnTo>
                    <a:lnTo>
                      <a:pt x="8621" y="1703"/>
                    </a:lnTo>
                    <a:lnTo>
                      <a:pt x="8252" y="881"/>
                    </a:lnTo>
                    <a:cubicBezTo>
                      <a:pt x="8121" y="595"/>
                      <a:pt x="7823" y="405"/>
                      <a:pt x="7502" y="405"/>
                    </a:cubicBezTo>
                    <a:lnTo>
                      <a:pt x="6049" y="405"/>
                    </a:lnTo>
                    <a:cubicBezTo>
                      <a:pt x="5776" y="405"/>
                      <a:pt x="5525" y="536"/>
                      <a:pt x="5383" y="738"/>
                    </a:cubicBezTo>
                    <a:cubicBezTo>
                      <a:pt x="5323" y="822"/>
                      <a:pt x="5335" y="941"/>
                      <a:pt x="5418" y="1000"/>
                    </a:cubicBezTo>
                    <a:cubicBezTo>
                      <a:pt x="5450" y="1023"/>
                      <a:pt x="5486" y="1033"/>
                      <a:pt x="5523" y="1033"/>
                    </a:cubicBezTo>
                    <a:cubicBezTo>
                      <a:pt x="5583" y="1033"/>
                      <a:pt x="5643" y="1004"/>
                      <a:pt x="5680" y="953"/>
                    </a:cubicBezTo>
                    <a:cubicBezTo>
                      <a:pt x="5764" y="833"/>
                      <a:pt x="5895" y="762"/>
                      <a:pt x="6049" y="762"/>
                    </a:cubicBezTo>
                    <a:lnTo>
                      <a:pt x="7502" y="762"/>
                    </a:lnTo>
                    <a:cubicBezTo>
                      <a:pt x="7681" y="762"/>
                      <a:pt x="7847" y="869"/>
                      <a:pt x="7919" y="1024"/>
                    </a:cubicBezTo>
                    <a:lnTo>
                      <a:pt x="8240" y="1703"/>
                    </a:lnTo>
                    <a:lnTo>
                      <a:pt x="5335" y="1703"/>
                    </a:lnTo>
                    <a:lnTo>
                      <a:pt x="5395" y="1584"/>
                    </a:lnTo>
                    <a:cubicBezTo>
                      <a:pt x="5430" y="1488"/>
                      <a:pt x="5395" y="1381"/>
                      <a:pt x="5299" y="1345"/>
                    </a:cubicBezTo>
                    <a:cubicBezTo>
                      <a:pt x="5276" y="1332"/>
                      <a:pt x="5252" y="1327"/>
                      <a:pt x="5227" y="1327"/>
                    </a:cubicBezTo>
                    <a:cubicBezTo>
                      <a:pt x="5162" y="1327"/>
                      <a:pt x="5096" y="1368"/>
                      <a:pt x="5061" y="1429"/>
                    </a:cubicBezTo>
                    <a:lnTo>
                      <a:pt x="4942" y="1703"/>
                    </a:lnTo>
                    <a:lnTo>
                      <a:pt x="3561" y="1703"/>
                    </a:lnTo>
                    <a:cubicBezTo>
                      <a:pt x="3549" y="1226"/>
                      <a:pt x="3144" y="833"/>
                      <a:pt x="2668" y="833"/>
                    </a:cubicBezTo>
                    <a:lnTo>
                      <a:pt x="2525" y="833"/>
                    </a:lnTo>
                    <a:lnTo>
                      <a:pt x="2525" y="464"/>
                    </a:lnTo>
                    <a:cubicBezTo>
                      <a:pt x="2525" y="214"/>
                      <a:pt x="2311" y="0"/>
                      <a:pt x="20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7" name="Google Shape;13099;p59">
                <a:extLst>
                  <a:ext uri="{FF2B5EF4-FFF2-40B4-BE49-F238E27FC236}">
                    <a16:creationId xmlns:a16="http://schemas.microsoft.com/office/drawing/2014/main" id="{B50B9BC1-B1F4-4B34-AD9E-3D131271F403}"/>
                  </a:ext>
                </a:extLst>
              </p:cNvPr>
              <p:cNvSpPr/>
              <p:nvPr/>
            </p:nvSpPr>
            <p:spPr>
              <a:xfrm>
                <a:off x="4035214" y="4410037"/>
                <a:ext cx="11386" cy="140896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430" extrusionOk="0">
                    <a:moveTo>
                      <a:pt x="179" y="1"/>
                    </a:moveTo>
                    <a:cubicBezTo>
                      <a:pt x="72" y="1"/>
                      <a:pt x="1" y="72"/>
                      <a:pt x="1" y="179"/>
                    </a:cubicBezTo>
                    <a:lnTo>
                      <a:pt x="1" y="4251"/>
                    </a:lnTo>
                    <a:cubicBezTo>
                      <a:pt x="1" y="4358"/>
                      <a:pt x="72" y="4430"/>
                      <a:pt x="179" y="4430"/>
                    </a:cubicBezTo>
                    <a:cubicBezTo>
                      <a:pt x="287" y="4430"/>
                      <a:pt x="358" y="4358"/>
                      <a:pt x="358" y="4251"/>
                    </a:cubicBezTo>
                    <a:lnTo>
                      <a:pt x="358" y="179"/>
                    </a:lnTo>
                    <a:cubicBezTo>
                      <a:pt x="358" y="84"/>
                      <a:pt x="287" y="1"/>
                      <a:pt x="1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8" name="Google Shape;13100;p59">
                <a:extLst>
                  <a:ext uri="{FF2B5EF4-FFF2-40B4-BE49-F238E27FC236}">
                    <a16:creationId xmlns:a16="http://schemas.microsoft.com/office/drawing/2014/main" id="{7A8A72FB-2BFF-492C-A92D-03F8C3D404BD}"/>
                  </a:ext>
                </a:extLst>
              </p:cNvPr>
              <p:cNvSpPr/>
              <p:nvPr/>
            </p:nvSpPr>
            <p:spPr>
              <a:xfrm>
                <a:off x="4221146" y="4390827"/>
                <a:ext cx="42460" cy="32886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034" extrusionOk="0">
                    <a:moveTo>
                      <a:pt x="813" y="0"/>
                    </a:moveTo>
                    <a:cubicBezTo>
                      <a:pt x="753" y="0"/>
                      <a:pt x="693" y="29"/>
                      <a:pt x="656" y="81"/>
                    </a:cubicBezTo>
                    <a:cubicBezTo>
                      <a:pt x="596" y="152"/>
                      <a:pt x="620" y="271"/>
                      <a:pt x="703" y="331"/>
                    </a:cubicBezTo>
                    <a:cubicBezTo>
                      <a:pt x="846" y="438"/>
                      <a:pt x="775" y="664"/>
                      <a:pt x="596" y="664"/>
                    </a:cubicBezTo>
                    <a:cubicBezTo>
                      <a:pt x="489" y="664"/>
                      <a:pt x="406" y="557"/>
                      <a:pt x="417" y="450"/>
                    </a:cubicBezTo>
                    <a:cubicBezTo>
                      <a:pt x="429" y="355"/>
                      <a:pt x="370" y="259"/>
                      <a:pt x="275" y="247"/>
                    </a:cubicBezTo>
                    <a:cubicBezTo>
                      <a:pt x="265" y="246"/>
                      <a:pt x="256" y="246"/>
                      <a:pt x="248" y="246"/>
                    </a:cubicBezTo>
                    <a:cubicBezTo>
                      <a:pt x="152" y="246"/>
                      <a:pt x="71" y="303"/>
                      <a:pt x="60" y="390"/>
                    </a:cubicBezTo>
                    <a:cubicBezTo>
                      <a:pt x="1" y="736"/>
                      <a:pt x="251" y="1033"/>
                      <a:pt x="584" y="1033"/>
                    </a:cubicBezTo>
                    <a:cubicBezTo>
                      <a:pt x="1120" y="1009"/>
                      <a:pt x="1334" y="331"/>
                      <a:pt x="918" y="33"/>
                    </a:cubicBezTo>
                    <a:cubicBezTo>
                      <a:pt x="886" y="11"/>
                      <a:pt x="849" y="0"/>
                      <a:pt x="81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9" name="Google Shape;13101;p59">
                <a:extLst>
                  <a:ext uri="{FF2B5EF4-FFF2-40B4-BE49-F238E27FC236}">
                    <a16:creationId xmlns:a16="http://schemas.microsoft.com/office/drawing/2014/main" id="{AC4BE865-A504-4DE2-9E88-6C7D07C545B7}"/>
                  </a:ext>
                </a:extLst>
              </p:cNvPr>
              <p:cNvSpPr/>
              <p:nvPr/>
            </p:nvSpPr>
            <p:spPr>
              <a:xfrm>
                <a:off x="4054519" y="4384561"/>
                <a:ext cx="192961" cy="192516"/>
              </a:xfrm>
              <a:custGeom>
                <a:avLst/>
                <a:gdLst/>
                <a:ahLst/>
                <a:cxnLst/>
                <a:rect l="l" t="t" r="r" b="b"/>
                <a:pathLst>
                  <a:path w="6067" h="6053" extrusionOk="0">
                    <a:moveTo>
                      <a:pt x="3013" y="1"/>
                    </a:moveTo>
                    <a:cubicBezTo>
                      <a:pt x="2380" y="1"/>
                      <a:pt x="1733" y="201"/>
                      <a:pt x="1168" y="647"/>
                    </a:cubicBezTo>
                    <a:cubicBezTo>
                      <a:pt x="1096" y="706"/>
                      <a:pt x="1073" y="825"/>
                      <a:pt x="1132" y="909"/>
                    </a:cubicBezTo>
                    <a:cubicBezTo>
                      <a:pt x="1166" y="949"/>
                      <a:pt x="1219" y="971"/>
                      <a:pt x="1274" y="971"/>
                    </a:cubicBezTo>
                    <a:cubicBezTo>
                      <a:pt x="1315" y="971"/>
                      <a:pt x="1358" y="958"/>
                      <a:pt x="1394" y="933"/>
                    </a:cubicBezTo>
                    <a:cubicBezTo>
                      <a:pt x="1895" y="538"/>
                      <a:pt x="2466" y="360"/>
                      <a:pt x="3024" y="360"/>
                    </a:cubicBezTo>
                    <a:cubicBezTo>
                      <a:pt x="4402" y="360"/>
                      <a:pt x="5704" y="1444"/>
                      <a:pt x="5704" y="3028"/>
                    </a:cubicBezTo>
                    <a:cubicBezTo>
                      <a:pt x="5704" y="3659"/>
                      <a:pt x="5478" y="4266"/>
                      <a:pt x="5085" y="4743"/>
                    </a:cubicBezTo>
                    <a:cubicBezTo>
                      <a:pt x="4573" y="5350"/>
                      <a:pt x="3835" y="5707"/>
                      <a:pt x="3025" y="5707"/>
                    </a:cubicBezTo>
                    <a:cubicBezTo>
                      <a:pt x="1549" y="5707"/>
                      <a:pt x="358" y="4516"/>
                      <a:pt x="358" y="3052"/>
                    </a:cubicBezTo>
                    <a:cubicBezTo>
                      <a:pt x="358" y="2457"/>
                      <a:pt x="561" y="1897"/>
                      <a:pt x="918" y="1421"/>
                    </a:cubicBezTo>
                    <a:cubicBezTo>
                      <a:pt x="977" y="1349"/>
                      <a:pt x="953" y="1230"/>
                      <a:pt x="882" y="1171"/>
                    </a:cubicBezTo>
                    <a:cubicBezTo>
                      <a:pt x="852" y="1146"/>
                      <a:pt x="814" y="1134"/>
                      <a:pt x="776" y="1134"/>
                    </a:cubicBezTo>
                    <a:cubicBezTo>
                      <a:pt x="722" y="1134"/>
                      <a:pt x="667" y="1158"/>
                      <a:pt x="632" y="1206"/>
                    </a:cubicBezTo>
                    <a:cubicBezTo>
                      <a:pt x="227" y="1742"/>
                      <a:pt x="1" y="2361"/>
                      <a:pt x="1" y="3028"/>
                    </a:cubicBezTo>
                    <a:cubicBezTo>
                      <a:pt x="1" y="4695"/>
                      <a:pt x="1358" y="6052"/>
                      <a:pt x="3025" y="6052"/>
                    </a:cubicBezTo>
                    <a:cubicBezTo>
                      <a:pt x="3930" y="6052"/>
                      <a:pt x="4775" y="5648"/>
                      <a:pt x="5347" y="4969"/>
                    </a:cubicBezTo>
                    <a:cubicBezTo>
                      <a:pt x="5787" y="4433"/>
                      <a:pt x="6049" y="3731"/>
                      <a:pt x="6049" y="3028"/>
                    </a:cubicBezTo>
                    <a:cubicBezTo>
                      <a:pt x="6066" y="1230"/>
                      <a:pt x="4580" y="1"/>
                      <a:pt x="301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0" name="Google Shape;13102;p59">
                <a:extLst>
                  <a:ext uri="{FF2B5EF4-FFF2-40B4-BE49-F238E27FC236}">
                    <a16:creationId xmlns:a16="http://schemas.microsoft.com/office/drawing/2014/main" id="{FA699C15-9A63-4FDB-BBD1-1876E994A578}"/>
                  </a:ext>
                </a:extLst>
              </p:cNvPr>
              <p:cNvSpPr/>
              <p:nvPr/>
            </p:nvSpPr>
            <p:spPr>
              <a:xfrm>
                <a:off x="4085593" y="4420278"/>
                <a:ext cx="145826" cy="120923"/>
              </a:xfrm>
              <a:custGeom>
                <a:avLst/>
                <a:gdLst/>
                <a:ahLst/>
                <a:cxnLst/>
                <a:rect l="l" t="t" r="r" b="b"/>
                <a:pathLst>
                  <a:path w="4585" h="3802" extrusionOk="0">
                    <a:moveTo>
                      <a:pt x="2060" y="0"/>
                    </a:moveTo>
                    <a:cubicBezTo>
                      <a:pt x="893" y="0"/>
                      <a:pt x="0" y="1060"/>
                      <a:pt x="191" y="2203"/>
                    </a:cubicBezTo>
                    <a:cubicBezTo>
                      <a:pt x="202" y="2301"/>
                      <a:pt x="282" y="2359"/>
                      <a:pt x="369" y="2359"/>
                    </a:cubicBezTo>
                    <a:cubicBezTo>
                      <a:pt x="377" y="2359"/>
                      <a:pt x="385" y="2359"/>
                      <a:pt x="393" y="2358"/>
                    </a:cubicBezTo>
                    <a:cubicBezTo>
                      <a:pt x="500" y="2346"/>
                      <a:pt x="560" y="2250"/>
                      <a:pt x="548" y="2143"/>
                    </a:cubicBezTo>
                    <a:cubicBezTo>
                      <a:pt x="377" y="1146"/>
                      <a:pt x="1184" y="350"/>
                      <a:pt x="2075" y="350"/>
                    </a:cubicBezTo>
                    <a:cubicBezTo>
                      <a:pt x="2428" y="350"/>
                      <a:pt x="2795" y="475"/>
                      <a:pt x="3120" y="762"/>
                    </a:cubicBezTo>
                    <a:cubicBezTo>
                      <a:pt x="3727" y="1334"/>
                      <a:pt x="3786" y="2310"/>
                      <a:pt x="3191" y="2941"/>
                    </a:cubicBezTo>
                    <a:cubicBezTo>
                      <a:pt x="2884" y="3270"/>
                      <a:pt x="2472" y="3430"/>
                      <a:pt x="2064" y="3430"/>
                    </a:cubicBezTo>
                    <a:cubicBezTo>
                      <a:pt x="1569" y="3430"/>
                      <a:pt x="1079" y="3195"/>
                      <a:pt x="786" y="2739"/>
                    </a:cubicBezTo>
                    <a:cubicBezTo>
                      <a:pt x="751" y="2690"/>
                      <a:pt x="700" y="2666"/>
                      <a:pt x="645" y="2666"/>
                    </a:cubicBezTo>
                    <a:cubicBezTo>
                      <a:pt x="606" y="2666"/>
                      <a:pt x="564" y="2678"/>
                      <a:pt x="524" y="2703"/>
                    </a:cubicBezTo>
                    <a:cubicBezTo>
                      <a:pt x="441" y="2762"/>
                      <a:pt x="429" y="2858"/>
                      <a:pt x="488" y="2953"/>
                    </a:cubicBezTo>
                    <a:cubicBezTo>
                      <a:pt x="859" y="3512"/>
                      <a:pt x="1464" y="3801"/>
                      <a:pt x="2073" y="3801"/>
                    </a:cubicBezTo>
                    <a:cubicBezTo>
                      <a:pt x="2579" y="3801"/>
                      <a:pt x="3087" y="3602"/>
                      <a:pt x="3465" y="3191"/>
                    </a:cubicBezTo>
                    <a:cubicBezTo>
                      <a:pt x="4584" y="1988"/>
                      <a:pt x="3715" y="0"/>
                      <a:pt x="2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1" name="Google Shape;13103;p59">
                <a:extLst>
                  <a:ext uri="{FF2B5EF4-FFF2-40B4-BE49-F238E27FC236}">
                    <a16:creationId xmlns:a16="http://schemas.microsoft.com/office/drawing/2014/main" id="{B1B838D5-BD06-4640-B4EC-AE4110226483}"/>
                  </a:ext>
                </a:extLst>
              </p:cNvPr>
              <p:cNvSpPr/>
              <p:nvPr/>
            </p:nvSpPr>
            <p:spPr>
              <a:xfrm>
                <a:off x="4131392" y="4449507"/>
                <a:ext cx="54577" cy="45767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439" extrusionOk="0">
                    <a:moveTo>
                      <a:pt x="820" y="0"/>
                    </a:moveTo>
                    <a:cubicBezTo>
                      <a:pt x="805" y="0"/>
                      <a:pt x="790" y="3"/>
                      <a:pt x="775" y="10"/>
                    </a:cubicBezTo>
                    <a:cubicBezTo>
                      <a:pt x="203" y="129"/>
                      <a:pt x="1" y="831"/>
                      <a:pt x="394" y="1224"/>
                    </a:cubicBezTo>
                    <a:cubicBezTo>
                      <a:pt x="537" y="1367"/>
                      <a:pt x="724" y="1439"/>
                      <a:pt x="912" y="1439"/>
                    </a:cubicBezTo>
                    <a:cubicBezTo>
                      <a:pt x="1099" y="1439"/>
                      <a:pt x="1287" y="1367"/>
                      <a:pt x="1430" y="1224"/>
                    </a:cubicBezTo>
                    <a:cubicBezTo>
                      <a:pt x="1668" y="986"/>
                      <a:pt x="1715" y="665"/>
                      <a:pt x="1573" y="391"/>
                    </a:cubicBezTo>
                    <a:cubicBezTo>
                      <a:pt x="1546" y="329"/>
                      <a:pt x="1481" y="294"/>
                      <a:pt x="1410" y="294"/>
                    </a:cubicBezTo>
                    <a:cubicBezTo>
                      <a:pt x="1385" y="294"/>
                      <a:pt x="1359" y="298"/>
                      <a:pt x="1334" y="307"/>
                    </a:cubicBezTo>
                    <a:cubicBezTo>
                      <a:pt x="1251" y="343"/>
                      <a:pt x="1215" y="450"/>
                      <a:pt x="1251" y="546"/>
                    </a:cubicBezTo>
                    <a:cubicBezTo>
                      <a:pt x="1311" y="677"/>
                      <a:pt x="1287" y="843"/>
                      <a:pt x="1180" y="962"/>
                    </a:cubicBezTo>
                    <a:cubicBezTo>
                      <a:pt x="1102" y="1034"/>
                      <a:pt x="1007" y="1069"/>
                      <a:pt x="913" y="1069"/>
                    </a:cubicBezTo>
                    <a:cubicBezTo>
                      <a:pt x="820" y="1069"/>
                      <a:pt x="727" y="1034"/>
                      <a:pt x="656" y="962"/>
                    </a:cubicBezTo>
                    <a:cubicBezTo>
                      <a:pt x="441" y="748"/>
                      <a:pt x="561" y="391"/>
                      <a:pt x="846" y="343"/>
                    </a:cubicBezTo>
                    <a:cubicBezTo>
                      <a:pt x="953" y="331"/>
                      <a:pt x="1013" y="236"/>
                      <a:pt x="977" y="141"/>
                    </a:cubicBezTo>
                    <a:cubicBezTo>
                      <a:pt x="958" y="63"/>
                      <a:pt x="890" y="0"/>
                      <a:pt x="8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7" name="Google Shape;13172;p59">
              <a:extLst>
                <a:ext uri="{FF2B5EF4-FFF2-40B4-BE49-F238E27FC236}">
                  <a16:creationId xmlns:a16="http://schemas.microsoft.com/office/drawing/2014/main" id="{E68D55A1-95E8-4C30-88DE-0B886E731C74}"/>
                </a:ext>
              </a:extLst>
            </p:cNvPr>
            <p:cNvGrpSpPr/>
            <p:nvPr/>
          </p:nvGrpSpPr>
          <p:grpSpPr>
            <a:xfrm>
              <a:off x="5509250" y="4994969"/>
              <a:ext cx="486277" cy="393873"/>
              <a:chOff x="3967437" y="3837102"/>
              <a:chExt cx="364708" cy="295405"/>
            </a:xfrm>
            <a:grpFill/>
          </p:grpSpPr>
          <p:sp>
            <p:nvSpPr>
              <p:cNvPr id="71" name="Google Shape;13173;p59">
                <a:extLst>
                  <a:ext uri="{FF2B5EF4-FFF2-40B4-BE49-F238E27FC236}">
                    <a16:creationId xmlns:a16="http://schemas.microsoft.com/office/drawing/2014/main" id="{120CF73D-670E-4CF4-A673-B84A97DD1A7B}"/>
                  </a:ext>
                </a:extLst>
              </p:cNvPr>
              <p:cNvSpPr/>
              <p:nvPr/>
            </p:nvSpPr>
            <p:spPr>
              <a:xfrm>
                <a:off x="4178750" y="3868334"/>
                <a:ext cx="153396" cy="264172"/>
              </a:xfrm>
              <a:custGeom>
                <a:avLst/>
                <a:gdLst/>
                <a:ahLst/>
                <a:cxnLst/>
                <a:rect l="l" t="t" r="r" b="b"/>
                <a:pathLst>
                  <a:path w="4823" h="8306" extrusionOk="0">
                    <a:moveTo>
                      <a:pt x="4273" y="1"/>
                    </a:moveTo>
                    <a:cubicBezTo>
                      <a:pt x="4217" y="1"/>
                      <a:pt x="4158" y="32"/>
                      <a:pt x="4120" y="78"/>
                    </a:cubicBezTo>
                    <a:cubicBezTo>
                      <a:pt x="4060" y="150"/>
                      <a:pt x="4096" y="257"/>
                      <a:pt x="4167" y="316"/>
                    </a:cubicBezTo>
                    <a:cubicBezTo>
                      <a:pt x="4370" y="471"/>
                      <a:pt x="4489" y="685"/>
                      <a:pt x="4489" y="947"/>
                    </a:cubicBezTo>
                    <a:lnTo>
                      <a:pt x="4489" y="7210"/>
                    </a:lnTo>
                    <a:cubicBezTo>
                      <a:pt x="4489" y="7627"/>
                      <a:pt x="4156" y="7984"/>
                      <a:pt x="3715" y="7984"/>
                    </a:cubicBezTo>
                    <a:lnTo>
                      <a:pt x="167" y="7984"/>
                    </a:lnTo>
                    <a:cubicBezTo>
                      <a:pt x="72" y="7984"/>
                      <a:pt x="0" y="8055"/>
                      <a:pt x="0" y="8151"/>
                    </a:cubicBezTo>
                    <a:cubicBezTo>
                      <a:pt x="0" y="8234"/>
                      <a:pt x="72" y="8305"/>
                      <a:pt x="167" y="8305"/>
                    </a:cubicBezTo>
                    <a:lnTo>
                      <a:pt x="3715" y="8305"/>
                    </a:lnTo>
                    <a:cubicBezTo>
                      <a:pt x="4334" y="8305"/>
                      <a:pt x="4822" y="7817"/>
                      <a:pt x="4822" y="7210"/>
                    </a:cubicBezTo>
                    <a:lnTo>
                      <a:pt x="4822" y="947"/>
                    </a:lnTo>
                    <a:cubicBezTo>
                      <a:pt x="4822" y="590"/>
                      <a:pt x="4644" y="245"/>
                      <a:pt x="4358" y="31"/>
                    </a:cubicBezTo>
                    <a:cubicBezTo>
                      <a:pt x="4333" y="10"/>
                      <a:pt x="4303" y="1"/>
                      <a:pt x="42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2" name="Google Shape;13174;p59">
                <a:extLst>
                  <a:ext uri="{FF2B5EF4-FFF2-40B4-BE49-F238E27FC236}">
                    <a16:creationId xmlns:a16="http://schemas.microsoft.com/office/drawing/2014/main" id="{9E981E77-F885-4614-AB9F-5504B42A7964}"/>
                  </a:ext>
                </a:extLst>
              </p:cNvPr>
              <p:cNvSpPr/>
              <p:nvPr/>
            </p:nvSpPr>
            <p:spPr>
              <a:xfrm>
                <a:off x="3969346" y="3937447"/>
                <a:ext cx="198431" cy="194678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6121" extrusionOk="0">
                    <a:moveTo>
                      <a:pt x="167" y="1"/>
                    </a:moveTo>
                    <a:cubicBezTo>
                      <a:pt x="83" y="1"/>
                      <a:pt x="0" y="72"/>
                      <a:pt x="0" y="167"/>
                    </a:cubicBezTo>
                    <a:lnTo>
                      <a:pt x="0" y="5025"/>
                    </a:lnTo>
                    <a:cubicBezTo>
                      <a:pt x="0" y="5632"/>
                      <a:pt x="488" y="6121"/>
                      <a:pt x="1107" y="6121"/>
                    </a:cubicBezTo>
                    <a:lnTo>
                      <a:pt x="6060" y="6121"/>
                    </a:lnTo>
                    <a:cubicBezTo>
                      <a:pt x="6144" y="6121"/>
                      <a:pt x="6227" y="6049"/>
                      <a:pt x="6227" y="5954"/>
                    </a:cubicBezTo>
                    <a:cubicBezTo>
                      <a:pt x="6239" y="5870"/>
                      <a:pt x="6168" y="5799"/>
                      <a:pt x="6060" y="5799"/>
                    </a:cubicBezTo>
                    <a:lnTo>
                      <a:pt x="1107" y="5799"/>
                    </a:lnTo>
                    <a:cubicBezTo>
                      <a:pt x="691" y="5799"/>
                      <a:pt x="333" y="5454"/>
                      <a:pt x="333" y="5025"/>
                    </a:cubicBezTo>
                    <a:lnTo>
                      <a:pt x="333" y="167"/>
                    </a:lnTo>
                    <a:cubicBezTo>
                      <a:pt x="333" y="72"/>
                      <a:pt x="262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3" name="Google Shape;13175;p59">
                <a:extLst>
                  <a:ext uri="{FF2B5EF4-FFF2-40B4-BE49-F238E27FC236}">
                    <a16:creationId xmlns:a16="http://schemas.microsoft.com/office/drawing/2014/main" id="{5D14FF86-ACB4-4811-9A53-E54523D5D4D2}"/>
                  </a:ext>
                </a:extLst>
              </p:cNvPr>
              <p:cNvSpPr/>
              <p:nvPr/>
            </p:nvSpPr>
            <p:spPr>
              <a:xfrm>
                <a:off x="3967437" y="3837102"/>
                <a:ext cx="331376" cy="89786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2823" extrusionOk="0">
                    <a:moveTo>
                      <a:pt x="2739" y="334"/>
                    </a:moveTo>
                    <a:cubicBezTo>
                      <a:pt x="2822" y="334"/>
                      <a:pt x="2894" y="393"/>
                      <a:pt x="2894" y="477"/>
                    </a:cubicBezTo>
                    <a:lnTo>
                      <a:pt x="2894" y="1453"/>
                    </a:lnTo>
                    <a:cubicBezTo>
                      <a:pt x="2894" y="1525"/>
                      <a:pt x="2834" y="1596"/>
                      <a:pt x="2739" y="1596"/>
                    </a:cubicBezTo>
                    <a:cubicBezTo>
                      <a:pt x="2668" y="1596"/>
                      <a:pt x="2596" y="1536"/>
                      <a:pt x="2596" y="1453"/>
                    </a:cubicBezTo>
                    <a:lnTo>
                      <a:pt x="2596" y="477"/>
                    </a:lnTo>
                    <a:cubicBezTo>
                      <a:pt x="2596" y="405"/>
                      <a:pt x="2656" y="334"/>
                      <a:pt x="2739" y="334"/>
                    </a:cubicBezTo>
                    <a:close/>
                    <a:moveTo>
                      <a:pt x="4751" y="334"/>
                    </a:moveTo>
                    <a:cubicBezTo>
                      <a:pt x="4823" y="334"/>
                      <a:pt x="4906" y="393"/>
                      <a:pt x="4906" y="477"/>
                    </a:cubicBezTo>
                    <a:lnTo>
                      <a:pt x="4906" y="1453"/>
                    </a:lnTo>
                    <a:cubicBezTo>
                      <a:pt x="4906" y="1525"/>
                      <a:pt x="4846" y="1596"/>
                      <a:pt x="4751" y="1596"/>
                    </a:cubicBezTo>
                    <a:cubicBezTo>
                      <a:pt x="4680" y="1596"/>
                      <a:pt x="4608" y="1536"/>
                      <a:pt x="4608" y="1453"/>
                    </a:cubicBezTo>
                    <a:lnTo>
                      <a:pt x="4608" y="477"/>
                    </a:lnTo>
                    <a:cubicBezTo>
                      <a:pt x="4608" y="405"/>
                      <a:pt x="4668" y="334"/>
                      <a:pt x="4751" y="334"/>
                    </a:cubicBezTo>
                    <a:close/>
                    <a:moveTo>
                      <a:pt x="6763" y="334"/>
                    </a:moveTo>
                    <a:cubicBezTo>
                      <a:pt x="6835" y="334"/>
                      <a:pt x="6906" y="393"/>
                      <a:pt x="6906" y="477"/>
                    </a:cubicBezTo>
                    <a:lnTo>
                      <a:pt x="6906" y="1453"/>
                    </a:lnTo>
                    <a:cubicBezTo>
                      <a:pt x="6906" y="1525"/>
                      <a:pt x="6847" y="1596"/>
                      <a:pt x="6763" y="1596"/>
                    </a:cubicBezTo>
                    <a:cubicBezTo>
                      <a:pt x="6692" y="1596"/>
                      <a:pt x="6609" y="1536"/>
                      <a:pt x="6609" y="1453"/>
                    </a:cubicBezTo>
                    <a:lnTo>
                      <a:pt x="6609" y="477"/>
                    </a:lnTo>
                    <a:cubicBezTo>
                      <a:pt x="6609" y="405"/>
                      <a:pt x="6668" y="334"/>
                      <a:pt x="6763" y="334"/>
                    </a:cubicBezTo>
                    <a:close/>
                    <a:moveTo>
                      <a:pt x="8775" y="334"/>
                    </a:moveTo>
                    <a:cubicBezTo>
                      <a:pt x="8847" y="334"/>
                      <a:pt x="8918" y="393"/>
                      <a:pt x="8918" y="477"/>
                    </a:cubicBezTo>
                    <a:lnTo>
                      <a:pt x="8918" y="1453"/>
                    </a:lnTo>
                    <a:cubicBezTo>
                      <a:pt x="8918" y="1525"/>
                      <a:pt x="8859" y="1596"/>
                      <a:pt x="8775" y="1596"/>
                    </a:cubicBezTo>
                    <a:cubicBezTo>
                      <a:pt x="8692" y="1596"/>
                      <a:pt x="8621" y="1536"/>
                      <a:pt x="8621" y="1453"/>
                    </a:cubicBezTo>
                    <a:lnTo>
                      <a:pt x="8621" y="1155"/>
                    </a:lnTo>
                    <a:lnTo>
                      <a:pt x="8621" y="810"/>
                    </a:lnTo>
                    <a:lnTo>
                      <a:pt x="8621" y="477"/>
                    </a:lnTo>
                    <a:cubicBezTo>
                      <a:pt x="8621" y="405"/>
                      <a:pt x="8680" y="334"/>
                      <a:pt x="8775" y="334"/>
                    </a:cubicBezTo>
                    <a:close/>
                    <a:moveTo>
                      <a:pt x="2703" y="1"/>
                    </a:moveTo>
                    <a:cubicBezTo>
                      <a:pt x="2429" y="1"/>
                      <a:pt x="2203" y="227"/>
                      <a:pt x="2203" y="501"/>
                    </a:cubicBezTo>
                    <a:lnTo>
                      <a:pt x="2203" y="822"/>
                    </a:lnTo>
                    <a:lnTo>
                      <a:pt x="1108" y="822"/>
                    </a:lnTo>
                    <a:cubicBezTo>
                      <a:pt x="501" y="822"/>
                      <a:pt x="1" y="1310"/>
                      <a:pt x="1" y="1929"/>
                    </a:cubicBezTo>
                    <a:lnTo>
                      <a:pt x="1" y="2656"/>
                    </a:lnTo>
                    <a:cubicBezTo>
                      <a:pt x="1" y="2739"/>
                      <a:pt x="84" y="2822"/>
                      <a:pt x="167" y="2822"/>
                    </a:cubicBezTo>
                    <a:cubicBezTo>
                      <a:pt x="262" y="2822"/>
                      <a:pt x="334" y="2739"/>
                      <a:pt x="334" y="2656"/>
                    </a:cubicBezTo>
                    <a:lnTo>
                      <a:pt x="334" y="1929"/>
                    </a:lnTo>
                    <a:cubicBezTo>
                      <a:pt x="334" y="1513"/>
                      <a:pt x="679" y="1144"/>
                      <a:pt x="1108" y="1144"/>
                    </a:cubicBezTo>
                    <a:lnTo>
                      <a:pt x="2203" y="1144"/>
                    </a:lnTo>
                    <a:lnTo>
                      <a:pt x="2203" y="1441"/>
                    </a:lnTo>
                    <a:cubicBezTo>
                      <a:pt x="2203" y="1715"/>
                      <a:pt x="2429" y="1941"/>
                      <a:pt x="2703" y="1941"/>
                    </a:cubicBezTo>
                    <a:cubicBezTo>
                      <a:pt x="2965" y="1941"/>
                      <a:pt x="3191" y="1715"/>
                      <a:pt x="3191" y="1441"/>
                    </a:cubicBezTo>
                    <a:lnTo>
                      <a:pt x="3191" y="1144"/>
                    </a:lnTo>
                    <a:lnTo>
                      <a:pt x="4227" y="1144"/>
                    </a:lnTo>
                    <a:lnTo>
                      <a:pt x="4227" y="1441"/>
                    </a:lnTo>
                    <a:cubicBezTo>
                      <a:pt x="4227" y="1715"/>
                      <a:pt x="4453" y="1941"/>
                      <a:pt x="4727" y="1941"/>
                    </a:cubicBezTo>
                    <a:cubicBezTo>
                      <a:pt x="4989" y="1941"/>
                      <a:pt x="5215" y="1715"/>
                      <a:pt x="5215" y="1441"/>
                    </a:cubicBezTo>
                    <a:lnTo>
                      <a:pt x="5215" y="1144"/>
                    </a:lnTo>
                    <a:lnTo>
                      <a:pt x="6251" y="1144"/>
                    </a:lnTo>
                    <a:lnTo>
                      <a:pt x="6251" y="1441"/>
                    </a:lnTo>
                    <a:cubicBezTo>
                      <a:pt x="6251" y="1715"/>
                      <a:pt x="6478" y="1941"/>
                      <a:pt x="6751" y="1941"/>
                    </a:cubicBezTo>
                    <a:cubicBezTo>
                      <a:pt x="7013" y="1941"/>
                      <a:pt x="7240" y="1715"/>
                      <a:pt x="7240" y="1441"/>
                    </a:cubicBezTo>
                    <a:lnTo>
                      <a:pt x="7240" y="1144"/>
                    </a:lnTo>
                    <a:lnTo>
                      <a:pt x="8275" y="1144"/>
                    </a:lnTo>
                    <a:lnTo>
                      <a:pt x="8275" y="1441"/>
                    </a:lnTo>
                    <a:cubicBezTo>
                      <a:pt x="8275" y="1715"/>
                      <a:pt x="8502" y="1941"/>
                      <a:pt x="8775" y="1941"/>
                    </a:cubicBezTo>
                    <a:cubicBezTo>
                      <a:pt x="9037" y="1941"/>
                      <a:pt x="9264" y="1715"/>
                      <a:pt x="9264" y="1441"/>
                    </a:cubicBezTo>
                    <a:lnTo>
                      <a:pt x="9264" y="1144"/>
                    </a:lnTo>
                    <a:lnTo>
                      <a:pt x="10264" y="1144"/>
                    </a:lnTo>
                    <a:cubicBezTo>
                      <a:pt x="10347" y="1144"/>
                      <a:pt x="10419" y="1072"/>
                      <a:pt x="10419" y="989"/>
                    </a:cubicBezTo>
                    <a:cubicBezTo>
                      <a:pt x="10419" y="894"/>
                      <a:pt x="10347" y="822"/>
                      <a:pt x="10264" y="822"/>
                    </a:cubicBezTo>
                    <a:lnTo>
                      <a:pt x="9264" y="822"/>
                    </a:lnTo>
                    <a:lnTo>
                      <a:pt x="9264" y="501"/>
                    </a:lnTo>
                    <a:cubicBezTo>
                      <a:pt x="9264" y="227"/>
                      <a:pt x="9037" y="1"/>
                      <a:pt x="8775" y="1"/>
                    </a:cubicBezTo>
                    <a:cubicBezTo>
                      <a:pt x="8502" y="1"/>
                      <a:pt x="8275" y="227"/>
                      <a:pt x="8275" y="501"/>
                    </a:cubicBezTo>
                    <a:lnTo>
                      <a:pt x="8275" y="822"/>
                    </a:lnTo>
                    <a:lnTo>
                      <a:pt x="7240" y="822"/>
                    </a:lnTo>
                    <a:lnTo>
                      <a:pt x="7240" y="501"/>
                    </a:lnTo>
                    <a:cubicBezTo>
                      <a:pt x="7240" y="227"/>
                      <a:pt x="7013" y="1"/>
                      <a:pt x="6751" y="1"/>
                    </a:cubicBezTo>
                    <a:cubicBezTo>
                      <a:pt x="6478" y="1"/>
                      <a:pt x="6251" y="227"/>
                      <a:pt x="6251" y="501"/>
                    </a:cubicBezTo>
                    <a:lnTo>
                      <a:pt x="6251" y="822"/>
                    </a:lnTo>
                    <a:lnTo>
                      <a:pt x="5215" y="822"/>
                    </a:lnTo>
                    <a:lnTo>
                      <a:pt x="5215" y="501"/>
                    </a:lnTo>
                    <a:cubicBezTo>
                      <a:pt x="5215" y="227"/>
                      <a:pt x="4989" y="1"/>
                      <a:pt x="4727" y="1"/>
                    </a:cubicBezTo>
                    <a:cubicBezTo>
                      <a:pt x="4453" y="1"/>
                      <a:pt x="4227" y="227"/>
                      <a:pt x="4227" y="501"/>
                    </a:cubicBezTo>
                    <a:lnTo>
                      <a:pt x="4227" y="822"/>
                    </a:lnTo>
                    <a:lnTo>
                      <a:pt x="3191" y="822"/>
                    </a:lnTo>
                    <a:lnTo>
                      <a:pt x="3191" y="501"/>
                    </a:lnTo>
                    <a:cubicBezTo>
                      <a:pt x="3191" y="227"/>
                      <a:pt x="2965" y="1"/>
                      <a:pt x="270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" name="Google Shape;13176;p59">
                <a:extLst>
                  <a:ext uri="{FF2B5EF4-FFF2-40B4-BE49-F238E27FC236}">
                    <a16:creationId xmlns:a16="http://schemas.microsoft.com/office/drawing/2014/main" id="{F473ED50-E7EE-4611-9DC8-853A1F6C0C6E}"/>
                  </a:ext>
                </a:extLst>
              </p:cNvPr>
              <p:cNvSpPr/>
              <p:nvPr/>
            </p:nvSpPr>
            <p:spPr>
              <a:xfrm>
                <a:off x="3994694" y="3917378"/>
                <a:ext cx="158325" cy="156067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4907" extrusionOk="0">
                    <a:moveTo>
                      <a:pt x="156" y="1"/>
                    </a:moveTo>
                    <a:cubicBezTo>
                      <a:pt x="72" y="1"/>
                      <a:pt x="1" y="72"/>
                      <a:pt x="1" y="155"/>
                    </a:cubicBezTo>
                    <a:lnTo>
                      <a:pt x="1" y="1251"/>
                    </a:lnTo>
                    <a:cubicBezTo>
                      <a:pt x="1" y="2049"/>
                      <a:pt x="656" y="2703"/>
                      <a:pt x="1453" y="2703"/>
                    </a:cubicBezTo>
                    <a:lnTo>
                      <a:pt x="2049" y="2703"/>
                    </a:lnTo>
                    <a:cubicBezTo>
                      <a:pt x="2573" y="2703"/>
                      <a:pt x="2989" y="3120"/>
                      <a:pt x="2989" y="3644"/>
                    </a:cubicBezTo>
                    <a:cubicBezTo>
                      <a:pt x="2989" y="4346"/>
                      <a:pt x="3549" y="4906"/>
                      <a:pt x="4251" y="4906"/>
                    </a:cubicBezTo>
                    <a:lnTo>
                      <a:pt x="4811" y="4906"/>
                    </a:lnTo>
                    <a:cubicBezTo>
                      <a:pt x="4906" y="4906"/>
                      <a:pt x="4978" y="4835"/>
                      <a:pt x="4978" y="4739"/>
                    </a:cubicBezTo>
                    <a:cubicBezTo>
                      <a:pt x="4978" y="4644"/>
                      <a:pt x="4906" y="4561"/>
                      <a:pt x="4799" y="4561"/>
                    </a:cubicBezTo>
                    <a:lnTo>
                      <a:pt x="4239" y="4561"/>
                    </a:lnTo>
                    <a:cubicBezTo>
                      <a:pt x="3716" y="4561"/>
                      <a:pt x="3299" y="4144"/>
                      <a:pt x="3299" y="3632"/>
                    </a:cubicBezTo>
                    <a:cubicBezTo>
                      <a:pt x="3299" y="2930"/>
                      <a:pt x="2739" y="2358"/>
                      <a:pt x="2037" y="2358"/>
                    </a:cubicBezTo>
                    <a:lnTo>
                      <a:pt x="1441" y="2358"/>
                    </a:lnTo>
                    <a:cubicBezTo>
                      <a:pt x="834" y="2358"/>
                      <a:pt x="322" y="1858"/>
                      <a:pt x="322" y="1251"/>
                    </a:cubicBezTo>
                    <a:lnTo>
                      <a:pt x="322" y="155"/>
                    </a:lnTo>
                    <a:cubicBezTo>
                      <a:pt x="322" y="72"/>
                      <a:pt x="251" y="1"/>
                      <a:pt x="1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" name="Google Shape;13177;p59">
                <a:extLst>
                  <a:ext uri="{FF2B5EF4-FFF2-40B4-BE49-F238E27FC236}">
                    <a16:creationId xmlns:a16="http://schemas.microsoft.com/office/drawing/2014/main" id="{585330D1-C396-4AE5-99B6-BDEAF749B09A}"/>
                  </a:ext>
                </a:extLst>
              </p:cNvPr>
              <p:cNvSpPr/>
              <p:nvPr/>
            </p:nvSpPr>
            <p:spPr>
              <a:xfrm>
                <a:off x="4160812" y="3927174"/>
                <a:ext cx="155813" cy="149992"/>
              </a:xfrm>
              <a:custGeom>
                <a:avLst/>
                <a:gdLst/>
                <a:ahLst/>
                <a:cxnLst/>
                <a:rect l="l" t="t" r="r" b="b"/>
                <a:pathLst>
                  <a:path w="4899" h="4716" extrusionOk="0">
                    <a:moveTo>
                      <a:pt x="3231" y="645"/>
                    </a:moveTo>
                    <a:lnTo>
                      <a:pt x="4124" y="1538"/>
                    </a:lnTo>
                    <a:lnTo>
                      <a:pt x="3838" y="1812"/>
                    </a:lnTo>
                    <a:lnTo>
                      <a:pt x="2945" y="919"/>
                    </a:lnTo>
                    <a:lnTo>
                      <a:pt x="3231" y="645"/>
                    </a:lnTo>
                    <a:close/>
                    <a:moveTo>
                      <a:pt x="2707" y="1157"/>
                    </a:moveTo>
                    <a:lnTo>
                      <a:pt x="3029" y="1491"/>
                    </a:lnTo>
                    <a:lnTo>
                      <a:pt x="1302" y="3217"/>
                    </a:lnTo>
                    <a:lnTo>
                      <a:pt x="981" y="2884"/>
                    </a:lnTo>
                    <a:lnTo>
                      <a:pt x="2707" y="1157"/>
                    </a:lnTo>
                    <a:close/>
                    <a:moveTo>
                      <a:pt x="814" y="3205"/>
                    </a:moveTo>
                    <a:lnTo>
                      <a:pt x="1564" y="3943"/>
                    </a:lnTo>
                    <a:lnTo>
                      <a:pt x="1064" y="4098"/>
                    </a:lnTo>
                    <a:cubicBezTo>
                      <a:pt x="993" y="3919"/>
                      <a:pt x="862" y="3765"/>
                      <a:pt x="671" y="3693"/>
                    </a:cubicBezTo>
                    <a:lnTo>
                      <a:pt x="814" y="3205"/>
                    </a:lnTo>
                    <a:close/>
                    <a:moveTo>
                      <a:pt x="552" y="4015"/>
                    </a:moveTo>
                    <a:cubicBezTo>
                      <a:pt x="624" y="4050"/>
                      <a:pt x="695" y="4122"/>
                      <a:pt x="731" y="4193"/>
                    </a:cubicBezTo>
                    <a:lnTo>
                      <a:pt x="469" y="4288"/>
                    </a:lnTo>
                    <a:lnTo>
                      <a:pt x="469" y="4288"/>
                    </a:lnTo>
                    <a:lnTo>
                      <a:pt x="552" y="4015"/>
                    </a:lnTo>
                    <a:close/>
                    <a:moveTo>
                      <a:pt x="3648" y="1"/>
                    </a:moveTo>
                    <a:cubicBezTo>
                      <a:pt x="3640" y="1"/>
                      <a:pt x="3632" y="1"/>
                      <a:pt x="3624" y="2"/>
                    </a:cubicBezTo>
                    <a:cubicBezTo>
                      <a:pt x="3148" y="86"/>
                      <a:pt x="3005" y="419"/>
                      <a:pt x="2588" y="788"/>
                    </a:cubicBezTo>
                    <a:cubicBezTo>
                      <a:pt x="2588" y="788"/>
                      <a:pt x="707" y="2669"/>
                      <a:pt x="683" y="2705"/>
                    </a:cubicBezTo>
                    <a:cubicBezTo>
                      <a:pt x="517" y="2812"/>
                      <a:pt x="445" y="3276"/>
                      <a:pt x="40" y="4491"/>
                    </a:cubicBezTo>
                    <a:cubicBezTo>
                      <a:pt x="0" y="4612"/>
                      <a:pt x="79" y="4716"/>
                      <a:pt x="191" y="4716"/>
                    </a:cubicBezTo>
                    <a:cubicBezTo>
                      <a:pt x="212" y="4716"/>
                      <a:pt x="233" y="4712"/>
                      <a:pt x="255" y="4705"/>
                    </a:cubicBezTo>
                    <a:lnTo>
                      <a:pt x="1743" y="4241"/>
                    </a:lnTo>
                    <a:cubicBezTo>
                      <a:pt x="2017" y="4158"/>
                      <a:pt x="2124" y="3979"/>
                      <a:pt x="2231" y="3896"/>
                    </a:cubicBezTo>
                    <a:cubicBezTo>
                      <a:pt x="2291" y="3836"/>
                      <a:pt x="2291" y="3717"/>
                      <a:pt x="2231" y="3657"/>
                    </a:cubicBezTo>
                    <a:cubicBezTo>
                      <a:pt x="2201" y="3628"/>
                      <a:pt x="2157" y="3613"/>
                      <a:pt x="2112" y="3613"/>
                    </a:cubicBezTo>
                    <a:cubicBezTo>
                      <a:pt x="2067" y="3613"/>
                      <a:pt x="2023" y="3628"/>
                      <a:pt x="1993" y="3657"/>
                    </a:cubicBezTo>
                    <a:lnTo>
                      <a:pt x="1874" y="3777"/>
                    </a:lnTo>
                    <a:lnTo>
                      <a:pt x="1541" y="3455"/>
                    </a:lnTo>
                    <a:lnTo>
                      <a:pt x="3267" y="1729"/>
                    </a:lnTo>
                    <a:lnTo>
                      <a:pt x="3600" y="2050"/>
                    </a:lnTo>
                    <a:lnTo>
                      <a:pt x="2469" y="3181"/>
                    </a:lnTo>
                    <a:cubicBezTo>
                      <a:pt x="2362" y="3288"/>
                      <a:pt x="2434" y="3467"/>
                      <a:pt x="2588" y="3467"/>
                    </a:cubicBezTo>
                    <a:cubicBezTo>
                      <a:pt x="2719" y="3467"/>
                      <a:pt x="2672" y="3419"/>
                      <a:pt x="3946" y="2169"/>
                    </a:cubicBezTo>
                    <a:lnTo>
                      <a:pt x="4458" y="1657"/>
                    </a:lnTo>
                    <a:cubicBezTo>
                      <a:pt x="4898" y="1240"/>
                      <a:pt x="4862" y="562"/>
                      <a:pt x="4398" y="193"/>
                    </a:cubicBezTo>
                    <a:cubicBezTo>
                      <a:pt x="4368" y="168"/>
                      <a:pt x="4332" y="156"/>
                      <a:pt x="4296" y="156"/>
                    </a:cubicBezTo>
                    <a:cubicBezTo>
                      <a:pt x="4246" y="156"/>
                      <a:pt x="4195" y="180"/>
                      <a:pt x="4160" y="228"/>
                    </a:cubicBezTo>
                    <a:cubicBezTo>
                      <a:pt x="4100" y="300"/>
                      <a:pt x="4124" y="407"/>
                      <a:pt x="4196" y="467"/>
                    </a:cubicBezTo>
                    <a:cubicBezTo>
                      <a:pt x="4339" y="586"/>
                      <a:pt x="4434" y="764"/>
                      <a:pt x="4434" y="955"/>
                    </a:cubicBezTo>
                    <a:cubicBezTo>
                      <a:pt x="4434" y="1074"/>
                      <a:pt x="4398" y="1181"/>
                      <a:pt x="4339" y="1264"/>
                    </a:cubicBezTo>
                    <a:lnTo>
                      <a:pt x="3481" y="407"/>
                    </a:lnTo>
                    <a:cubicBezTo>
                      <a:pt x="3541" y="371"/>
                      <a:pt x="3612" y="348"/>
                      <a:pt x="3684" y="324"/>
                    </a:cubicBezTo>
                    <a:cubicBezTo>
                      <a:pt x="3779" y="312"/>
                      <a:pt x="3838" y="228"/>
                      <a:pt x="3827" y="133"/>
                    </a:cubicBezTo>
                    <a:cubicBezTo>
                      <a:pt x="3805" y="57"/>
                      <a:pt x="3733" y="1"/>
                      <a:pt x="364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" name="Google Shape;13104;p59">
              <a:extLst>
                <a:ext uri="{FF2B5EF4-FFF2-40B4-BE49-F238E27FC236}">
                  <a16:creationId xmlns:a16="http://schemas.microsoft.com/office/drawing/2014/main" id="{6226E372-7A58-42C6-A805-DFD7DFCB01D8}"/>
                </a:ext>
              </a:extLst>
            </p:cNvPr>
            <p:cNvGrpSpPr/>
            <p:nvPr/>
          </p:nvGrpSpPr>
          <p:grpSpPr>
            <a:xfrm>
              <a:off x="10287733" y="4990177"/>
              <a:ext cx="449425" cy="403457"/>
              <a:chOff x="3441065" y="4302505"/>
              <a:chExt cx="337069" cy="302593"/>
            </a:xfrm>
            <a:grpFill/>
          </p:grpSpPr>
          <p:sp>
            <p:nvSpPr>
              <p:cNvPr id="58" name="Google Shape;13105;p59">
                <a:extLst>
                  <a:ext uri="{FF2B5EF4-FFF2-40B4-BE49-F238E27FC236}">
                    <a16:creationId xmlns:a16="http://schemas.microsoft.com/office/drawing/2014/main" id="{146E8DDB-C3DD-4E55-835B-3CACB780A47E}"/>
                  </a:ext>
                </a:extLst>
              </p:cNvPr>
              <p:cNvSpPr/>
              <p:nvPr/>
            </p:nvSpPr>
            <p:spPr>
              <a:xfrm>
                <a:off x="3441065" y="4366941"/>
                <a:ext cx="337069" cy="173655"/>
              </a:xfrm>
              <a:custGeom>
                <a:avLst/>
                <a:gdLst/>
                <a:ahLst/>
                <a:cxnLst/>
                <a:rect l="l" t="t" r="r" b="b"/>
                <a:pathLst>
                  <a:path w="10598" h="5460" extrusionOk="0">
                    <a:moveTo>
                      <a:pt x="5062" y="1"/>
                    </a:moveTo>
                    <a:cubicBezTo>
                      <a:pt x="3977" y="1"/>
                      <a:pt x="2891" y="303"/>
                      <a:pt x="1834" y="951"/>
                    </a:cubicBezTo>
                    <a:cubicBezTo>
                      <a:pt x="1001" y="1463"/>
                      <a:pt x="418" y="2058"/>
                      <a:pt x="156" y="2368"/>
                    </a:cubicBezTo>
                    <a:cubicBezTo>
                      <a:pt x="1" y="2546"/>
                      <a:pt x="1" y="2808"/>
                      <a:pt x="168" y="2987"/>
                    </a:cubicBezTo>
                    <a:cubicBezTo>
                      <a:pt x="1001" y="3844"/>
                      <a:pt x="1870" y="4475"/>
                      <a:pt x="2739" y="4892"/>
                    </a:cubicBezTo>
                    <a:cubicBezTo>
                      <a:pt x="2763" y="4916"/>
                      <a:pt x="2787" y="4916"/>
                      <a:pt x="2823" y="4916"/>
                    </a:cubicBezTo>
                    <a:cubicBezTo>
                      <a:pt x="2977" y="4916"/>
                      <a:pt x="3037" y="4689"/>
                      <a:pt x="2894" y="4618"/>
                    </a:cubicBezTo>
                    <a:cubicBezTo>
                      <a:pt x="2049" y="4213"/>
                      <a:pt x="1215" y="3582"/>
                      <a:pt x="406" y="2773"/>
                    </a:cubicBezTo>
                    <a:cubicBezTo>
                      <a:pt x="346" y="2713"/>
                      <a:pt x="346" y="2630"/>
                      <a:pt x="406" y="2570"/>
                    </a:cubicBezTo>
                    <a:cubicBezTo>
                      <a:pt x="799" y="2130"/>
                      <a:pt x="2061" y="868"/>
                      <a:pt x="3918" y="451"/>
                    </a:cubicBezTo>
                    <a:lnTo>
                      <a:pt x="3918" y="451"/>
                    </a:lnTo>
                    <a:cubicBezTo>
                      <a:pt x="3561" y="665"/>
                      <a:pt x="3263" y="963"/>
                      <a:pt x="3025" y="1320"/>
                    </a:cubicBezTo>
                    <a:cubicBezTo>
                      <a:pt x="2977" y="1403"/>
                      <a:pt x="3001" y="1487"/>
                      <a:pt x="3073" y="1534"/>
                    </a:cubicBezTo>
                    <a:cubicBezTo>
                      <a:pt x="3098" y="1551"/>
                      <a:pt x="3126" y="1559"/>
                      <a:pt x="3154" y="1559"/>
                    </a:cubicBezTo>
                    <a:cubicBezTo>
                      <a:pt x="3204" y="1559"/>
                      <a:pt x="3252" y="1533"/>
                      <a:pt x="3275" y="1487"/>
                    </a:cubicBezTo>
                    <a:cubicBezTo>
                      <a:pt x="3728" y="772"/>
                      <a:pt x="4490" y="367"/>
                      <a:pt x="5299" y="367"/>
                    </a:cubicBezTo>
                    <a:cubicBezTo>
                      <a:pt x="6609" y="367"/>
                      <a:pt x="7680" y="1439"/>
                      <a:pt x="7680" y="2749"/>
                    </a:cubicBezTo>
                    <a:cubicBezTo>
                      <a:pt x="7680" y="3820"/>
                      <a:pt x="6954" y="4773"/>
                      <a:pt x="5930" y="5047"/>
                    </a:cubicBezTo>
                    <a:cubicBezTo>
                      <a:pt x="5720" y="5103"/>
                      <a:pt x="5510" y="5130"/>
                      <a:pt x="5305" y="5130"/>
                    </a:cubicBezTo>
                    <a:cubicBezTo>
                      <a:pt x="4250" y="5130"/>
                      <a:pt x="3302" y="4424"/>
                      <a:pt x="3013" y="3368"/>
                    </a:cubicBezTo>
                    <a:cubicBezTo>
                      <a:pt x="2954" y="3154"/>
                      <a:pt x="2918" y="2951"/>
                      <a:pt x="2918" y="2737"/>
                    </a:cubicBezTo>
                    <a:cubicBezTo>
                      <a:pt x="2918" y="2487"/>
                      <a:pt x="2966" y="2249"/>
                      <a:pt x="3037" y="2011"/>
                    </a:cubicBezTo>
                    <a:cubicBezTo>
                      <a:pt x="3073" y="1915"/>
                      <a:pt x="3025" y="1844"/>
                      <a:pt x="2942" y="1820"/>
                    </a:cubicBezTo>
                    <a:cubicBezTo>
                      <a:pt x="2920" y="1812"/>
                      <a:pt x="2899" y="1808"/>
                      <a:pt x="2880" y="1808"/>
                    </a:cubicBezTo>
                    <a:cubicBezTo>
                      <a:pt x="2816" y="1808"/>
                      <a:pt x="2767" y="1851"/>
                      <a:pt x="2739" y="1915"/>
                    </a:cubicBezTo>
                    <a:cubicBezTo>
                      <a:pt x="2656" y="2189"/>
                      <a:pt x="2608" y="2475"/>
                      <a:pt x="2608" y="2737"/>
                    </a:cubicBezTo>
                    <a:cubicBezTo>
                      <a:pt x="2608" y="2975"/>
                      <a:pt x="2644" y="3213"/>
                      <a:pt x="2704" y="3439"/>
                    </a:cubicBezTo>
                    <a:cubicBezTo>
                      <a:pt x="2858" y="4058"/>
                      <a:pt x="3251" y="4582"/>
                      <a:pt x="3739" y="4928"/>
                    </a:cubicBezTo>
                    <a:cubicBezTo>
                      <a:pt x="3632" y="4892"/>
                      <a:pt x="3549" y="4868"/>
                      <a:pt x="3442" y="4820"/>
                    </a:cubicBezTo>
                    <a:cubicBezTo>
                      <a:pt x="3427" y="4816"/>
                      <a:pt x="3412" y="4813"/>
                      <a:pt x="3396" y="4813"/>
                    </a:cubicBezTo>
                    <a:cubicBezTo>
                      <a:pt x="3334" y="4813"/>
                      <a:pt x="3270" y="4849"/>
                      <a:pt x="3251" y="4916"/>
                    </a:cubicBezTo>
                    <a:cubicBezTo>
                      <a:pt x="3216" y="4987"/>
                      <a:pt x="3263" y="5070"/>
                      <a:pt x="3335" y="5106"/>
                    </a:cubicBezTo>
                    <a:cubicBezTo>
                      <a:pt x="3996" y="5346"/>
                      <a:pt x="4652" y="5460"/>
                      <a:pt x="5299" y="5460"/>
                    </a:cubicBezTo>
                    <a:cubicBezTo>
                      <a:pt x="6446" y="5460"/>
                      <a:pt x="7563" y="5103"/>
                      <a:pt x="8621" y="4463"/>
                    </a:cubicBezTo>
                    <a:cubicBezTo>
                      <a:pt x="9502" y="3927"/>
                      <a:pt x="10145" y="3308"/>
                      <a:pt x="10443" y="2975"/>
                    </a:cubicBezTo>
                    <a:cubicBezTo>
                      <a:pt x="10597" y="2808"/>
                      <a:pt x="10586" y="2511"/>
                      <a:pt x="10395" y="2356"/>
                    </a:cubicBezTo>
                    <a:cubicBezTo>
                      <a:pt x="10062" y="2058"/>
                      <a:pt x="9728" y="1784"/>
                      <a:pt x="9383" y="1546"/>
                    </a:cubicBezTo>
                    <a:cubicBezTo>
                      <a:pt x="9357" y="1529"/>
                      <a:pt x="9327" y="1521"/>
                      <a:pt x="9298" y="1521"/>
                    </a:cubicBezTo>
                    <a:cubicBezTo>
                      <a:pt x="9246" y="1521"/>
                      <a:pt x="9194" y="1544"/>
                      <a:pt x="9157" y="1582"/>
                    </a:cubicBezTo>
                    <a:cubicBezTo>
                      <a:pt x="9109" y="1653"/>
                      <a:pt x="9133" y="1737"/>
                      <a:pt x="9192" y="1796"/>
                    </a:cubicBezTo>
                    <a:cubicBezTo>
                      <a:pt x="9514" y="2034"/>
                      <a:pt x="9847" y="2296"/>
                      <a:pt x="10169" y="2594"/>
                    </a:cubicBezTo>
                    <a:cubicBezTo>
                      <a:pt x="10228" y="2653"/>
                      <a:pt x="10228" y="2737"/>
                      <a:pt x="10181" y="2796"/>
                    </a:cubicBezTo>
                    <a:cubicBezTo>
                      <a:pt x="9788" y="3225"/>
                      <a:pt x="8550" y="4439"/>
                      <a:pt x="6835" y="4939"/>
                    </a:cubicBezTo>
                    <a:cubicBezTo>
                      <a:pt x="8311" y="3904"/>
                      <a:pt x="8359" y="1737"/>
                      <a:pt x="6954" y="629"/>
                    </a:cubicBezTo>
                    <a:lnTo>
                      <a:pt x="6954" y="629"/>
                    </a:lnTo>
                    <a:cubicBezTo>
                      <a:pt x="7538" y="820"/>
                      <a:pt x="8121" y="1106"/>
                      <a:pt x="8692" y="1463"/>
                    </a:cubicBezTo>
                    <a:cubicBezTo>
                      <a:pt x="8722" y="1476"/>
                      <a:pt x="8752" y="1482"/>
                      <a:pt x="8780" y="1482"/>
                    </a:cubicBezTo>
                    <a:cubicBezTo>
                      <a:pt x="8831" y="1482"/>
                      <a:pt x="8876" y="1461"/>
                      <a:pt x="8907" y="1415"/>
                    </a:cubicBezTo>
                    <a:cubicBezTo>
                      <a:pt x="8954" y="1344"/>
                      <a:pt x="8931" y="1249"/>
                      <a:pt x="8859" y="1201"/>
                    </a:cubicBezTo>
                    <a:cubicBezTo>
                      <a:pt x="7632" y="426"/>
                      <a:pt x="6348" y="1"/>
                      <a:pt x="50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9" name="Google Shape;13106;p59">
                <a:extLst>
                  <a:ext uri="{FF2B5EF4-FFF2-40B4-BE49-F238E27FC236}">
                    <a16:creationId xmlns:a16="http://schemas.microsoft.com/office/drawing/2014/main" id="{9DB100CB-FEC0-40BF-8FCC-D666D6DF023E}"/>
                  </a:ext>
                </a:extLst>
              </p:cNvPr>
              <p:cNvSpPr/>
              <p:nvPr/>
            </p:nvSpPr>
            <p:spPr>
              <a:xfrm>
                <a:off x="3572864" y="4423300"/>
                <a:ext cx="76141" cy="61479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1933" extrusionOk="0">
                    <a:moveTo>
                      <a:pt x="1143" y="0"/>
                    </a:moveTo>
                    <a:cubicBezTo>
                      <a:pt x="465" y="0"/>
                      <a:pt x="0" y="679"/>
                      <a:pt x="238" y="1322"/>
                    </a:cubicBezTo>
                    <a:cubicBezTo>
                      <a:pt x="258" y="1381"/>
                      <a:pt x="326" y="1423"/>
                      <a:pt x="396" y="1423"/>
                    </a:cubicBezTo>
                    <a:cubicBezTo>
                      <a:pt x="411" y="1423"/>
                      <a:pt x="426" y="1421"/>
                      <a:pt x="441" y="1417"/>
                    </a:cubicBezTo>
                    <a:cubicBezTo>
                      <a:pt x="524" y="1382"/>
                      <a:pt x="560" y="1298"/>
                      <a:pt x="536" y="1203"/>
                    </a:cubicBezTo>
                    <a:cubicBezTo>
                      <a:pt x="354" y="738"/>
                      <a:pt x="729" y="308"/>
                      <a:pt x="1156" y="308"/>
                    </a:cubicBezTo>
                    <a:cubicBezTo>
                      <a:pt x="1287" y="308"/>
                      <a:pt x="1422" y="349"/>
                      <a:pt x="1548" y="441"/>
                    </a:cubicBezTo>
                    <a:cubicBezTo>
                      <a:pt x="2036" y="822"/>
                      <a:pt x="1774" y="1620"/>
                      <a:pt x="1143" y="1620"/>
                    </a:cubicBezTo>
                    <a:cubicBezTo>
                      <a:pt x="1048" y="1620"/>
                      <a:pt x="953" y="1608"/>
                      <a:pt x="881" y="1560"/>
                    </a:cubicBezTo>
                    <a:cubicBezTo>
                      <a:pt x="860" y="1554"/>
                      <a:pt x="840" y="1551"/>
                      <a:pt x="819" y="1551"/>
                    </a:cubicBezTo>
                    <a:cubicBezTo>
                      <a:pt x="759" y="1551"/>
                      <a:pt x="703" y="1578"/>
                      <a:pt x="667" y="1632"/>
                    </a:cubicBezTo>
                    <a:cubicBezTo>
                      <a:pt x="643" y="1715"/>
                      <a:pt x="667" y="1798"/>
                      <a:pt x="738" y="1846"/>
                    </a:cubicBezTo>
                    <a:cubicBezTo>
                      <a:pt x="869" y="1904"/>
                      <a:pt x="1009" y="1933"/>
                      <a:pt x="1148" y="1933"/>
                    </a:cubicBezTo>
                    <a:cubicBezTo>
                      <a:pt x="1438" y="1933"/>
                      <a:pt x="1724" y="1806"/>
                      <a:pt x="1917" y="1548"/>
                    </a:cubicBezTo>
                    <a:cubicBezTo>
                      <a:pt x="2393" y="917"/>
                      <a:pt x="1965" y="0"/>
                      <a:pt x="11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0" name="Google Shape;13107;p59">
                <a:extLst>
                  <a:ext uri="{FF2B5EF4-FFF2-40B4-BE49-F238E27FC236}">
                    <a16:creationId xmlns:a16="http://schemas.microsoft.com/office/drawing/2014/main" id="{1C61DC30-FD84-455F-AA6F-113F86416ECF}"/>
                  </a:ext>
                </a:extLst>
              </p:cNvPr>
              <p:cNvSpPr/>
              <p:nvPr/>
            </p:nvSpPr>
            <p:spPr>
              <a:xfrm>
                <a:off x="3619045" y="4394485"/>
                <a:ext cx="46626" cy="39088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229" extrusionOk="0">
                    <a:moveTo>
                      <a:pt x="782" y="310"/>
                    </a:moveTo>
                    <a:cubicBezTo>
                      <a:pt x="917" y="310"/>
                      <a:pt x="1054" y="400"/>
                      <a:pt x="1096" y="549"/>
                    </a:cubicBezTo>
                    <a:cubicBezTo>
                      <a:pt x="1120" y="716"/>
                      <a:pt x="1013" y="871"/>
                      <a:pt x="858" y="906"/>
                    </a:cubicBezTo>
                    <a:cubicBezTo>
                      <a:pt x="834" y="912"/>
                      <a:pt x="810" y="914"/>
                      <a:pt x="788" y="914"/>
                    </a:cubicBezTo>
                    <a:cubicBezTo>
                      <a:pt x="553" y="914"/>
                      <a:pt x="406" y="648"/>
                      <a:pt x="537" y="442"/>
                    </a:cubicBezTo>
                    <a:cubicBezTo>
                      <a:pt x="599" y="351"/>
                      <a:pt x="690" y="310"/>
                      <a:pt x="782" y="310"/>
                    </a:cubicBezTo>
                    <a:close/>
                    <a:moveTo>
                      <a:pt x="791" y="1"/>
                    </a:moveTo>
                    <a:cubicBezTo>
                      <a:pt x="598" y="1"/>
                      <a:pt x="403" y="88"/>
                      <a:pt x="275" y="275"/>
                    </a:cubicBezTo>
                    <a:cubicBezTo>
                      <a:pt x="1" y="692"/>
                      <a:pt x="321" y="1229"/>
                      <a:pt x="792" y="1229"/>
                    </a:cubicBezTo>
                    <a:cubicBezTo>
                      <a:pt x="833" y="1229"/>
                      <a:pt x="875" y="1225"/>
                      <a:pt x="918" y="1216"/>
                    </a:cubicBezTo>
                    <a:cubicBezTo>
                      <a:pt x="1251" y="1145"/>
                      <a:pt x="1465" y="811"/>
                      <a:pt x="1394" y="490"/>
                    </a:cubicBezTo>
                    <a:cubicBezTo>
                      <a:pt x="1331" y="176"/>
                      <a:pt x="1064" y="1"/>
                      <a:pt x="7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1" name="Google Shape;13108;p59">
                <a:extLst>
                  <a:ext uri="{FF2B5EF4-FFF2-40B4-BE49-F238E27FC236}">
                    <a16:creationId xmlns:a16="http://schemas.microsoft.com/office/drawing/2014/main" id="{B2536A48-8C09-4EDC-888B-BD249C69B24F}"/>
                  </a:ext>
                </a:extLst>
              </p:cNvPr>
              <p:cNvSpPr/>
              <p:nvPr/>
            </p:nvSpPr>
            <p:spPr>
              <a:xfrm>
                <a:off x="3604669" y="4302505"/>
                <a:ext cx="9860" cy="42046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322" extrusionOk="0">
                    <a:moveTo>
                      <a:pt x="143" y="0"/>
                    </a:moveTo>
                    <a:cubicBezTo>
                      <a:pt x="60" y="0"/>
                      <a:pt x="0" y="72"/>
                      <a:pt x="0" y="155"/>
                    </a:cubicBezTo>
                    <a:lnTo>
                      <a:pt x="0" y="1179"/>
                    </a:lnTo>
                    <a:cubicBezTo>
                      <a:pt x="0" y="1262"/>
                      <a:pt x="72" y="1322"/>
                      <a:pt x="143" y="1322"/>
                    </a:cubicBezTo>
                    <a:cubicBezTo>
                      <a:pt x="238" y="1322"/>
                      <a:pt x="298" y="1250"/>
                      <a:pt x="298" y="1179"/>
                    </a:cubicBezTo>
                    <a:lnTo>
                      <a:pt x="298" y="155"/>
                    </a:lnTo>
                    <a:cubicBezTo>
                      <a:pt x="310" y="72"/>
                      <a:pt x="238" y="0"/>
                      <a:pt x="1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2" name="Google Shape;13109;p59">
                <a:extLst>
                  <a:ext uri="{FF2B5EF4-FFF2-40B4-BE49-F238E27FC236}">
                    <a16:creationId xmlns:a16="http://schemas.microsoft.com/office/drawing/2014/main" id="{60A5059D-C13A-4AF4-8253-D8CC04CABB32}"/>
                  </a:ext>
                </a:extLst>
              </p:cNvPr>
              <p:cNvSpPr/>
              <p:nvPr/>
            </p:nvSpPr>
            <p:spPr>
              <a:xfrm>
                <a:off x="3528178" y="4315926"/>
                <a:ext cx="22359" cy="40742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281" extrusionOk="0">
                    <a:moveTo>
                      <a:pt x="163" y="1"/>
                    </a:moveTo>
                    <a:cubicBezTo>
                      <a:pt x="149" y="1"/>
                      <a:pt x="134" y="3"/>
                      <a:pt x="119" y="7"/>
                    </a:cubicBezTo>
                    <a:cubicBezTo>
                      <a:pt x="48" y="43"/>
                      <a:pt x="0" y="126"/>
                      <a:pt x="36" y="209"/>
                    </a:cubicBezTo>
                    <a:lnTo>
                      <a:pt x="393" y="1174"/>
                    </a:lnTo>
                    <a:cubicBezTo>
                      <a:pt x="417" y="1233"/>
                      <a:pt x="477" y="1281"/>
                      <a:pt x="536" y="1281"/>
                    </a:cubicBezTo>
                    <a:cubicBezTo>
                      <a:pt x="631" y="1281"/>
                      <a:pt x="703" y="1174"/>
                      <a:pt x="679" y="1067"/>
                    </a:cubicBezTo>
                    <a:lnTo>
                      <a:pt x="322" y="102"/>
                    </a:lnTo>
                    <a:cubicBezTo>
                      <a:pt x="292" y="43"/>
                      <a:pt x="231" y="1"/>
                      <a:pt x="1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3" name="Google Shape;13110;p59">
                <a:extLst>
                  <a:ext uri="{FF2B5EF4-FFF2-40B4-BE49-F238E27FC236}">
                    <a16:creationId xmlns:a16="http://schemas.microsoft.com/office/drawing/2014/main" id="{066672E5-8BE3-4DD9-9F93-16BD48406BDD}"/>
                  </a:ext>
                </a:extLst>
              </p:cNvPr>
              <p:cNvSpPr/>
              <p:nvPr/>
            </p:nvSpPr>
            <p:spPr>
              <a:xfrm>
                <a:off x="3457730" y="4348590"/>
                <a:ext cx="32600" cy="353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112" extrusionOk="0">
                    <a:moveTo>
                      <a:pt x="183" y="0"/>
                    </a:moveTo>
                    <a:cubicBezTo>
                      <a:pt x="147" y="0"/>
                      <a:pt x="110" y="13"/>
                      <a:pt x="72" y="40"/>
                    </a:cubicBezTo>
                    <a:cubicBezTo>
                      <a:pt x="13" y="99"/>
                      <a:pt x="1" y="194"/>
                      <a:pt x="60" y="266"/>
                    </a:cubicBezTo>
                    <a:lnTo>
                      <a:pt x="715" y="1052"/>
                    </a:lnTo>
                    <a:cubicBezTo>
                      <a:pt x="751" y="1087"/>
                      <a:pt x="787" y="1111"/>
                      <a:pt x="834" y="1111"/>
                    </a:cubicBezTo>
                    <a:cubicBezTo>
                      <a:pt x="953" y="1099"/>
                      <a:pt x="1025" y="944"/>
                      <a:pt x="953" y="849"/>
                    </a:cubicBezTo>
                    <a:lnTo>
                      <a:pt x="298" y="51"/>
                    </a:lnTo>
                    <a:cubicBezTo>
                      <a:pt x="266" y="19"/>
                      <a:pt x="226" y="0"/>
                      <a:pt x="1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4" name="Google Shape;13111;p59">
                <a:extLst>
                  <a:ext uri="{FF2B5EF4-FFF2-40B4-BE49-F238E27FC236}">
                    <a16:creationId xmlns:a16="http://schemas.microsoft.com/office/drawing/2014/main" id="{5B639AF5-93F7-4540-90FD-2085A9AAF3B8}"/>
                  </a:ext>
                </a:extLst>
              </p:cNvPr>
              <p:cNvSpPr/>
              <p:nvPr/>
            </p:nvSpPr>
            <p:spPr>
              <a:xfrm>
                <a:off x="3727723" y="4351611"/>
                <a:ext cx="32218" cy="34954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99" extrusionOk="0">
                    <a:moveTo>
                      <a:pt x="834" y="1"/>
                    </a:moveTo>
                    <a:cubicBezTo>
                      <a:pt x="791" y="1"/>
                      <a:pt x="748" y="19"/>
                      <a:pt x="715" y="52"/>
                    </a:cubicBezTo>
                    <a:lnTo>
                      <a:pt x="60" y="838"/>
                    </a:lnTo>
                    <a:cubicBezTo>
                      <a:pt x="1" y="897"/>
                      <a:pt x="13" y="1004"/>
                      <a:pt x="72" y="1064"/>
                    </a:cubicBezTo>
                    <a:cubicBezTo>
                      <a:pt x="96" y="1088"/>
                      <a:pt x="128" y="1098"/>
                      <a:pt x="161" y="1098"/>
                    </a:cubicBezTo>
                    <a:cubicBezTo>
                      <a:pt x="211" y="1098"/>
                      <a:pt x="263" y="1075"/>
                      <a:pt x="299" y="1040"/>
                    </a:cubicBezTo>
                    <a:lnTo>
                      <a:pt x="953" y="254"/>
                    </a:lnTo>
                    <a:cubicBezTo>
                      <a:pt x="1013" y="183"/>
                      <a:pt x="1013" y="76"/>
                      <a:pt x="930" y="40"/>
                    </a:cubicBezTo>
                    <a:cubicBezTo>
                      <a:pt x="903" y="13"/>
                      <a:pt x="869" y="1"/>
                      <a:pt x="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5" name="Google Shape;13112;p59">
                <a:extLst>
                  <a:ext uri="{FF2B5EF4-FFF2-40B4-BE49-F238E27FC236}">
                    <a16:creationId xmlns:a16="http://schemas.microsoft.com/office/drawing/2014/main" id="{EBA3C846-3FAE-43FC-8D7A-D35CC1596960}"/>
                  </a:ext>
                </a:extLst>
              </p:cNvPr>
              <p:cNvSpPr/>
              <p:nvPr/>
            </p:nvSpPr>
            <p:spPr>
              <a:xfrm>
                <a:off x="3668279" y="4315926"/>
                <a:ext cx="22391" cy="40742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281" extrusionOk="0">
                    <a:moveTo>
                      <a:pt x="544" y="1"/>
                    </a:moveTo>
                    <a:cubicBezTo>
                      <a:pt x="481" y="1"/>
                      <a:pt x="413" y="43"/>
                      <a:pt x="394" y="102"/>
                    </a:cubicBezTo>
                    <a:lnTo>
                      <a:pt x="36" y="1067"/>
                    </a:lnTo>
                    <a:cubicBezTo>
                      <a:pt x="1" y="1174"/>
                      <a:pt x="84" y="1281"/>
                      <a:pt x="179" y="1281"/>
                    </a:cubicBezTo>
                    <a:cubicBezTo>
                      <a:pt x="239" y="1281"/>
                      <a:pt x="298" y="1233"/>
                      <a:pt x="334" y="1174"/>
                    </a:cubicBezTo>
                    <a:lnTo>
                      <a:pt x="691" y="209"/>
                    </a:lnTo>
                    <a:cubicBezTo>
                      <a:pt x="703" y="126"/>
                      <a:pt x="655" y="43"/>
                      <a:pt x="584" y="7"/>
                    </a:cubicBezTo>
                    <a:cubicBezTo>
                      <a:pt x="571" y="3"/>
                      <a:pt x="558" y="1"/>
                      <a:pt x="5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6" name="Google Shape;13113;p59">
                <a:extLst>
                  <a:ext uri="{FF2B5EF4-FFF2-40B4-BE49-F238E27FC236}">
                    <a16:creationId xmlns:a16="http://schemas.microsoft.com/office/drawing/2014/main" id="{0BDC3A30-88CC-4DC5-87CD-54A63F0D01CA}"/>
                  </a:ext>
                </a:extLst>
              </p:cNvPr>
              <p:cNvSpPr/>
              <p:nvPr/>
            </p:nvSpPr>
            <p:spPr>
              <a:xfrm>
                <a:off x="3603143" y="4563019"/>
                <a:ext cx="9891" cy="42078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323" extrusionOk="0">
                    <a:moveTo>
                      <a:pt x="144" y="1"/>
                    </a:moveTo>
                    <a:cubicBezTo>
                      <a:pt x="60" y="1"/>
                      <a:pt x="1" y="72"/>
                      <a:pt x="1" y="144"/>
                    </a:cubicBezTo>
                    <a:lnTo>
                      <a:pt x="1" y="1168"/>
                    </a:lnTo>
                    <a:cubicBezTo>
                      <a:pt x="1" y="1263"/>
                      <a:pt x="72" y="1322"/>
                      <a:pt x="144" y="1322"/>
                    </a:cubicBezTo>
                    <a:cubicBezTo>
                      <a:pt x="239" y="1322"/>
                      <a:pt x="298" y="1251"/>
                      <a:pt x="298" y="1168"/>
                    </a:cubicBezTo>
                    <a:lnTo>
                      <a:pt x="298" y="144"/>
                    </a:lnTo>
                    <a:cubicBezTo>
                      <a:pt x="310" y="72"/>
                      <a:pt x="239" y="1"/>
                      <a:pt x="1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7" name="Google Shape;13114;p59">
                <a:extLst>
                  <a:ext uri="{FF2B5EF4-FFF2-40B4-BE49-F238E27FC236}">
                    <a16:creationId xmlns:a16="http://schemas.microsoft.com/office/drawing/2014/main" id="{660A893B-58B4-43A1-A38B-567B609CBD67}"/>
                  </a:ext>
                </a:extLst>
              </p:cNvPr>
              <p:cNvSpPr/>
              <p:nvPr/>
            </p:nvSpPr>
            <p:spPr>
              <a:xfrm>
                <a:off x="3667134" y="4552206"/>
                <a:ext cx="22009" cy="4023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265" extrusionOk="0">
                    <a:moveTo>
                      <a:pt x="165" y="0"/>
                    </a:moveTo>
                    <a:cubicBezTo>
                      <a:pt x="150" y="0"/>
                      <a:pt x="135" y="3"/>
                      <a:pt x="120" y="7"/>
                    </a:cubicBezTo>
                    <a:cubicBezTo>
                      <a:pt x="37" y="43"/>
                      <a:pt x="1" y="126"/>
                      <a:pt x="25" y="198"/>
                    </a:cubicBezTo>
                    <a:lnTo>
                      <a:pt x="382" y="1174"/>
                    </a:lnTo>
                    <a:cubicBezTo>
                      <a:pt x="410" y="1231"/>
                      <a:pt x="468" y="1265"/>
                      <a:pt x="527" y="1265"/>
                    </a:cubicBezTo>
                    <a:cubicBezTo>
                      <a:pt x="542" y="1265"/>
                      <a:pt x="557" y="1263"/>
                      <a:pt x="572" y="1258"/>
                    </a:cubicBezTo>
                    <a:cubicBezTo>
                      <a:pt x="656" y="1234"/>
                      <a:pt x="691" y="1139"/>
                      <a:pt x="668" y="1067"/>
                    </a:cubicBezTo>
                    <a:lnTo>
                      <a:pt x="310" y="103"/>
                    </a:lnTo>
                    <a:cubicBezTo>
                      <a:pt x="282" y="36"/>
                      <a:pt x="223" y="0"/>
                      <a:pt x="16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8" name="Google Shape;13115;p59">
                <a:extLst>
                  <a:ext uri="{FF2B5EF4-FFF2-40B4-BE49-F238E27FC236}">
                    <a16:creationId xmlns:a16="http://schemas.microsoft.com/office/drawing/2014/main" id="{763DA0E3-4221-4212-B0D1-44DCDD464444}"/>
                  </a:ext>
                </a:extLst>
              </p:cNvPr>
              <p:cNvSpPr/>
              <p:nvPr/>
            </p:nvSpPr>
            <p:spPr>
              <a:xfrm>
                <a:off x="3727723" y="4524662"/>
                <a:ext cx="32982" cy="35367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112" extrusionOk="0">
                    <a:moveTo>
                      <a:pt x="178" y="1"/>
                    </a:moveTo>
                    <a:cubicBezTo>
                      <a:pt x="142" y="1"/>
                      <a:pt x="104" y="13"/>
                      <a:pt x="72" y="40"/>
                    </a:cubicBezTo>
                    <a:cubicBezTo>
                      <a:pt x="13" y="100"/>
                      <a:pt x="1" y="195"/>
                      <a:pt x="60" y="266"/>
                    </a:cubicBezTo>
                    <a:lnTo>
                      <a:pt x="715" y="1052"/>
                    </a:lnTo>
                    <a:cubicBezTo>
                      <a:pt x="739" y="1088"/>
                      <a:pt x="787" y="1112"/>
                      <a:pt x="834" y="1112"/>
                    </a:cubicBezTo>
                    <a:cubicBezTo>
                      <a:pt x="965" y="1100"/>
                      <a:pt x="1037" y="945"/>
                      <a:pt x="953" y="850"/>
                    </a:cubicBezTo>
                    <a:lnTo>
                      <a:pt x="299" y="52"/>
                    </a:lnTo>
                    <a:cubicBezTo>
                      <a:pt x="266" y="19"/>
                      <a:pt x="222" y="1"/>
                      <a:pt x="17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9" name="Google Shape;13116;p59">
                <a:extLst>
                  <a:ext uri="{FF2B5EF4-FFF2-40B4-BE49-F238E27FC236}">
                    <a16:creationId xmlns:a16="http://schemas.microsoft.com/office/drawing/2014/main" id="{45C3AACB-98FE-4B30-9925-F23DFA779FE4}"/>
                  </a:ext>
                </a:extLst>
              </p:cNvPr>
              <p:cNvSpPr/>
              <p:nvPr/>
            </p:nvSpPr>
            <p:spPr>
              <a:xfrm>
                <a:off x="3457349" y="4522023"/>
                <a:ext cx="32218" cy="34954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99" extrusionOk="0">
                    <a:moveTo>
                      <a:pt x="841" y="0"/>
                    </a:moveTo>
                    <a:cubicBezTo>
                      <a:pt x="795" y="0"/>
                      <a:pt x="748" y="19"/>
                      <a:pt x="715" y="52"/>
                    </a:cubicBezTo>
                    <a:lnTo>
                      <a:pt x="60" y="837"/>
                    </a:lnTo>
                    <a:cubicBezTo>
                      <a:pt x="1" y="897"/>
                      <a:pt x="13" y="1004"/>
                      <a:pt x="72" y="1064"/>
                    </a:cubicBezTo>
                    <a:cubicBezTo>
                      <a:pt x="96" y="1088"/>
                      <a:pt x="128" y="1098"/>
                      <a:pt x="161" y="1098"/>
                    </a:cubicBezTo>
                    <a:cubicBezTo>
                      <a:pt x="211" y="1098"/>
                      <a:pt x="263" y="1075"/>
                      <a:pt x="298" y="1040"/>
                    </a:cubicBezTo>
                    <a:lnTo>
                      <a:pt x="953" y="254"/>
                    </a:lnTo>
                    <a:cubicBezTo>
                      <a:pt x="1013" y="183"/>
                      <a:pt x="1013" y="99"/>
                      <a:pt x="941" y="40"/>
                    </a:cubicBezTo>
                    <a:cubicBezTo>
                      <a:pt x="915" y="13"/>
                      <a:pt x="878" y="0"/>
                      <a:pt x="8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0" name="Google Shape;13117;p59">
                <a:extLst>
                  <a:ext uri="{FF2B5EF4-FFF2-40B4-BE49-F238E27FC236}">
                    <a16:creationId xmlns:a16="http://schemas.microsoft.com/office/drawing/2014/main" id="{45E73450-4583-4FA9-9A4B-A9D6470505A2}"/>
                  </a:ext>
                </a:extLst>
              </p:cNvPr>
              <p:cNvSpPr/>
              <p:nvPr/>
            </p:nvSpPr>
            <p:spPr>
              <a:xfrm>
                <a:off x="3526270" y="4551665"/>
                <a:ext cx="22772" cy="40392"/>
              </a:xfrm>
              <a:custGeom>
                <a:avLst/>
                <a:gdLst/>
                <a:ahLst/>
                <a:cxnLst/>
                <a:rect l="l" t="t" r="r" b="b"/>
                <a:pathLst>
                  <a:path w="716" h="1270" extrusionOk="0">
                    <a:moveTo>
                      <a:pt x="531" y="0"/>
                    </a:moveTo>
                    <a:cubicBezTo>
                      <a:pt x="472" y="0"/>
                      <a:pt x="412" y="41"/>
                      <a:pt x="394" y="96"/>
                    </a:cubicBezTo>
                    <a:lnTo>
                      <a:pt x="36" y="1072"/>
                    </a:lnTo>
                    <a:cubicBezTo>
                      <a:pt x="1" y="1144"/>
                      <a:pt x="48" y="1227"/>
                      <a:pt x="120" y="1263"/>
                    </a:cubicBezTo>
                    <a:cubicBezTo>
                      <a:pt x="137" y="1268"/>
                      <a:pt x="154" y="1270"/>
                      <a:pt x="170" y="1270"/>
                    </a:cubicBezTo>
                    <a:cubicBezTo>
                      <a:pt x="235" y="1270"/>
                      <a:pt x="294" y="1234"/>
                      <a:pt x="322" y="1167"/>
                    </a:cubicBezTo>
                    <a:lnTo>
                      <a:pt x="679" y="203"/>
                    </a:lnTo>
                    <a:cubicBezTo>
                      <a:pt x="715" y="132"/>
                      <a:pt x="679" y="36"/>
                      <a:pt x="584" y="13"/>
                    </a:cubicBezTo>
                    <a:cubicBezTo>
                      <a:pt x="567" y="4"/>
                      <a:pt x="549" y="0"/>
                      <a:pt x="5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9" name="Google Shape;13179;p59">
              <a:extLst>
                <a:ext uri="{FF2B5EF4-FFF2-40B4-BE49-F238E27FC236}">
                  <a16:creationId xmlns:a16="http://schemas.microsoft.com/office/drawing/2014/main" id="{899FD1D4-9B7B-487E-B2F3-08DF2A00C571}"/>
                </a:ext>
              </a:extLst>
            </p:cNvPr>
            <p:cNvSpPr/>
            <p:nvPr/>
          </p:nvSpPr>
          <p:spPr>
            <a:xfrm>
              <a:off x="4812150" y="4984134"/>
              <a:ext cx="484751" cy="415543"/>
            </a:xfrm>
            <a:custGeom>
              <a:avLst/>
              <a:gdLst/>
              <a:ahLst/>
              <a:cxnLst/>
              <a:rect l="l" t="t" r="r" b="b"/>
              <a:pathLst>
                <a:path w="11431" h="9799" extrusionOk="0">
                  <a:moveTo>
                    <a:pt x="4347" y="1"/>
                  </a:moveTo>
                  <a:cubicBezTo>
                    <a:pt x="3957" y="1"/>
                    <a:pt x="3588" y="148"/>
                    <a:pt x="3311" y="435"/>
                  </a:cubicBezTo>
                  <a:lnTo>
                    <a:pt x="3287" y="447"/>
                  </a:lnTo>
                  <a:lnTo>
                    <a:pt x="3275" y="447"/>
                  </a:lnTo>
                  <a:cubicBezTo>
                    <a:pt x="3189" y="435"/>
                    <a:pt x="3104" y="429"/>
                    <a:pt x="3019" y="429"/>
                  </a:cubicBezTo>
                  <a:cubicBezTo>
                    <a:pt x="2531" y="429"/>
                    <a:pt x="2074" y="633"/>
                    <a:pt x="1739" y="1019"/>
                  </a:cubicBezTo>
                  <a:cubicBezTo>
                    <a:pt x="1358" y="1459"/>
                    <a:pt x="1239" y="2055"/>
                    <a:pt x="1418" y="2602"/>
                  </a:cubicBezTo>
                  <a:lnTo>
                    <a:pt x="1418" y="2626"/>
                  </a:lnTo>
                  <a:lnTo>
                    <a:pt x="1406" y="2638"/>
                  </a:lnTo>
                  <a:cubicBezTo>
                    <a:pt x="549" y="3007"/>
                    <a:pt x="1" y="3841"/>
                    <a:pt x="1" y="4769"/>
                  </a:cubicBezTo>
                  <a:cubicBezTo>
                    <a:pt x="1" y="5507"/>
                    <a:pt x="346" y="6198"/>
                    <a:pt x="941" y="6627"/>
                  </a:cubicBezTo>
                  <a:lnTo>
                    <a:pt x="953" y="6638"/>
                  </a:lnTo>
                  <a:lnTo>
                    <a:pt x="941" y="6650"/>
                  </a:lnTo>
                  <a:cubicBezTo>
                    <a:pt x="608" y="7281"/>
                    <a:pt x="703" y="7996"/>
                    <a:pt x="1168" y="8532"/>
                  </a:cubicBezTo>
                  <a:cubicBezTo>
                    <a:pt x="1492" y="8915"/>
                    <a:pt x="1937" y="9116"/>
                    <a:pt x="2409" y="9116"/>
                  </a:cubicBezTo>
                  <a:cubicBezTo>
                    <a:pt x="2597" y="9116"/>
                    <a:pt x="2788" y="9084"/>
                    <a:pt x="2977" y="9020"/>
                  </a:cubicBezTo>
                  <a:lnTo>
                    <a:pt x="2989" y="9020"/>
                  </a:lnTo>
                  <a:lnTo>
                    <a:pt x="3013" y="9032"/>
                  </a:lnTo>
                  <a:cubicBezTo>
                    <a:pt x="3108" y="9210"/>
                    <a:pt x="3251" y="9377"/>
                    <a:pt x="3406" y="9496"/>
                  </a:cubicBezTo>
                  <a:cubicBezTo>
                    <a:pt x="3433" y="9523"/>
                    <a:pt x="3473" y="9536"/>
                    <a:pt x="3511" y="9536"/>
                  </a:cubicBezTo>
                  <a:cubicBezTo>
                    <a:pt x="3524" y="9536"/>
                    <a:pt x="3537" y="9535"/>
                    <a:pt x="3549" y="9532"/>
                  </a:cubicBezTo>
                  <a:cubicBezTo>
                    <a:pt x="3585" y="9532"/>
                    <a:pt x="3632" y="9496"/>
                    <a:pt x="3668" y="9472"/>
                  </a:cubicBezTo>
                  <a:cubicBezTo>
                    <a:pt x="3692" y="9436"/>
                    <a:pt x="3704" y="9377"/>
                    <a:pt x="3692" y="9329"/>
                  </a:cubicBezTo>
                  <a:cubicBezTo>
                    <a:pt x="3692" y="9294"/>
                    <a:pt x="3668" y="9246"/>
                    <a:pt x="3632" y="9210"/>
                  </a:cubicBezTo>
                  <a:cubicBezTo>
                    <a:pt x="3466" y="9079"/>
                    <a:pt x="3335" y="8913"/>
                    <a:pt x="3263" y="8710"/>
                  </a:cubicBezTo>
                  <a:cubicBezTo>
                    <a:pt x="3251" y="8663"/>
                    <a:pt x="3204" y="8639"/>
                    <a:pt x="3156" y="8603"/>
                  </a:cubicBezTo>
                  <a:cubicBezTo>
                    <a:pt x="3132" y="8597"/>
                    <a:pt x="3111" y="8594"/>
                    <a:pt x="3090" y="8594"/>
                  </a:cubicBezTo>
                  <a:cubicBezTo>
                    <a:pt x="3070" y="8594"/>
                    <a:pt x="3049" y="8597"/>
                    <a:pt x="3025" y="8603"/>
                  </a:cubicBezTo>
                  <a:cubicBezTo>
                    <a:pt x="2841" y="8695"/>
                    <a:pt x="2642" y="8741"/>
                    <a:pt x="2443" y="8741"/>
                  </a:cubicBezTo>
                  <a:cubicBezTo>
                    <a:pt x="2177" y="8741"/>
                    <a:pt x="1911" y="8659"/>
                    <a:pt x="1680" y="8496"/>
                  </a:cubicBezTo>
                  <a:cubicBezTo>
                    <a:pt x="1287" y="8222"/>
                    <a:pt x="1072" y="7758"/>
                    <a:pt x="1120" y="7281"/>
                  </a:cubicBezTo>
                  <a:cubicBezTo>
                    <a:pt x="1191" y="6615"/>
                    <a:pt x="1763" y="6091"/>
                    <a:pt x="2442" y="6091"/>
                  </a:cubicBezTo>
                  <a:cubicBezTo>
                    <a:pt x="2537" y="6091"/>
                    <a:pt x="2620" y="6019"/>
                    <a:pt x="2620" y="5912"/>
                  </a:cubicBezTo>
                  <a:cubicBezTo>
                    <a:pt x="2620" y="5817"/>
                    <a:pt x="2549" y="5734"/>
                    <a:pt x="2442" y="5734"/>
                  </a:cubicBezTo>
                  <a:cubicBezTo>
                    <a:pt x="1965" y="5734"/>
                    <a:pt x="1501" y="5936"/>
                    <a:pt x="1180" y="6317"/>
                  </a:cubicBezTo>
                  <a:lnTo>
                    <a:pt x="1168" y="6329"/>
                  </a:lnTo>
                  <a:lnTo>
                    <a:pt x="1144" y="6317"/>
                  </a:lnTo>
                  <a:cubicBezTo>
                    <a:pt x="644" y="5936"/>
                    <a:pt x="358" y="5365"/>
                    <a:pt x="358" y="4733"/>
                  </a:cubicBezTo>
                  <a:cubicBezTo>
                    <a:pt x="358" y="3948"/>
                    <a:pt x="822" y="3233"/>
                    <a:pt x="1549" y="2936"/>
                  </a:cubicBezTo>
                  <a:lnTo>
                    <a:pt x="1561" y="2912"/>
                  </a:lnTo>
                  <a:lnTo>
                    <a:pt x="1584" y="2936"/>
                  </a:lnTo>
                  <a:cubicBezTo>
                    <a:pt x="1882" y="3436"/>
                    <a:pt x="2430" y="3757"/>
                    <a:pt x="3025" y="3757"/>
                  </a:cubicBezTo>
                  <a:cubicBezTo>
                    <a:pt x="3108" y="3757"/>
                    <a:pt x="3204" y="3674"/>
                    <a:pt x="3204" y="3567"/>
                  </a:cubicBezTo>
                  <a:cubicBezTo>
                    <a:pt x="3204" y="3471"/>
                    <a:pt x="3132" y="3388"/>
                    <a:pt x="3025" y="3388"/>
                  </a:cubicBezTo>
                  <a:cubicBezTo>
                    <a:pt x="2501" y="3388"/>
                    <a:pt x="2025" y="3079"/>
                    <a:pt x="1822" y="2614"/>
                  </a:cubicBezTo>
                  <a:cubicBezTo>
                    <a:pt x="1620" y="2186"/>
                    <a:pt x="1668" y="1709"/>
                    <a:pt x="1942" y="1328"/>
                  </a:cubicBezTo>
                  <a:cubicBezTo>
                    <a:pt x="2196" y="946"/>
                    <a:pt x="2608" y="744"/>
                    <a:pt x="3058" y="744"/>
                  </a:cubicBezTo>
                  <a:cubicBezTo>
                    <a:pt x="3071" y="744"/>
                    <a:pt x="3084" y="745"/>
                    <a:pt x="3096" y="745"/>
                  </a:cubicBezTo>
                  <a:cubicBezTo>
                    <a:pt x="3549" y="769"/>
                    <a:pt x="3930" y="995"/>
                    <a:pt x="4156" y="1388"/>
                  </a:cubicBezTo>
                  <a:cubicBezTo>
                    <a:pt x="4189" y="1437"/>
                    <a:pt x="4245" y="1464"/>
                    <a:pt x="4307" y="1464"/>
                  </a:cubicBezTo>
                  <a:cubicBezTo>
                    <a:pt x="4335" y="1464"/>
                    <a:pt x="4365" y="1458"/>
                    <a:pt x="4394" y="1447"/>
                  </a:cubicBezTo>
                  <a:cubicBezTo>
                    <a:pt x="4466" y="1400"/>
                    <a:pt x="4501" y="1293"/>
                    <a:pt x="4454" y="1209"/>
                  </a:cubicBezTo>
                  <a:cubicBezTo>
                    <a:pt x="4275" y="923"/>
                    <a:pt x="4037" y="697"/>
                    <a:pt x="3727" y="554"/>
                  </a:cubicBezTo>
                  <a:lnTo>
                    <a:pt x="3692" y="531"/>
                  </a:lnTo>
                  <a:lnTo>
                    <a:pt x="3727" y="519"/>
                  </a:lnTo>
                  <a:cubicBezTo>
                    <a:pt x="3925" y="392"/>
                    <a:pt x="4142" y="329"/>
                    <a:pt x="4362" y="329"/>
                  </a:cubicBezTo>
                  <a:cubicBezTo>
                    <a:pt x="4553" y="329"/>
                    <a:pt x="4747" y="377"/>
                    <a:pt x="4930" y="471"/>
                  </a:cubicBezTo>
                  <a:cubicBezTo>
                    <a:pt x="5311" y="685"/>
                    <a:pt x="5537" y="1066"/>
                    <a:pt x="5537" y="1519"/>
                  </a:cubicBezTo>
                  <a:lnTo>
                    <a:pt x="5537" y="4031"/>
                  </a:lnTo>
                  <a:lnTo>
                    <a:pt x="5513" y="4031"/>
                  </a:lnTo>
                  <a:cubicBezTo>
                    <a:pt x="5156" y="4019"/>
                    <a:pt x="4918" y="3888"/>
                    <a:pt x="4751" y="3626"/>
                  </a:cubicBezTo>
                  <a:cubicBezTo>
                    <a:pt x="4719" y="3577"/>
                    <a:pt x="4652" y="3550"/>
                    <a:pt x="4590" y="3550"/>
                  </a:cubicBezTo>
                  <a:cubicBezTo>
                    <a:pt x="4562" y="3550"/>
                    <a:pt x="4535" y="3556"/>
                    <a:pt x="4513" y="3567"/>
                  </a:cubicBezTo>
                  <a:cubicBezTo>
                    <a:pt x="4442" y="3614"/>
                    <a:pt x="4406" y="3733"/>
                    <a:pt x="4454" y="3805"/>
                  </a:cubicBezTo>
                  <a:cubicBezTo>
                    <a:pt x="4680" y="4162"/>
                    <a:pt x="5037" y="4364"/>
                    <a:pt x="5490" y="4376"/>
                  </a:cubicBezTo>
                  <a:lnTo>
                    <a:pt x="5513" y="4376"/>
                  </a:lnTo>
                  <a:lnTo>
                    <a:pt x="5513" y="7008"/>
                  </a:lnTo>
                  <a:lnTo>
                    <a:pt x="5466" y="6984"/>
                  </a:lnTo>
                  <a:cubicBezTo>
                    <a:pt x="5240" y="6758"/>
                    <a:pt x="4930" y="6638"/>
                    <a:pt x="4620" y="6638"/>
                  </a:cubicBezTo>
                  <a:lnTo>
                    <a:pt x="3549" y="6638"/>
                  </a:lnTo>
                  <a:cubicBezTo>
                    <a:pt x="3454" y="6638"/>
                    <a:pt x="3370" y="6710"/>
                    <a:pt x="3370" y="6817"/>
                  </a:cubicBezTo>
                  <a:cubicBezTo>
                    <a:pt x="3370" y="6900"/>
                    <a:pt x="3442" y="6996"/>
                    <a:pt x="3549" y="6996"/>
                  </a:cubicBezTo>
                  <a:lnTo>
                    <a:pt x="4620" y="6996"/>
                  </a:lnTo>
                  <a:cubicBezTo>
                    <a:pt x="5109" y="6996"/>
                    <a:pt x="5490" y="7400"/>
                    <a:pt x="5490" y="7877"/>
                  </a:cubicBezTo>
                  <a:lnTo>
                    <a:pt x="5490" y="8258"/>
                  </a:lnTo>
                  <a:cubicBezTo>
                    <a:pt x="5490" y="8603"/>
                    <a:pt x="5347" y="8924"/>
                    <a:pt x="5073" y="9163"/>
                  </a:cubicBezTo>
                  <a:cubicBezTo>
                    <a:pt x="4859" y="9347"/>
                    <a:pt x="4589" y="9453"/>
                    <a:pt x="4310" y="9453"/>
                  </a:cubicBezTo>
                  <a:cubicBezTo>
                    <a:pt x="4247" y="9453"/>
                    <a:pt x="4184" y="9447"/>
                    <a:pt x="4120" y="9436"/>
                  </a:cubicBezTo>
                  <a:lnTo>
                    <a:pt x="4097" y="9436"/>
                  </a:lnTo>
                  <a:cubicBezTo>
                    <a:pt x="4061" y="9436"/>
                    <a:pt x="4025" y="9448"/>
                    <a:pt x="3989" y="9460"/>
                  </a:cubicBezTo>
                  <a:cubicBezTo>
                    <a:pt x="3942" y="9496"/>
                    <a:pt x="3930" y="9544"/>
                    <a:pt x="3918" y="9579"/>
                  </a:cubicBezTo>
                  <a:cubicBezTo>
                    <a:pt x="3906" y="9675"/>
                    <a:pt x="3966" y="9758"/>
                    <a:pt x="4061" y="9782"/>
                  </a:cubicBezTo>
                  <a:cubicBezTo>
                    <a:pt x="4137" y="9793"/>
                    <a:pt x="4213" y="9799"/>
                    <a:pt x="4289" y="9799"/>
                  </a:cubicBezTo>
                  <a:cubicBezTo>
                    <a:pt x="4842" y="9799"/>
                    <a:pt x="5372" y="9500"/>
                    <a:pt x="5644" y="9008"/>
                  </a:cubicBezTo>
                  <a:lnTo>
                    <a:pt x="5656" y="8972"/>
                  </a:lnTo>
                  <a:lnTo>
                    <a:pt x="5668" y="9008"/>
                  </a:lnTo>
                  <a:cubicBezTo>
                    <a:pt x="5951" y="9500"/>
                    <a:pt x="6473" y="9799"/>
                    <a:pt x="7024" y="9799"/>
                  </a:cubicBezTo>
                  <a:cubicBezTo>
                    <a:pt x="7100" y="9799"/>
                    <a:pt x="7176" y="9793"/>
                    <a:pt x="7252" y="9782"/>
                  </a:cubicBezTo>
                  <a:cubicBezTo>
                    <a:pt x="7335" y="9758"/>
                    <a:pt x="7418" y="9675"/>
                    <a:pt x="7395" y="9579"/>
                  </a:cubicBezTo>
                  <a:cubicBezTo>
                    <a:pt x="7395" y="9544"/>
                    <a:pt x="7371" y="9496"/>
                    <a:pt x="7323" y="9460"/>
                  </a:cubicBezTo>
                  <a:cubicBezTo>
                    <a:pt x="7288" y="9443"/>
                    <a:pt x="7260" y="9432"/>
                    <a:pt x="7228" y="9432"/>
                  </a:cubicBezTo>
                  <a:cubicBezTo>
                    <a:pt x="7217" y="9432"/>
                    <a:pt x="7205" y="9433"/>
                    <a:pt x="7192" y="9436"/>
                  </a:cubicBezTo>
                  <a:cubicBezTo>
                    <a:pt x="7129" y="9447"/>
                    <a:pt x="7066" y="9453"/>
                    <a:pt x="7003" y="9453"/>
                  </a:cubicBezTo>
                  <a:cubicBezTo>
                    <a:pt x="6723" y="9453"/>
                    <a:pt x="6454" y="9347"/>
                    <a:pt x="6240" y="9163"/>
                  </a:cubicBezTo>
                  <a:cubicBezTo>
                    <a:pt x="5978" y="8948"/>
                    <a:pt x="5823" y="8615"/>
                    <a:pt x="5823" y="8258"/>
                  </a:cubicBezTo>
                  <a:lnTo>
                    <a:pt x="5823" y="6746"/>
                  </a:lnTo>
                  <a:cubicBezTo>
                    <a:pt x="5823" y="6246"/>
                    <a:pt x="6228" y="5865"/>
                    <a:pt x="6704" y="5865"/>
                  </a:cubicBezTo>
                  <a:lnTo>
                    <a:pt x="8252" y="5865"/>
                  </a:lnTo>
                  <a:cubicBezTo>
                    <a:pt x="8335" y="5865"/>
                    <a:pt x="8430" y="5793"/>
                    <a:pt x="8430" y="5686"/>
                  </a:cubicBezTo>
                  <a:cubicBezTo>
                    <a:pt x="8430" y="5579"/>
                    <a:pt x="8359" y="5507"/>
                    <a:pt x="8252" y="5507"/>
                  </a:cubicBezTo>
                  <a:lnTo>
                    <a:pt x="6704" y="5507"/>
                  </a:lnTo>
                  <a:cubicBezTo>
                    <a:pt x="6383" y="5507"/>
                    <a:pt x="6085" y="5626"/>
                    <a:pt x="5847" y="5853"/>
                  </a:cubicBezTo>
                  <a:lnTo>
                    <a:pt x="5811" y="5876"/>
                  </a:lnTo>
                  <a:lnTo>
                    <a:pt x="5811" y="5210"/>
                  </a:lnTo>
                  <a:lnTo>
                    <a:pt x="5823" y="5210"/>
                  </a:lnTo>
                  <a:cubicBezTo>
                    <a:pt x="6549" y="5186"/>
                    <a:pt x="7133" y="4591"/>
                    <a:pt x="7133" y="3841"/>
                  </a:cubicBezTo>
                  <a:cubicBezTo>
                    <a:pt x="7133" y="3757"/>
                    <a:pt x="7061" y="3662"/>
                    <a:pt x="6954" y="3662"/>
                  </a:cubicBezTo>
                  <a:cubicBezTo>
                    <a:pt x="6859" y="3662"/>
                    <a:pt x="6775" y="3733"/>
                    <a:pt x="6775" y="3841"/>
                  </a:cubicBezTo>
                  <a:cubicBezTo>
                    <a:pt x="6775" y="4376"/>
                    <a:pt x="6359" y="4829"/>
                    <a:pt x="5823" y="4853"/>
                  </a:cubicBezTo>
                  <a:lnTo>
                    <a:pt x="5787" y="4853"/>
                  </a:lnTo>
                  <a:lnTo>
                    <a:pt x="5787" y="1543"/>
                  </a:lnTo>
                  <a:cubicBezTo>
                    <a:pt x="5787" y="1114"/>
                    <a:pt x="6013" y="709"/>
                    <a:pt x="6406" y="507"/>
                  </a:cubicBezTo>
                  <a:cubicBezTo>
                    <a:pt x="6582" y="408"/>
                    <a:pt x="6773" y="360"/>
                    <a:pt x="6963" y="360"/>
                  </a:cubicBezTo>
                  <a:cubicBezTo>
                    <a:pt x="7186" y="360"/>
                    <a:pt x="7410" y="426"/>
                    <a:pt x="7609" y="554"/>
                  </a:cubicBezTo>
                  <a:lnTo>
                    <a:pt x="7633" y="566"/>
                  </a:lnTo>
                  <a:lnTo>
                    <a:pt x="7728" y="602"/>
                  </a:lnTo>
                  <a:cubicBezTo>
                    <a:pt x="7430" y="733"/>
                    <a:pt x="7180" y="971"/>
                    <a:pt x="7002" y="1257"/>
                  </a:cubicBezTo>
                  <a:cubicBezTo>
                    <a:pt x="6954" y="1328"/>
                    <a:pt x="6966" y="1447"/>
                    <a:pt x="7061" y="1495"/>
                  </a:cubicBezTo>
                  <a:cubicBezTo>
                    <a:pt x="7086" y="1507"/>
                    <a:pt x="7116" y="1514"/>
                    <a:pt x="7147" y="1514"/>
                  </a:cubicBezTo>
                  <a:cubicBezTo>
                    <a:pt x="7206" y="1514"/>
                    <a:pt x="7268" y="1490"/>
                    <a:pt x="7299" y="1435"/>
                  </a:cubicBezTo>
                  <a:cubicBezTo>
                    <a:pt x="7526" y="1054"/>
                    <a:pt x="7918" y="816"/>
                    <a:pt x="8371" y="793"/>
                  </a:cubicBezTo>
                  <a:cubicBezTo>
                    <a:pt x="8405" y="790"/>
                    <a:pt x="8438" y="789"/>
                    <a:pt x="8471" y="789"/>
                  </a:cubicBezTo>
                  <a:cubicBezTo>
                    <a:pt x="8895" y="789"/>
                    <a:pt x="9271" y="998"/>
                    <a:pt x="9514" y="1340"/>
                  </a:cubicBezTo>
                  <a:cubicBezTo>
                    <a:pt x="9788" y="1709"/>
                    <a:pt x="9847" y="2186"/>
                    <a:pt x="9669" y="2602"/>
                  </a:cubicBezTo>
                  <a:cubicBezTo>
                    <a:pt x="9454" y="3114"/>
                    <a:pt x="8978" y="3436"/>
                    <a:pt x="8430" y="3436"/>
                  </a:cubicBezTo>
                  <a:cubicBezTo>
                    <a:pt x="8335" y="3436"/>
                    <a:pt x="8252" y="3519"/>
                    <a:pt x="8252" y="3614"/>
                  </a:cubicBezTo>
                  <a:cubicBezTo>
                    <a:pt x="8252" y="3721"/>
                    <a:pt x="8323" y="3793"/>
                    <a:pt x="8430" y="3793"/>
                  </a:cubicBezTo>
                  <a:cubicBezTo>
                    <a:pt x="9014" y="3793"/>
                    <a:pt x="9573" y="3483"/>
                    <a:pt x="9871" y="2983"/>
                  </a:cubicBezTo>
                  <a:lnTo>
                    <a:pt x="9883" y="2959"/>
                  </a:lnTo>
                  <a:lnTo>
                    <a:pt x="9907" y="2983"/>
                  </a:lnTo>
                  <a:cubicBezTo>
                    <a:pt x="10562" y="3257"/>
                    <a:pt x="10990" y="3841"/>
                    <a:pt x="11074" y="4555"/>
                  </a:cubicBezTo>
                  <a:cubicBezTo>
                    <a:pt x="11169" y="5269"/>
                    <a:pt x="10871" y="5936"/>
                    <a:pt x="10300" y="6353"/>
                  </a:cubicBezTo>
                  <a:lnTo>
                    <a:pt x="10288" y="6377"/>
                  </a:lnTo>
                  <a:lnTo>
                    <a:pt x="10276" y="6353"/>
                  </a:lnTo>
                  <a:cubicBezTo>
                    <a:pt x="9966" y="5984"/>
                    <a:pt x="9502" y="5781"/>
                    <a:pt x="9014" y="5781"/>
                  </a:cubicBezTo>
                  <a:cubicBezTo>
                    <a:pt x="8919" y="5781"/>
                    <a:pt x="8835" y="5853"/>
                    <a:pt x="8835" y="5960"/>
                  </a:cubicBezTo>
                  <a:cubicBezTo>
                    <a:pt x="8835" y="6055"/>
                    <a:pt x="8907" y="6138"/>
                    <a:pt x="9014" y="6138"/>
                  </a:cubicBezTo>
                  <a:cubicBezTo>
                    <a:pt x="9633" y="6138"/>
                    <a:pt x="10181" y="6579"/>
                    <a:pt x="10300" y="7186"/>
                  </a:cubicBezTo>
                  <a:cubicBezTo>
                    <a:pt x="10407" y="7698"/>
                    <a:pt x="10228" y="8186"/>
                    <a:pt x="9812" y="8496"/>
                  </a:cubicBezTo>
                  <a:cubicBezTo>
                    <a:pt x="9570" y="8688"/>
                    <a:pt x="9281" y="8786"/>
                    <a:pt x="8992" y="8786"/>
                  </a:cubicBezTo>
                  <a:cubicBezTo>
                    <a:pt x="8796" y="8786"/>
                    <a:pt x="8601" y="8742"/>
                    <a:pt x="8419" y="8651"/>
                  </a:cubicBezTo>
                  <a:cubicBezTo>
                    <a:pt x="8390" y="8643"/>
                    <a:pt x="8361" y="8632"/>
                    <a:pt x="8332" y="8632"/>
                  </a:cubicBezTo>
                  <a:cubicBezTo>
                    <a:pt x="8313" y="8632"/>
                    <a:pt x="8294" y="8637"/>
                    <a:pt x="8276" y="8651"/>
                  </a:cubicBezTo>
                  <a:cubicBezTo>
                    <a:pt x="8240" y="8663"/>
                    <a:pt x="8204" y="8698"/>
                    <a:pt x="8180" y="8758"/>
                  </a:cubicBezTo>
                  <a:cubicBezTo>
                    <a:pt x="8097" y="8948"/>
                    <a:pt x="7966" y="9127"/>
                    <a:pt x="7799" y="9258"/>
                  </a:cubicBezTo>
                  <a:cubicBezTo>
                    <a:pt x="7776" y="9294"/>
                    <a:pt x="7740" y="9329"/>
                    <a:pt x="7740" y="9377"/>
                  </a:cubicBezTo>
                  <a:cubicBezTo>
                    <a:pt x="7740" y="9425"/>
                    <a:pt x="7740" y="9472"/>
                    <a:pt x="7776" y="9508"/>
                  </a:cubicBezTo>
                  <a:cubicBezTo>
                    <a:pt x="7810" y="9556"/>
                    <a:pt x="7861" y="9581"/>
                    <a:pt x="7912" y="9581"/>
                  </a:cubicBezTo>
                  <a:cubicBezTo>
                    <a:pt x="7948" y="9581"/>
                    <a:pt x="7984" y="9568"/>
                    <a:pt x="8014" y="9544"/>
                  </a:cubicBezTo>
                  <a:cubicBezTo>
                    <a:pt x="8180" y="9413"/>
                    <a:pt x="8311" y="9258"/>
                    <a:pt x="8419" y="9079"/>
                  </a:cubicBezTo>
                  <a:lnTo>
                    <a:pt x="8430" y="9067"/>
                  </a:lnTo>
                  <a:lnTo>
                    <a:pt x="8442" y="9067"/>
                  </a:lnTo>
                  <a:cubicBezTo>
                    <a:pt x="8618" y="9127"/>
                    <a:pt x="8801" y="9156"/>
                    <a:pt x="8983" y="9156"/>
                  </a:cubicBezTo>
                  <a:cubicBezTo>
                    <a:pt x="9343" y="9156"/>
                    <a:pt x="9702" y="9043"/>
                    <a:pt x="10002" y="8829"/>
                  </a:cubicBezTo>
                  <a:cubicBezTo>
                    <a:pt x="10466" y="8484"/>
                    <a:pt x="10705" y="7960"/>
                    <a:pt x="10681" y="7400"/>
                  </a:cubicBezTo>
                  <a:cubicBezTo>
                    <a:pt x="10657" y="7162"/>
                    <a:pt x="10597" y="6924"/>
                    <a:pt x="10478" y="6710"/>
                  </a:cubicBezTo>
                  <a:lnTo>
                    <a:pt x="10466" y="6698"/>
                  </a:lnTo>
                  <a:lnTo>
                    <a:pt x="10478" y="6686"/>
                  </a:lnTo>
                  <a:cubicBezTo>
                    <a:pt x="11097" y="6198"/>
                    <a:pt x="11431" y="5507"/>
                    <a:pt x="11431" y="4769"/>
                  </a:cubicBezTo>
                  <a:cubicBezTo>
                    <a:pt x="11431" y="3841"/>
                    <a:pt x="10883" y="3007"/>
                    <a:pt x="10038" y="2638"/>
                  </a:cubicBezTo>
                  <a:lnTo>
                    <a:pt x="10026" y="2626"/>
                  </a:lnTo>
                  <a:lnTo>
                    <a:pt x="10026" y="2602"/>
                  </a:lnTo>
                  <a:cubicBezTo>
                    <a:pt x="10204" y="2055"/>
                    <a:pt x="10062" y="1459"/>
                    <a:pt x="9693" y="1019"/>
                  </a:cubicBezTo>
                  <a:cubicBezTo>
                    <a:pt x="9378" y="633"/>
                    <a:pt x="8907" y="429"/>
                    <a:pt x="8421" y="429"/>
                  </a:cubicBezTo>
                  <a:cubicBezTo>
                    <a:pt x="8337" y="429"/>
                    <a:pt x="8253" y="435"/>
                    <a:pt x="8169" y="447"/>
                  </a:cubicBezTo>
                  <a:lnTo>
                    <a:pt x="8157" y="447"/>
                  </a:lnTo>
                  <a:lnTo>
                    <a:pt x="8145" y="435"/>
                  </a:lnTo>
                  <a:cubicBezTo>
                    <a:pt x="7855" y="156"/>
                    <a:pt x="7473" y="2"/>
                    <a:pt x="7076" y="2"/>
                  </a:cubicBezTo>
                  <a:cubicBezTo>
                    <a:pt x="7000" y="2"/>
                    <a:pt x="6923" y="7"/>
                    <a:pt x="6847" y="19"/>
                  </a:cubicBezTo>
                  <a:cubicBezTo>
                    <a:pt x="6371" y="90"/>
                    <a:pt x="5966" y="376"/>
                    <a:pt x="5728" y="793"/>
                  </a:cubicBezTo>
                  <a:lnTo>
                    <a:pt x="5716" y="816"/>
                  </a:lnTo>
                  <a:lnTo>
                    <a:pt x="5704" y="793"/>
                  </a:lnTo>
                  <a:cubicBezTo>
                    <a:pt x="5466" y="376"/>
                    <a:pt x="5061" y="90"/>
                    <a:pt x="4585" y="19"/>
                  </a:cubicBezTo>
                  <a:cubicBezTo>
                    <a:pt x="4505" y="7"/>
                    <a:pt x="4426" y="1"/>
                    <a:pt x="4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0" name="Google Shape;13186;p59">
              <a:extLst>
                <a:ext uri="{FF2B5EF4-FFF2-40B4-BE49-F238E27FC236}">
                  <a16:creationId xmlns:a16="http://schemas.microsoft.com/office/drawing/2014/main" id="{3BA7AB50-957C-4408-8753-35D44B7F8936}"/>
                </a:ext>
              </a:extLst>
            </p:cNvPr>
            <p:cNvGrpSpPr/>
            <p:nvPr/>
          </p:nvGrpSpPr>
          <p:grpSpPr>
            <a:xfrm>
              <a:off x="7627175" y="5049504"/>
              <a:ext cx="427163" cy="284803"/>
              <a:chOff x="6395908" y="3873073"/>
              <a:chExt cx="320372" cy="213602"/>
            </a:xfrm>
            <a:grpFill/>
          </p:grpSpPr>
          <p:sp>
            <p:nvSpPr>
              <p:cNvPr id="48" name="Google Shape;13187;p59">
                <a:extLst>
                  <a:ext uri="{FF2B5EF4-FFF2-40B4-BE49-F238E27FC236}">
                    <a16:creationId xmlns:a16="http://schemas.microsoft.com/office/drawing/2014/main" id="{2078D118-B64B-4E10-9F00-373318F80ABB}"/>
                  </a:ext>
                </a:extLst>
              </p:cNvPr>
              <p:cNvSpPr/>
              <p:nvPr/>
            </p:nvSpPr>
            <p:spPr>
              <a:xfrm>
                <a:off x="6395908" y="3873073"/>
                <a:ext cx="320372" cy="213602"/>
              </a:xfrm>
              <a:custGeom>
                <a:avLst/>
                <a:gdLst/>
                <a:ahLst/>
                <a:cxnLst/>
                <a:rect l="l" t="t" r="r" b="b"/>
                <a:pathLst>
                  <a:path w="10073" h="6716" extrusionOk="0">
                    <a:moveTo>
                      <a:pt x="9585" y="310"/>
                    </a:moveTo>
                    <a:cubicBezTo>
                      <a:pt x="9692" y="310"/>
                      <a:pt x="9763" y="394"/>
                      <a:pt x="9763" y="501"/>
                    </a:cubicBezTo>
                    <a:lnTo>
                      <a:pt x="9763" y="6228"/>
                    </a:lnTo>
                    <a:cubicBezTo>
                      <a:pt x="9763" y="6335"/>
                      <a:pt x="9692" y="6406"/>
                      <a:pt x="9585" y="6406"/>
                    </a:cubicBezTo>
                    <a:lnTo>
                      <a:pt x="488" y="6406"/>
                    </a:lnTo>
                    <a:cubicBezTo>
                      <a:pt x="381" y="6406"/>
                      <a:pt x="310" y="6335"/>
                      <a:pt x="310" y="6228"/>
                    </a:cubicBezTo>
                    <a:lnTo>
                      <a:pt x="310" y="501"/>
                    </a:lnTo>
                    <a:cubicBezTo>
                      <a:pt x="310" y="394"/>
                      <a:pt x="381" y="310"/>
                      <a:pt x="488" y="310"/>
                    </a:cubicBezTo>
                    <a:close/>
                    <a:moveTo>
                      <a:pt x="488" y="1"/>
                    </a:moveTo>
                    <a:cubicBezTo>
                      <a:pt x="227" y="1"/>
                      <a:pt x="0" y="227"/>
                      <a:pt x="0" y="501"/>
                    </a:cubicBezTo>
                    <a:lnTo>
                      <a:pt x="0" y="6228"/>
                    </a:lnTo>
                    <a:cubicBezTo>
                      <a:pt x="0" y="6490"/>
                      <a:pt x="227" y="6716"/>
                      <a:pt x="488" y="6716"/>
                    </a:cubicBezTo>
                    <a:lnTo>
                      <a:pt x="9585" y="6716"/>
                    </a:lnTo>
                    <a:cubicBezTo>
                      <a:pt x="9847" y="6716"/>
                      <a:pt x="10073" y="6490"/>
                      <a:pt x="10073" y="6228"/>
                    </a:cubicBezTo>
                    <a:lnTo>
                      <a:pt x="10073" y="501"/>
                    </a:lnTo>
                    <a:cubicBezTo>
                      <a:pt x="10073" y="227"/>
                      <a:pt x="9871" y="1"/>
                      <a:pt x="958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9" name="Google Shape;13188;p59">
                <a:extLst>
                  <a:ext uri="{FF2B5EF4-FFF2-40B4-BE49-F238E27FC236}">
                    <a16:creationId xmlns:a16="http://schemas.microsoft.com/office/drawing/2014/main" id="{92E0702C-B363-426E-8471-5D400741ACAB}"/>
                  </a:ext>
                </a:extLst>
              </p:cNvPr>
              <p:cNvSpPr/>
              <p:nvPr/>
            </p:nvSpPr>
            <p:spPr>
              <a:xfrm>
                <a:off x="6427713" y="3894669"/>
                <a:ext cx="256762" cy="171175"/>
              </a:xfrm>
              <a:custGeom>
                <a:avLst/>
                <a:gdLst/>
                <a:ahLst/>
                <a:cxnLst/>
                <a:rect l="l" t="t" r="r" b="b"/>
                <a:pathLst>
                  <a:path w="8073" h="5382" extrusionOk="0">
                    <a:moveTo>
                      <a:pt x="7751" y="322"/>
                    </a:moveTo>
                    <a:lnTo>
                      <a:pt x="7751" y="5060"/>
                    </a:lnTo>
                    <a:lnTo>
                      <a:pt x="310" y="5060"/>
                    </a:lnTo>
                    <a:lnTo>
                      <a:pt x="310" y="322"/>
                    </a:lnTo>
                    <a:close/>
                    <a:moveTo>
                      <a:pt x="155" y="0"/>
                    </a:moveTo>
                    <a:cubicBezTo>
                      <a:pt x="72" y="0"/>
                      <a:pt x="0" y="72"/>
                      <a:pt x="0" y="155"/>
                    </a:cubicBezTo>
                    <a:lnTo>
                      <a:pt x="0" y="5215"/>
                    </a:lnTo>
                    <a:cubicBezTo>
                      <a:pt x="0" y="5310"/>
                      <a:pt x="72" y="5382"/>
                      <a:pt x="155" y="5382"/>
                    </a:cubicBezTo>
                    <a:lnTo>
                      <a:pt x="7918" y="5382"/>
                    </a:lnTo>
                    <a:cubicBezTo>
                      <a:pt x="8001" y="5382"/>
                      <a:pt x="8073" y="5310"/>
                      <a:pt x="8073" y="5215"/>
                    </a:cubicBezTo>
                    <a:lnTo>
                      <a:pt x="8073" y="155"/>
                    </a:lnTo>
                    <a:cubicBezTo>
                      <a:pt x="8073" y="72"/>
                      <a:pt x="8001" y="0"/>
                      <a:pt x="79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0" name="Google Shape;13189;p59">
                <a:extLst>
                  <a:ext uri="{FF2B5EF4-FFF2-40B4-BE49-F238E27FC236}">
                    <a16:creationId xmlns:a16="http://schemas.microsoft.com/office/drawing/2014/main" id="{F9188050-71E4-4698-ADA1-C8805F7CA11E}"/>
                  </a:ext>
                </a:extLst>
              </p:cNvPr>
              <p:cNvSpPr/>
              <p:nvPr/>
            </p:nvSpPr>
            <p:spPr>
              <a:xfrm>
                <a:off x="6411429" y="3969633"/>
                <a:ext cx="10623" cy="21627"/>
              </a:xfrm>
              <a:custGeom>
                <a:avLst/>
                <a:gdLst/>
                <a:ahLst/>
                <a:cxnLst/>
                <a:rect l="l" t="t" r="r" b="b"/>
                <a:pathLst>
                  <a:path w="334" h="680" extrusionOk="0">
                    <a:moveTo>
                      <a:pt x="167" y="1"/>
                    </a:moveTo>
                    <a:cubicBezTo>
                      <a:pt x="72" y="1"/>
                      <a:pt x="0" y="84"/>
                      <a:pt x="0" y="167"/>
                    </a:cubicBezTo>
                    <a:lnTo>
                      <a:pt x="0" y="513"/>
                    </a:lnTo>
                    <a:cubicBezTo>
                      <a:pt x="0" y="596"/>
                      <a:pt x="72" y="679"/>
                      <a:pt x="167" y="679"/>
                    </a:cubicBezTo>
                    <a:cubicBezTo>
                      <a:pt x="251" y="679"/>
                      <a:pt x="334" y="596"/>
                      <a:pt x="334" y="513"/>
                    </a:cubicBezTo>
                    <a:lnTo>
                      <a:pt x="334" y="167"/>
                    </a:lnTo>
                    <a:cubicBezTo>
                      <a:pt x="334" y="84"/>
                      <a:pt x="251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1" name="Google Shape;13190;p59">
                <a:extLst>
                  <a:ext uri="{FF2B5EF4-FFF2-40B4-BE49-F238E27FC236}">
                    <a16:creationId xmlns:a16="http://schemas.microsoft.com/office/drawing/2014/main" id="{3F0A41A3-D2EC-4237-A4D2-A339FBC79086}"/>
                  </a:ext>
                </a:extLst>
              </p:cNvPr>
              <p:cNvSpPr/>
              <p:nvPr/>
            </p:nvSpPr>
            <p:spPr>
              <a:xfrm>
                <a:off x="6690136" y="3964704"/>
                <a:ext cx="10623" cy="31487"/>
              </a:xfrm>
              <a:custGeom>
                <a:avLst/>
                <a:gdLst/>
                <a:ahLst/>
                <a:cxnLst/>
                <a:rect l="l" t="t" r="r" b="b"/>
                <a:pathLst>
                  <a:path w="334" h="990" extrusionOk="0">
                    <a:moveTo>
                      <a:pt x="167" y="1"/>
                    </a:moveTo>
                    <a:cubicBezTo>
                      <a:pt x="84" y="1"/>
                      <a:pt x="0" y="72"/>
                      <a:pt x="0" y="156"/>
                    </a:cubicBezTo>
                    <a:lnTo>
                      <a:pt x="0" y="834"/>
                    </a:lnTo>
                    <a:cubicBezTo>
                      <a:pt x="0" y="918"/>
                      <a:pt x="84" y="989"/>
                      <a:pt x="167" y="989"/>
                    </a:cubicBezTo>
                    <a:cubicBezTo>
                      <a:pt x="251" y="989"/>
                      <a:pt x="334" y="918"/>
                      <a:pt x="334" y="834"/>
                    </a:cubicBezTo>
                    <a:lnTo>
                      <a:pt x="334" y="156"/>
                    </a:lnTo>
                    <a:cubicBezTo>
                      <a:pt x="334" y="60"/>
                      <a:pt x="262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2" name="Google Shape;13191;p59">
                <a:extLst>
                  <a:ext uri="{FF2B5EF4-FFF2-40B4-BE49-F238E27FC236}">
                    <a16:creationId xmlns:a16="http://schemas.microsoft.com/office/drawing/2014/main" id="{66C05966-136B-412A-BD74-A6548EBF8908}"/>
                  </a:ext>
                </a:extLst>
              </p:cNvPr>
              <p:cNvSpPr/>
              <p:nvPr/>
            </p:nvSpPr>
            <p:spPr>
              <a:xfrm>
                <a:off x="6690136" y="3894669"/>
                <a:ext cx="10623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22" extrusionOk="0">
                    <a:moveTo>
                      <a:pt x="167" y="0"/>
                    </a:moveTo>
                    <a:cubicBezTo>
                      <a:pt x="84" y="0"/>
                      <a:pt x="0" y="72"/>
                      <a:pt x="0" y="155"/>
                    </a:cubicBezTo>
                    <a:cubicBezTo>
                      <a:pt x="0" y="250"/>
                      <a:pt x="84" y="322"/>
                      <a:pt x="167" y="322"/>
                    </a:cubicBezTo>
                    <a:cubicBezTo>
                      <a:pt x="251" y="322"/>
                      <a:pt x="334" y="250"/>
                      <a:pt x="334" y="155"/>
                    </a:cubicBezTo>
                    <a:cubicBezTo>
                      <a:pt x="334" y="72"/>
                      <a:pt x="262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3" name="Google Shape;13192;p59">
                <a:extLst>
                  <a:ext uri="{FF2B5EF4-FFF2-40B4-BE49-F238E27FC236}">
                    <a16:creationId xmlns:a16="http://schemas.microsoft.com/office/drawing/2014/main" id="{8FC06F89-5160-4CF9-B717-82DC82E5B26D}"/>
                  </a:ext>
                </a:extLst>
              </p:cNvPr>
              <p:cNvSpPr/>
              <p:nvPr/>
            </p:nvSpPr>
            <p:spPr>
              <a:xfrm>
                <a:off x="6411429" y="3942758"/>
                <a:ext cx="10623" cy="15553"/>
              </a:xfrm>
              <a:custGeom>
                <a:avLst/>
                <a:gdLst/>
                <a:ahLst/>
                <a:cxnLst/>
                <a:rect l="l" t="t" r="r" b="b"/>
                <a:pathLst>
                  <a:path w="334" h="489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lnTo>
                      <a:pt x="0" y="334"/>
                    </a:lnTo>
                    <a:cubicBezTo>
                      <a:pt x="0" y="417"/>
                      <a:pt x="72" y="489"/>
                      <a:pt x="167" y="489"/>
                    </a:cubicBezTo>
                    <a:cubicBezTo>
                      <a:pt x="251" y="489"/>
                      <a:pt x="334" y="417"/>
                      <a:pt x="334" y="334"/>
                    </a:cubicBezTo>
                    <a:lnTo>
                      <a:pt x="334" y="167"/>
                    </a:lnTo>
                    <a:cubicBezTo>
                      <a:pt x="334" y="72"/>
                      <a:pt x="251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4" name="Google Shape;13193;p59">
                <a:extLst>
                  <a:ext uri="{FF2B5EF4-FFF2-40B4-BE49-F238E27FC236}">
                    <a16:creationId xmlns:a16="http://schemas.microsoft.com/office/drawing/2014/main" id="{AF634415-AE94-4375-BF77-3393BFDEF25E}"/>
                  </a:ext>
                </a:extLst>
              </p:cNvPr>
              <p:cNvSpPr/>
              <p:nvPr/>
            </p:nvSpPr>
            <p:spPr>
              <a:xfrm>
                <a:off x="6411429" y="4001820"/>
                <a:ext cx="10623" cy="15934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01" extrusionOk="0">
                    <a:moveTo>
                      <a:pt x="167" y="1"/>
                    </a:moveTo>
                    <a:cubicBezTo>
                      <a:pt x="72" y="1"/>
                      <a:pt x="0" y="84"/>
                      <a:pt x="0" y="167"/>
                    </a:cubicBezTo>
                    <a:lnTo>
                      <a:pt x="0" y="334"/>
                    </a:lnTo>
                    <a:cubicBezTo>
                      <a:pt x="0" y="417"/>
                      <a:pt x="72" y="501"/>
                      <a:pt x="167" y="501"/>
                    </a:cubicBezTo>
                    <a:cubicBezTo>
                      <a:pt x="251" y="501"/>
                      <a:pt x="334" y="417"/>
                      <a:pt x="334" y="334"/>
                    </a:cubicBezTo>
                    <a:lnTo>
                      <a:pt x="334" y="167"/>
                    </a:lnTo>
                    <a:cubicBezTo>
                      <a:pt x="334" y="84"/>
                      <a:pt x="251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5" name="Google Shape;13194;p59">
                <a:extLst>
                  <a:ext uri="{FF2B5EF4-FFF2-40B4-BE49-F238E27FC236}">
                    <a16:creationId xmlns:a16="http://schemas.microsoft.com/office/drawing/2014/main" id="{452DA45D-BF88-4A77-918E-C446AE9BB146}"/>
                  </a:ext>
                </a:extLst>
              </p:cNvPr>
              <p:cNvSpPr/>
              <p:nvPr/>
            </p:nvSpPr>
            <p:spPr>
              <a:xfrm>
                <a:off x="6448927" y="4017723"/>
                <a:ext cx="214366" cy="32218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1013" extrusionOk="0">
                    <a:moveTo>
                      <a:pt x="1512" y="322"/>
                    </a:moveTo>
                    <a:cubicBezTo>
                      <a:pt x="1619" y="322"/>
                      <a:pt x="1691" y="394"/>
                      <a:pt x="1691" y="501"/>
                    </a:cubicBezTo>
                    <a:cubicBezTo>
                      <a:pt x="1691" y="608"/>
                      <a:pt x="1619" y="679"/>
                      <a:pt x="1512" y="679"/>
                    </a:cubicBezTo>
                    <a:cubicBezTo>
                      <a:pt x="1417" y="679"/>
                      <a:pt x="1334" y="608"/>
                      <a:pt x="1334" y="501"/>
                    </a:cubicBezTo>
                    <a:cubicBezTo>
                      <a:pt x="1334" y="394"/>
                      <a:pt x="1417" y="322"/>
                      <a:pt x="1512" y="322"/>
                    </a:cubicBezTo>
                    <a:close/>
                    <a:moveTo>
                      <a:pt x="1512" y="1"/>
                    </a:moveTo>
                    <a:cubicBezTo>
                      <a:pt x="1298" y="1"/>
                      <a:pt x="1119" y="132"/>
                      <a:pt x="1036" y="334"/>
                    </a:cubicBezTo>
                    <a:lnTo>
                      <a:pt x="167" y="334"/>
                    </a:lnTo>
                    <a:cubicBezTo>
                      <a:pt x="72" y="334"/>
                      <a:pt x="0" y="418"/>
                      <a:pt x="0" y="501"/>
                    </a:cubicBezTo>
                    <a:cubicBezTo>
                      <a:pt x="0" y="596"/>
                      <a:pt x="72" y="668"/>
                      <a:pt x="167" y="668"/>
                    </a:cubicBezTo>
                    <a:lnTo>
                      <a:pt x="1036" y="668"/>
                    </a:lnTo>
                    <a:cubicBezTo>
                      <a:pt x="1096" y="858"/>
                      <a:pt x="1298" y="1013"/>
                      <a:pt x="1512" y="1013"/>
                    </a:cubicBezTo>
                    <a:cubicBezTo>
                      <a:pt x="1739" y="1013"/>
                      <a:pt x="1917" y="870"/>
                      <a:pt x="1989" y="668"/>
                    </a:cubicBezTo>
                    <a:lnTo>
                      <a:pt x="6572" y="668"/>
                    </a:lnTo>
                    <a:cubicBezTo>
                      <a:pt x="6668" y="668"/>
                      <a:pt x="6739" y="596"/>
                      <a:pt x="6739" y="501"/>
                    </a:cubicBezTo>
                    <a:cubicBezTo>
                      <a:pt x="6727" y="418"/>
                      <a:pt x="6668" y="334"/>
                      <a:pt x="6572" y="334"/>
                    </a:cubicBezTo>
                    <a:lnTo>
                      <a:pt x="1989" y="334"/>
                    </a:lnTo>
                    <a:cubicBezTo>
                      <a:pt x="1929" y="144"/>
                      <a:pt x="1739" y="1"/>
                      <a:pt x="1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6" name="Google Shape;13195;p59">
                <a:extLst>
                  <a:ext uri="{FF2B5EF4-FFF2-40B4-BE49-F238E27FC236}">
                    <a16:creationId xmlns:a16="http://schemas.microsoft.com/office/drawing/2014/main" id="{D7E9D8B8-0CDE-4DBA-BF40-D059E6C89114}"/>
                  </a:ext>
                </a:extLst>
              </p:cNvPr>
              <p:cNvSpPr/>
              <p:nvPr/>
            </p:nvSpPr>
            <p:spPr>
              <a:xfrm>
                <a:off x="6535627" y="3940913"/>
                <a:ext cx="46244" cy="46181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452" extrusionOk="0">
                    <a:moveTo>
                      <a:pt x="298" y="308"/>
                    </a:moveTo>
                    <a:lnTo>
                      <a:pt x="1096" y="713"/>
                    </a:lnTo>
                    <a:cubicBezTo>
                      <a:pt x="1108" y="713"/>
                      <a:pt x="1132" y="713"/>
                      <a:pt x="1108" y="725"/>
                    </a:cubicBezTo>
                    <a:lnTo>
                      <a:pt x="310" y="1130"/>
                    </a:lnTo>
                    <a:lnTo>
                      <a:pt x="298" y="1130"/>
                    </a:lnTo>
                    <a:lnTo>
                      <a:pt x="298" y="1118"/>
                    </a:lnTo>
                    <a:lnTo>
                      <a:pt x="298" y="332"/>
                    </a:lnTo>
                    <a:lnTo>
                      <a:pt x="298" y="308"/>
                    </a:lnTo>
                    <a:close/>
                    <a:moveTo>
                      <a:pt x="303" y="0"/>
                    </a:moveTo>
                    <a:cubicBezTo>
                      <a:pt x="247" y="0"/>
                      <a:pt x="194" y="15"/>
                      <a:pt x="144" y="46"/>
                    </a:cubicBezTo>
                    <a:cubicBezTo>
                      <a:pt x="36" y="106"/>
                      <a:pt x="1" y="213"/>
                      <a:pt x="1" y="332"/>
                    </a:cubicBezTo>
                    <a:lnTo>
                      <a:pt x="1" y="1130"/>
                    </a:lnTo>
                    <a:cubicBezTo>
                      <a:pt x="1" y="1249"/>
                      <a:pt x="60" y="1356"/>
                      <a:pt x="144" y="1416"/>
                    </a:cubicBezTo>
                    <a:cubicBezTo>
                      <a:pt x="203" y="1440"/>
                      <a:pt x="263" y="1451"/>
                      <a:pt x="322" y="1451"/>
                    </a:cubicBezTo>
                    <a:cubicBezTo>
                      <a:pt x="370" y="1451"/>
                      <a:pt x="429" y="1440"/>
                      <a:pt x="477" y="1428"/>
                    </a:cubicBezTo>
                    <a:lnTo>
                      <a:pt x="1275" y="1023"/>
                    </a:lnTo>
                    <a:cubicBezTo>
                      <a:pt x="1382" y="963"/>
                      <a:pt x="1453" y="856"/>
                      <a:pt x="1453" y="725"/>
                    </a:cubicBezTo>
                    <a:cubicBezTo>
                      <a:pt x="1453" y="594"/>
                      <a:pt x="1370" y="487"/>
                      <a:pt x="1263" y="427"/>
                    </a:cubicBezTo>
                    <a:lnTo>
                      <a:pt x="453" y="35"/>
                    </a:lnTo>
                    <a:cubicBezTo>
                      <a:pt x="403" y="12"/>
                      <a:pt x="352" y="0"/>
                      <a:pt x="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7" name="Google Shape;13196;p59">
                <a:extLst>
                  <a:ext uri="{FF2B5EF4-FFF2-40B4-BE49-F238E27FC236}">
                    <a16:creationId xmlns:a16="http://schemas.microsoft.com/office/drawing/2014/main" id="{E2E2111A-9DF3-410D-AF62-FCD20D4D2BC5}"/>
                  </a:ext>
                </a:extLst>
              </p:cNvPr>
              <p:cNvSpPr/>
              <p:nvPr/>
            </p:nvSpPr>
            <p:spPr>
              <a:xfrm>
                <a:off x="6497016" y="3916233"/>
                <a:ext cx="117424" cy="96242"/>
              </a:xfrm>
              <a:custGeom>
                <a:avLst/>
                <a:gdLst/>
                <a:ahLst/>
                <a:cxnLst/>
                <a:rect l="l" t="t" r="r" b="b"/>
                <a:pathLst>
                  <a:path w="3692" h="3026" extrusionOk="0">
                    <a:moveTo>
                      <a:pt x="2858" y="299"/>
                    </a:moveTo>
                    <a:cubicBezTo>
                      <a:pt x="3144" y="299"/>
                      <a:pt x="3382" y="537"/>
                      <a:pt x="3382" y="822"/>
                    </a:cubicBezTo>
                    <a:lnTo>
                      <a:pt x="3382" y="2180"/>
                    </a:lnTo>
                    <a:cubicBezTo>
                      <a:pt x="3382" y="2454"/>
                      <a:pt x="3144" y="2692"/>
                      <a:pt x="2858" y="2692"/>
                    </a:cubicBezTo>
                    <a:lnTo>
                      <a:pt x="834" y="2692"/>
                    </a:lnTo>
                    <a:cubicBezTo>
                      <a:pt x="560" y="2692"/>
                      <a:pt x="322" y="2454"/>
                      <a:pt x="322" y="2180"/>
                    </a:cubicBezTo>
                    <a:lnTo>
                      <a:pt x="322" y="822"/>
                    </a:lnTo>
                    <a:cubicBezTo>
                      <a:pt x="322" y="537"/>
                      <a:pt x="560" y="299"/>
                      <a:pt x="834" y="299"/>
                    </a:cubicBezTo>
                    <a:close/>
                    <a:moveTo>
                      <a:pt x="834" y="1"/>
                    </a:moveTo>
                    <a:cubicBezTo>
                      <a:pt x="381" y="1"/>
                      <a:pt x="0" y="370"/>
                      <a:pt x="0" y="834"/>
                    </a:cubicBezTo>
                    <a:lnTo>
                      <a:pt x="0" y="2192"/>
                    </a:lnTo>
                    <a:cubicBezTo>
                      <a:pt x="0" y="2656"/>
                      <a:pt x="381" y="3025"/>
                      <a:pt x="834" y="3025"/>
                    </a:cubicBezTo>
                    <a:lnTo>
                      <a:pt x="2858" y="3025"/>
                    </a:lnTo>
                    <a:cubicBezTo>
                      <a:pt x="3322" y="3025"/>
                      <a:pt x="3691" y="2656"/>
                      <a:pt x="3691" y="2192"/>
                    </a:cubicBezTo>
                    <a:lnTo>
                      <a:pt x="3691" y="834"/>
                    </a:lnTo>
                    <a:cubicBezTo>
                      <a:pt x="3691" y="370"/>
                      <a:pt x="3322" y="1"/>
                      <a:pt x="28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11" name="Google Shape;13178;p59">
              <a:extLst>
                <a:ext uri="{FF2B5EF4-FFF2-40B4-BE49-F238E27FC236}">
                  <a16:creationId xmlns:a16="http://schemas.microsoft.com/office/drawing/2014/main" id="{AF3A78E4-6077-42CE-B281-D1AB92C7B709}"/>
                </a:ext>
              </a:extLst>
            </p:cNvPr>
            <p:cNvSpPr/>
            <p:nvPr/>
          </p:nvSpPr>
          <p:spPr>
            <a:xfrm>
              <a:off x="4322801" y="4956294"/>
              <a:ext cx="104065" cy="471223"/>
            </a:xfrm>
            <a:custGeom>
              <a:avLst/>
              <a:gdLst/>
              <a:ahLst/>
              <a:cxnLst/>
              <a:rect l="l" t="t" r="r" b="b"/>
              <a:pathLst>
                <a:path w="2454" h="11112" extrusionOk="0">
                  <a:moveTo>
                    <a:pt x="1215" y="501"/>
                  </a:moveTo>
                  <a:cubicBezTo>
                    <a:pt x="1429" y="894"/>
                    <a:pt x="1453" y="953"/>
                    <a:pt x="1453" y="965"/>
                  </a:cubicBezTo>
                  <a:cubicBezTo>
                    <a:pt x="1382" y="1013"/>
                    <a:pt x="1286" y="1025"/>
                    <a:pt x="1203" y="1025"/>
                  </a:cubicBezTo>
                  <a:cubicBezTo>
                    <a:pt x="1108" y="1025"/>
                    <a:pt x="1024" y="1013"/>
                    <a:pt x="941" y="965"/>
                  </a:cubicBezTo>
                  <a:lnTo>
                    <a:pt x="1215" y="501"/>
                  </a:lnTo>
                  <a:close/>
                  <a:moveTo>
                    <a:pt x="1620" y="1275"/>
                  </a:moveTo>
                  <a:lnTo>
                    <a:pt x="2001" y="2013"/>
                  </a:lnTo>
                  <a:lnTo>
                    <a:pt x="429" y="2013"/>
                  </a:lnTo>
                  <a:lnTo>
                    <a:pt x="810" y="1275"/>
                  </a:lnTo>
                  <a:cubicBezTo>
                    <a:pt x="929" y="1334"/>
                    <a:pt x="1084" y="1382"/>
                    <a:pt x="1215" y="1382"/>
                  </a:cubicBezTo>
                  <a:cubicBezTo>
                    <a:pt x="1346" y="1382"/>
                    <a:pt x="1501" y="1358"/>
                    <a:pt x="1620" y="1275"/>
                  </a:cubicBezTo>
                  <a:close/>
                  <a:moveTo>
                    <a:pt x="2108" y="9109"/>
                  </a:moveTo>
                  <a:lnTo>
                    <a:pt x="2108" y="9752"/>
                  </a:lnTo>
                  <a:lnTo>
                    <a:pt x="322" y="9752"/>
                  </a:lnTo>
                  <a:lnTo>
                    <a:pt x="322" y="9109"/>
                  </a:lnTo>
                  <a:close/>
                  <a:moveTo>
                    <a:pt x="1215" y="1"/>
                  </a:moveTo>
                  <a:cubicBezTo>
                    <a:pt x="1155" y="1"/>
                    <a:pt x="1096" y="25"/>
                    <a:pt x="1072" y="84"/>
                  </a:cubicBezTo>
                  <a:lnTo>
                    <a:pt x="608" y="965"/>
                  </a:lnTo>
                  <a:lnTo>
                    <a:pt x="120" y="1894"/>
                  </a:lnTo>
                  <a:cubicBezTo>
                    <a:pt x="36" y="2037"/>
                    <a:pt x="0" y="2215"/>
                    <a:pt x="0" y="2382"/>
                  </a:cubicBezTo>
                  <a:lnTo>
                    <a:pt x="0" y="5359"/>
                  </a:lnTo>
                  <a:cubicBezTo>
                    <a:pt x="0" y="5442"/>
                    <a:pt x="72" y="5525"/>
                    <a:pt x="155" y="5525"/>
                  </a:cubicBezTo>
                  <a:cubicBezTo>
                    <a:pt x="250" y="5525"/>
                    <a:pt x="322" y="5442"/>
                    <a:pt x="322" y="5359"/>
                  </a:cubicBezTo>
                  <a:lnTo>
                    <a:pt x="322" y="2346"/>
                  </a:lnTo>
                  <a:lnTo>
                    <a:pt x="1048" y="2346"/>
                  </a:lnTo>
                  <a:lnTo>
                    <a:pt x="1048" y="8776"/>
                  </a:lnTo>
                  <a:lnTo>
                    <a:pt x="322" y="8776"/>
                  </a:lnTo>
                  <a:lnTo>
                    <a:pt x="322" y="6002"/>
                  </a:lnTo>
                  <a:cubicBezTo>
                    <a:pt x="322" y="5906"/>
                    <a:pt x="250" y="5835"/>
                    <a:pt x="155" y="5835"/>
                  </a:cubicBezTo>
                  <a:cubicBezTo>
                    <a:pt x="72" y="5835"/>
                    <a:pt x="0" y="5906"/>
                    <a:pt x="0" y="6002"/>
                  </a:cubicBezTo>
                  <a:lnTo>
                    <a:pt x="0" y="9895"/>
                  </a:lnTo>
                  <a:cubicBezTo>
                    <a:pt x="0" y="10121"/>
                    <a:pt x="60" y="10323"/>
                    <a:pt x="179" y="10526"/>
                  </a:cubicBezTo>
                  <a:cubicBezTo>
                    <a:pt x="203" y="10562"/>
                    <a:pt x="262" y="10597"/>
                    <a:pt x="322" y="10597"/>
                  </a:cubicBezTo>
                  <a:cubicBezTo>
                    <a:pt x="453" y="10597"/>
                    <a:pt x="536" y="10466"/>
                    <a:pt x="477" y="10347"/>
                  </a:cubicBezTo>
                  <a:cubicBezTo>
                    <a:pt x="417" y="10252"/>
                    <a:pt x="381" y="10145"/>
                    <a:pt x="370" y="10050"/>
                  </a:cubicBezTo>
                  <a:lnTo>
                    <a:pt x="2108" y="10050"/>
                  </a:lnTo>
                  <a:cubicBezTo>
                    <a:pt x="2025" y="10443"/>
                    <a:pt x="1679" y="10764"/>
                    <a:pt x="1251" y="10776"/>
                  </a:cubicBezTo>
                  <a:cubicBezTo>
                    <a:pt x="1108" y="10776"/>
                    <a:pt x="989" y="10764"/>
                    <a:pt x="893" y="10704"/>
                  </a:cubicBezTo>
                  <a:cubicBezTo>
                    <a:pt x="869" y="10695"/>
                    <a:pt x="844" y="10691"/>
                    <a:pt x="822" y="10691"/>
                  </a:cubicBezTo>
                  <a:cubicBezTo>
                    <a:pt x="757" y="10691"/>
                    <a:pt x="702" y="10726"/>
                    <a:pt x="667" y="10788"/>
                  </a:cubicBezTo>
                  <a:cubicBezTo>
                    <a:pt x="631" y="10883"/>
                    <a:pt x="667" y="10966"/>
                    <a:pt x="751" y="11014"/>
                  </a:cubicBezTo>
                  <a:cubicBezTo>
                    <a:pt x="907" y="11081"/>
                    <a:pt x="1067" y="11111"/>
                    <a:pt x="1222" y="11111"/>
                  </a:cubicBezTo>
                  <a:cubicBezTo>
                    <a:pt x="1872" y="11111"/>
                    <a:pt x="2453" y="10577"/>
                    <a:pt x="2453" y="9895"/>
                  </a:cubicBezTo>
                  <a:lnTo>
                    <a:pt x="2453" y="9895"/>
                  </a:lnTo>
                  <a:cubicBezTo>
                    <a:pt x="2453" y="9895"/>
                    <a:pt x="2453" y="9895"/>
                    <a:pt x="2453" y="9895"/>
                  </a:cubicBezTo>
                  <a:cubicBezTo>
                    <a:pt x="2441" y="9895"/>
                    <a:pt x="2441" y="8954"/>
                    <a:pt x="2441" y="8942"/>
                  </a:cubicBezTo>
                  <a:lnTo>
                    <a:pt x="2441" y="7514"/>
                  </a:lnTo>
                  <a:cubicBezTo>
                    <a:pt x="2441" y="7418"/>
                    <a:pt x="2358" y="7347"/>
                    <a:pt x="2275" y="7347"/>
                  </a:cubicBezTo>
                  <a:cubicBezTo>
                    <a:pt x="2179" y="7347"/>
                    <a:pt x="2108" y="7418"/>
                    <a:pt x="2108" y="7514"/>
                  </a:cubicBezTo>
                  <a:lnTo>
                    <a:pt x="2108" y="8776"/>
                  </a:lnTo>
                  <a:lnTo>
                    <a:pt x="1382" y="8776"/>
                  </a:lnTo>
                  <a:lnTo>
                    <a:pt x="1382" y="2346"/>
                  </a:lnTo>
                  <a:lnTo>
                    <a:pt x="2108" y="2346"/>
                  </a:lnTo>
                  <a:lnTo>
                    <a:pt x="2108" y="2382"/>
                  </a:lnTo>
                  <a:lnTo>
                    <a:pt x="2108" y="6859"/>
                  </a:lnTo>
                  <a:cubicBezTo>
                    <a:pt x="2108" y="6954"/>
                    <a:pt x="2179" y="7025"/>
                    <a:pt x="2275" y="7025"/>
                  </a:cubicBezTo>
                  <a:cubicBezTo>
                    <a:pt x="2358" y="7025"/>
                    <a:pt x="2441" y="6954"/>
                    <a:pt x="2441" y="6859"/>
                  </a:cubicBezTo>
                  <a:lnTo>
                    <a:pt x="2441" y="2382"/>
                  </a:lnTo>
                  <a:cubicBezTo>
                    <a:pt x="2441" y="2215"/>
                    <a:pt x="2394" y="2037"/>
                    <a:pt x="2322" y="1894"/>
                  </a:cubicBezTo>
                  <a:lnTo>
                    <a:pt x="1370" y="84"/>
                  </a:lnTo>
                  <a:cubicBezTo>
                    <a:pt x="1334" y="25"/>
                    <a:pt x="1274" y="1"/>
                    <a:pt x="1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" name="Google Shape;13164;p59">
              <a:extLst>
                <a:ext uri="{FF2B5EF4-FFF2-40B4-BE49-F238E27FC236}">
                  <a16:creationId xmlns:a16="http://schemas.microsoft.com/office/drawing/2014/main" id="{95BF96D5-AF32-45DB-8C2C-2DA8A689F345}"/>
                </a:ext>
              </a:extLst>
            </p:cNvPr>
            <p:cNvSpPr/>
            <p:nvPr/>
          </p:nvSpPr>
          <p:spPr>
            <a:xfrm>
              <a:off x="3629962" y="4951863"/>
              <a:ext cx="118696" cy="480085"/>
            </a:xfrm>
            <a:custGeom>
              <a:avLst/>
              <a:gdLst/>
              <a:ahLst/>
              <a:cxnLst/>
              <a:rect l="l" t="t" r="r" b="b"/>
              <a:pathLst>
                <a:path w="2799" h="11321" extrusionOk="0">
                  <a:moveTo>
                    <a:pt x="906" y="1763"/>
                  </a:moveTo>
                  <a:lnTo>
                    <a:pt x="1858" y="2358"/>
                  </a:lnTo>
                  <a:lnTo>
                    <a:pt x="1858" y="3310"/>
                  </a:lnTo>
                  <a:lnTo>
                    <a:pt x="906" y="2715"/>
                  </a:lnTo>
                  <a:lnTo>
                    <a:pt x="906" y="1763"/>
                  </a:lnTo>
                  <a:close/>
                  <a:moveTo>
                    <a:pt x="906" y="3096"/>
                  </a:moveTo>
                  <a:lnTo>
                    <a:pt x="1858" y="3691"/>
                  </a:lnTo>
                  <a:lnTo>
                    <a:pt x="1858" y="4644"/>
                  </a:lnTo>
                  <a:cubicBezTo>
                    <a:pt x="1144" y="4203"/>
                    <a:pt x="965" y="4084"/>
                    <a:pt x="929" y="4072"/>
                  </a:cubicBezTo>
                  <a:cubicBezTo>
                    <a:pt x="906" y="3965"/>
                    <a:pt x="906" y="3453"/>
                    <a:pt x="906" y="3096"/>
                  </a:cubicBezTo>
                  <a:close/>
                  <a:moveTo>
                    <a:pt x="906" y="4453"/>
                  </a:moveTo>
                  <a:lnTo>
                    <a:pt x="1858" y="5049"/>
                  </a:lnTo>
                  <a:lnTo>
                    <a:pt x="1858" y="6001"/>
                  </a:lnTo>
                  <a:lnTo>
                    <a:pt x="906" y="5394"/>
                  </a:lnTo>
                  <a:lnTo>
                    <a:pt x="906" y="4453"/>
                  </a:lnTo>
                  <a:close/>
                  <a:moveTo>
                    <a:pt x="906" y="5799"/>
                  </a:moveTo>
                  <a:lnTo>
                    <a:pt x="1858" y="6394"/>
                  </a:lnTo>
                  <a:lnTo>
                    <a:pt x="1858" y="6716"/>
                  </a:lnTo>
                  <a:lnTo>
                    <a:pt x="906" y="6716"/>
                  </a:lnTo>
                  <a:lnTo>
                    <a:pt x="906" y="5799"/>
                  </a:lnTo>
                  <a:close/>
                  <a:moveTo>
                    <a:pt x="2441" y="4370"/>
                  </a:moveTo>
                  <a:lnTo>
                    <a:pt x="2441" y="6811"/>
                  </a:lnTo>
                  <a:cubicBezTo>
                    <a:pt x="2370" y="6763"/>
                    <a:pt x="2299" y="6728"/>
                    <a:pt x="2203" y="6716"/>
                  </a:cubicBezTo>
                  <a:lnTo>
                    <a:pt x="2203" y="4370"/>
                  </a:lnTo>
                  <a:close/>
                  <a:moveTo>
                    <a:pt x="679" y="7073"/>
                  </a:moveTo>
                  <a:cubicBezTo>
                    <a:pt x="2227" y="7073"/>
                    <a:pt x="2144" y="7073"/>
                    <a:pt x="2203" y="7085"/>
                  </a:cubicBezTo>
                  <a:cubicBezTo>
                    <a:pt x="2561" y="7192"/>
                    <a:pt x="2489" y="7740"/>
                    <a:pt x="2096" y="7740"/>
                  </a:cubicBezTo>
                  <a:cubicBezTo>
                    <a:pt x="548" y="7740"/>
                    <a:pt x="644" y="7740"/>
                    <a:pt x="584" y="7728"/>
                  </a:cubicBezTo>
                  <a:cubicBezTo>
                    <a:pt x="465" y="7680"/>
                    <a:pt x="358" y="7585"/>
                    <a:pt x="346" y="7442"/>
                  </a:cubicBezTo>
                  <a:lnTo>
                    <a:pt x="346" y="7370"/>
                  </a:lnTo>
                  <a:cubicBezTo>
                    <a:pt x="358" y="7204"/>
                    <a:pt x="513" y="7073"/>
                    <a:pt x="679" y="7073"/>
                  </a:cubicBezTo>
                  <a:close/>
                  <a:moveTo>
                    <a:pt x="334" y="8002"/>
                  </a:moveTo>
                  <a:cubicBezTo>
                    <a:pt x="405" y="8037"/>
                    <a:pt x="477" y="8073"/>
                    <a:pt x="572" y="8085"/>
                  </a:cubicBezTo>
                  <a:lnTo>
                    <a:pt x="572" y="8752"/>
                  </a:lnTo>
                  <a:cubicBezTo>
                    <a:pt x="572" y="8847"/>
                    <a:pt x="644" y="8918"/>
                    <a:pt x="727" y="8918"/>
                  </a:cubicBezTo>
                  <a:lnTo>
                    <a:pt x="2013" y="8918"/>
                  </a:lnTo>
                  <a:cubicBezTo>
                    <a:pt x="2096" y="8918"/>
                    <a:pt x="2180" y="8847"/>
                    <a:pt x="2180" y="8752"/>
                  </a:cubicBezTo>
                  <a:lnTo>
                    <a:pt x="2180" y="8513"/>
                  </a:lnTo>
                  <a:cubicBezTo>
                    <a:pt x="2180" y="8430"/>
                    <a:pt x="2096" y="8359"/>
                    <a:pt x="2013" y="8359"/>
                  </a:cubicBezTo>
                  <a:cubicBezTo>
                    <a:pt x="1918" y="8359"/>
                    <a:pt x="1846" y="8430"/>
                    <a:pt x="1846" y="8513"/>
                  </a:cubicBezTo>
                  <a:lnTo>
                    <a:pt x="1846" y="8597"/>
                  </a:lnTo>
                  <a:lnTo>
                    <a:pt x="894" y="8597"/>
                  </a:lnTo>
                  <a:lnTo>
                    <a:pt x="894" y="8097"/>
                  </a:lnTo>
                  <a:lnTo>
                    <a:pt x="2084" y="8097"/>
                  </a:lnTo>
                  <a:cubicBezTo>
                    <a:pt x="2203" y="8097"/>
                    <a:pt x="2322" y="8073"/>
                    <a:pt x="2430" y="8013"/>
                  </a:cubicBezTo>
                  <a:lnTo>
                    <a:pt x="2430" y="9204"/>
                  </a:lnTo>
                  <a:lnTo>
                    <a:pt x="2251" y="9204"/>
                  </a:lnTo>
                  <a:cubicBezTo>
                    <a:pt x="2156" y="9204"/>
                    <a:pt x="2084" y="9275"/>
                    <a:pt x="2084" y="9371"/>
                  </a:cubicBezTo>
                  <a:cubicBezTo>
                    <a:pt x="2084" y="9454"/>
                    <a:pt x="2156" y="9526"/>
                    <a:pt x="2251" y="9526"/>
                  </a:cubicBezTo>
                  <a:lnTo>
                    <a:pt x="2430" y="9526"/>
                  </a:lnTo>
                  <a:cubicBezTo>
                    <a:pt x="2430" y="9811"/>
                    <a:pt x="2477" y="10037"/>
                    <a:pt x="2346" y="10323"/>
                  </a:cubicBezTo>
                  <a:cubicBezTo>
                    <a:pt x="2239" y="10597"/>
                    <a:pt x="2037" y="10740"/>
                    <a:pt x="2013" y="10764"/>
                  </a:cubicBezTo>
                  <a:cubicBezTo>
                    <a:pt x="1974" y="10793"/>
                    <a:pt x="1728" y="10973"/>
                    <a:pt x="1380" y="10973"/>
                  </a:cubicBezTo>
                  <a:cubicBezTo>
                    <a:pt x="1302" y="10973"/>
                    <a:pt x="1219" y="10964"/>
                    <a:pt x="1132" y="10942"/>
                  </a:cubicBezTo>
                  <a:cubicBezTo>
                    <a:pt x="810" y="10871"/>
                    <a:pt x="536" y="10645"/>
                    <a:pt x="417" y="10335"/>
                  </a:cubicBezTo>
                  <a:cubicBezTo>
                    <a:pt x="298" y="10049"/>
                    <a:pt x="346" y="9871"/>
                    <a:pt x="334" y="9514"/>
                  </a:cubicBezTo>
                  <a:lnTo>
                    <a:pt x="1560" y="9514"/>
                  </a:lnTo>
                  <a:cubicBezTo>
                    <a:pt x="1656" y="9514"/>
                    <a:pt x="1727" y="9442"/>
                    <a:pt x="1727" y="9347"/>
                  </a:cubicBezTo>
                  <a:cubicBezTo>
                    <a:pt x="1727" y="9264"/>
                    <a:pt x="1656" y="9192"/>
                    <a:pt x="1560" y="9192"/>
                  </a:cubicBezTo>
                  <a:lnTo>
                    <a:pt x="334" y="9192"/>
                  </a:lnTo>
                  <a:lnTo>
                    <a:pt x="334" y="8002"/>
                  </a:lnTo>
                  <a:close/>
                  <a:moveTo>
                    <a:pt x="882" y="1"/>
                  </a:moveTo>
                  <a:cubicBezTo>
                    <a:pt x="715" y="1"/>
                    <a:pt x="596" y="143"/>
                    <a:pt x="596" y="286"/>
                  </a:cubicBezTo>
                  <a:lnTo>
                    <a:pt x="596" y="572"/>
                  </a:lnTo>
                  <a:cubicBezTo>
                    <a:pt x="596" y="655"/>
                    <a:pt x="667" y="739"/>
                    <a:pt x="763" y="739"/>
                  </a:cubicBezTo>
                  <a:cubicBezTo>
                    <a:pt x="846" y="739"/>
                    <a:pt x="929" y="655"/>
                    <a:pt x="929" y="572"/>
                  </a:cubicBezTo>
                  <a:lnTo>
                    <a:pt x="929" y="382"/>
                  </a:lnTo>
                  <a:lnTo>
                    <a:pt x="1882" y="977"/>
                  </a:lnTo>
                  <a:lnTo>
                    <a:pt x="1882" y="1953"/>
                  </a:lnTo>
                  <a:lnTo>
                    <a:pt x="929" y="1358"/>
                  </a:lnTo>
                  <a:lnTo>
                    <a:pt x="929" y="1239"/>
                  </a:lnTo>
                  <a:cubicBezTo>
                    <a:pt x="929" y="1155"/>
                    <a:pt x="846" y="1072"/>
                    <a:pt x="763" y="1072"/>
                  </a:cubicBezTo>
                  <a:cubicBezTo>
                    <a:pt x="667" y="1072"/>
                    <a:pt x="596" y="1155"/>
                    <a:pt x="596" y="1239"/>
                  </a:cubicBezTo>
                  <a:lnTo>
                    <a:pt x="596" y="4025"/>
                  </a:lnTo>
                  <a:lnTo>
                    <a:pt x="191" y="4025"/>
                  </a:lnTo>
                  <a:cubicBezTo>
                    <a:pt x="108" y="4025"/>
                    <a:pt x="24" y="4096"/>
                    <a:pt x="24" y="4192"/>
                  </a:cubicBezTo>
                  <a:lnTo>
                    <a:pt x="24" y="5716"/>
                  </a:lnTo>
                  <a:cubicBezTo>
                    <a:pt x="24" y="5811"/>
                    <a:pt x="108" y="5882"/>
                    <a:pt x="191" y="5882"/>
                  </a:cubicBezTo>
                  <a:cubicBezTo>
                    <a:pt x="286" y="5882"/>
                    <a:pt x="358" y="5811"/>
                    <a:pt x="358" y="5716"/>
                  </a:cubicBezTo>
                  <a:lnTo>
                    <a:pt x="358" y="4370"/>
                  </a:lnTo>
                  <a:lnTo>
                    <a:pt x="596" y="4370"/>
                  </a:lnTo>
                  <a:lnTo>
                    <a:pt x="596" y="6728"/>
                  </a:lnTo>
                  <a:cubicBezTo>
                    <a:pt x="513" y="6751"/>
                    <a:pt x="429" y="6775"/>
                    <a:pt x="358" y="6823"/>
                  </a:cubicBezTo>
                  <a:lnTo>
                    <a:pt x="358" y="6418"/>
                  </a:lnTo>
                  <a:cubicBezTo>
                    <a:pt x="358" y="6335"/>
                    <a:pt x="286" y="6251"/>
                    <a:pt x="191" y="6251"/>
                  </a:cubicBezTo>
                  <a:cubicBezTo>
                    <a:pt x="108" y="6251"/>
                    <a:pt x="24" y="6335"/>
                    <a:pt x="24" y="6418"/>
                  </a:cubicBezTo>
                  <a:lnTo>
                    <a:pt x="24" y="9371"/>
                  </a:lnTo>
                  <a:lnTo>
                    <a:pt x="24" y="9633"/>
                  </a:lnTo>
                  <a:cubicBezTo>
                    <a:pt x="48" y="9859"/>
                    <a:pt x="1" y="10061"/>
                    <a:pt x="84" y="10347"/>
                  </a:cubicBezTo>
                  <a:cubicBezTo>
                    <a:pt x="276" y="10971"/>
                    <a:pt x="839" y="11321"/>
                    <a:pt x="1415" y="11321"/>
                  </a:cubicBezTo>
                  <a:cubicBezTo>
                    <a:pt x="1696" y="11321"/>
                    <a:pt x="1981" y="11237"/>
                    <a:pt x="2227" y="11061"/>
                  </a:cubicBezTo>
                  <a:lnTo>
                    <a:pt x="2275" y="11026"/>
                  </a:lnTo>
                  <a:cubicBezTo>
                    <a:pt x="2465" y="10883"/>
                    <a:pt x="2620" y="10692"/>
                    <a:pt x="2703" y="10466"/>
                  </a:cubicBezTo>
                  <a:cubicBezTo>
                    <a:pt x="2799" y="10145"/>
                    <a:pt x="2775" y="9966"/>
                    <a:pt x="2775" y="9347"/>
                  </a:cubicBezTo>
                  <a:lnTo>
                    <a:pt x="2775" y="4203"/>
                  </a:lnTo>
                  <a:cubicBezTo>
                    <a:pt x="2775" y="4108"/>
                    <a:pt x="2691" y="4037"/>
                    <a:pt x="2608" y="4037"/>
                  </a:cubicBezTo>
                  <a:lnTo>
                    <a:pt x="2203" y="4037"/>
                  </a:lnTo>
                  <a:lnTo>
                    <a:pt x="2203" y="882"/>
                  </a:lnTo>
                  <a:cubicBezTo>
                    <a:pt x="2203" y="822"/>
                    <a:pt x="2168" y="763"/>
                    <a:pt x="2132" y="739"/>
                  </a:cubicBezTo>
                  <a:lnTo>
                    <a:pt x="1025" y="48"/>
                  </a:lnTo>
                  <a:cubicBezTo>
                    <a:pt x="989" y="24"/>
                    <a:pt x="917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3" name="Google Shape;13131;p59">
              <a:extLst>
                <a:ext uri="{FF2B5EF4-FFF2-40B4-BE49-F238E27FC236}">
                  <a16:creationId xmlns:a16="http://schemas.microsoft.com/office/drawing/2014/main" id="{3B18BFB9-1C40-4C2A-9E33-16DFC6EDB178}"/>
                </a:ext>
              </a:extLst>
            </p:cNvPr>
            <p:cNvGrpSpPr/>
            <p:nvPr/>
          </p:nvGrpSpPr>
          <p:grpSpPr>
            <a:xfrm>
              <a:off x="2874766" y="4959135"/>
              <a:ext cx="258553" cy="465540"/>
              <a:chOff x="2306167" y="3809845"/>
              <a:chExt cx="193915" cy="349155"/>
            </a:xfrm>
            <a:grpFill/>
          </p:grpSpPr>
          <p:sp>
            <p:nvSpPr>
              <p:cNvPr id="41" name="Google Shape;13132;p59">
                <a:extLst>
                  <a:ext uri="{FF2B5EF4-FFF2-40B4-BE49-F238E27FC236}">
                    <a16:creationId xmlns:a16="http://schemas.microsoft.com/office/drawing/2014/main" id="{3CACA495-C015-405D-A429-BE8A08C004C7}"/>
                  </a:ext>
                </a:extLst>
              </p:cNvPr>
              <p:cNvSpPr/>
              <p:nvPr/>
            </p:nvSpPr>
            <p:spPr>
              <a:xfrm>
                <a:off x="2306167" y="3809845"/>
                <a:ext cx="137875" cy="349155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10978" extrusionOk="0">
                    <a:moveTo>
                      <a:pt x="4001" y="5656"/>
                    </a:moveTo>
                    <a:lnTo>
                      <a:pt x="4001" y="8918"/>
                    </a:lnTo>
                    <a:lnTo>
                      <a:pt x="2989" y="8918"/>
                    </a:lnTo>
                    <a:cubicBezTo>
                      <a:pt x="2763" y="8918"/>
                      <a:pt x="2596" y="8739"/>
                      <a:pt x="2596" y="8525"/>
                    </a:cubicBezTo>
                    <a:lnTo>
                      <a:pt x="2596" y="6037"/>
                    </a:lnTo>
                    <a:cubicBezTo>
                      <a:pt x="2596" y="5822"/>
                      <a:pt x="2775" y="5656"/>
                      <a:pt x="2989" y="5656"/>
                    </a:cubicBezTo>
                    <a:close/>
                    <a:moveTo>
                      <a:pt x="2168" y="0"/>
                    </a:moveTo>
                    <a:cubicBezTo>
                      <a:pt x="2084" y="0"/>
                      <a:pt x="2001" y="72"/>
                      <a:pt x="2001" y="167"/>
                    </a:cubicBezTo>
                    <a:cubicBezTo>
                      <a:pt x="2001" y="250"/>
                      <a:pt x="2084" y="322"/>
                      <a:pt x="2168" y="322"/>
                    </a:cubicBezTo>
                    <a:cubicBezTo>
                      <a:pt x="2382" y="322"/>
                      <a:pt x="2549" y="477"/>
                      <a:pt x="2573" y="667"/>
                    </a:cubicBezTo>
                    <a:cubicBezTo>
                      <a:pt x="2561" y="667"/>
                      <a:pt x="2525" y="655"/>
                      <a:pt x="2513" y="655"/>
                    </a:cubicBezTo>
                    <a:cubicBezTo>
                      <a:pt x="2406" y="655"/>
                      <a:pt x="2334" y="738"/>
                      <a:pt x="2334" y="834"/>
                    </a:cubicBezTo>
                    <a:cubicBezTo>
                      <a:pt x="2334" y="941"/>
                      <a:pt x="2430" y="1012"/>
                      <a:pt x="2513" y="1012"/>
                    </a:cubicBezTo>
                    <a:cubicBezTo>
                      <a:pt x="2549" y="1012"/>
                      <a:pt x="2561" y="1012"/>
                      <a:pt x="2584" y="1000"/>
                    </a:cubicBezTo>
                    <a:lnTo>
                      <a:pt x="2584" y="1262"/>
                    </a:lnTo>
                    <a:lnTo>
                      <a:pt x="1751" y="1262"/>
                    </a:lnTo>
                    <a:lnTo>
                      <a:pt x="1751" y="727"/>
                    </a:lnTo>
                    <a:cubicBezTo>
                      <a:pt x="1751" y="667"/>
                      <a:pt x="1775" y="596"/>
                      <a:pt x="1799" y="536"/>
                    </a:cubicBezTo>
                    <a:cubicBezTo>
                      <a:pt x="1846" y="465"/>
                      <a:pt x="1811" y="357"/>
                      <a:pt x="1727" y="310"/>
                    </a:cubicBezTo>
                    <a:cubicBezTo>
                      <a:pt x="1707" y="297"/>
                      <a:pt x="1685" y="291"/>
                      <a:pt x="1661" y="291"/>
                    </a:cubicBezTo>
                    <a:cubicBezTo>
                      <a:pt x="1601" y="291"/>
                      <a:pt x="1535" y="330"/>
                      <a:pt x="1501" y="381"/>
                    </a:cubicBezTo>
                    <a:cubicBezTo>
                      <a:pt x="1453" y="488"/>
                      <a:pt x="1430" y="608"/>
                      <a:pt x="1430" y="715"/>
                    </a:cubicBezTo>
                    <a:lnTo>
                      <a:pt x="1430" y="1298"/>
                    </a:lnTo>
                    <a:cubicBezTo>
                      <a:pt x="1263" y="1334"/>
                      <a:pt x="1096" y="1393"/>
                      <a:pt x="953" y="1489"/>
                    </a:cubicBezTo>
                    <a:cubicBezTo>
                      <a:pt x="882" y="1536"/>
                      <a:pt x="846" y="1631"/>
                      <a:pt x="894" y="1715"/>
                    </a:cubicBezTo>
                    <a:cubicBezTo>
                      <a:pt x="927" y="1764"/>
                      <a:pt x="982" y="1791"/>
                      <a:pt x="1041" y="1791"/>
                    </a:cubicBezTo>
                    <a:cubicBezTo>
                      <a:pt x="1067" y="1791"/>
                      <a:pt x="1094" y="1785"/>
                      <a:pt x="1120" y="1774"/>
                    </a:cubicBezTo>
                    <a:cubicBezTo>
                      <a:pt x="1215" y="1715"/>
                      <a:pt x="1322" y="1667"/>
                      <a:pt x="1430" y="1631"/>
                    </a:cubicBezTo>
                    <a:cubicBezTo>
                      <a:pt x="1537" y="1608"/>
                      <a:pt x="1632" y="1572"/>
                      <a:pt x="1751" y="1572"/>
                    </a:cubicBezTo>
                    <a:lnTo>
                      <a:pt x="2584" y="1572"/>
                    </a:lnTo>
                    <a:cubicBezTo>
                      <a:pt x="2692" y="1596"/>
                      <a:pt x="2811" y="1608"/>
                      <a:pt x="2918" y="1631"/>
                    </a:cubicBezTo>
                    <a:cubicBezTo>
                      <a:pt x="3537" y="1834"/>
                      <a:pt x="4001" y="2429"/>
                      <a:pt x="4001" y="3108"/>
                    </a:cubicBezTo>
                    <a:lnTo>
                      <a:pt x="4001" y="3572"/>
                    </a:lnTo>
                    <a:cubicBezTo>
                      <a:pt x="4001" y="3632"/>
                      <a:pt x="3954" y="3679"/>
                      <a:pt x="3894" y="3679"/>
                    </a:cubicBezTo>
                    <a:lnTo>
                      <a:pt x="429" y="3679"/>
                    </a:lnTo>
                    <a:cubicBezTo>
                      <a:pt x="370" y="3679"/>
                      <a:pt x="322" y="3632"/>
                      <a:pt x="322" y="3572"/>
                    </a:cubicBezTo>
                    <a:lnTo>
                      <a:pt x="322" y="3108"/>
                    </a:lnTo>
                    <a:cubicBezTo>
                      <a:pt x="322" y="2763"/>
                      <a:pt x="441" y="2429"/>
                      <a:pt x="656" y="2155"/>
                    </a:cubicBezTo>
                    <a:cubicBezTo>
                      <a:pt x="715" y="2084"/>
                      <a:pt x="703" y="1977"/>
                      <a:pt x="620" y="1929"/>
                    </a:cubicBezTo>
                    <a:cubicBezTo>
                      <a:pt x="592" y="1906"/>
                      <a:pt x="559" y="1895"/>
                      <a:pt x="526" y="1895"/>
                    </a:cubicBezTo>
                    <a:cubicBezTo>
                      <a:pt x="476" y="1895"/>
                      <a:pt x="427" y="1921"/>
                      <a:pt x="406" y="1965"/>
                    </a:cubicBezTo>
                    <a:cubicBezTo>
                      <a:pt x="132" y="2286"/>
                      <a:pt x="1" y="2691"/>
                      <a:pt x="1" y="3120"/>
                    </a:cubicBezTo>
                    <a:lnTo>
                      <a:pt x="1" y="10013"/>
                    </a:lnTo>
                    <a:cubicBezTo>
                      <a:pt x="1" y="10549"/>
                      <a:pt x="429" y="10978"/>
                      <a:pt x="953" y="10978"/>
                    </a:cubicBezTo>
                    <a:lnTo>
                      <a:pt x="1418" y="10978"/>
                    </a:lnTo>
                    <a:cubicBezTo>
                      <a:pt x="1501" y="10978"/>
                      <a:pt x="1572" y="10906"/>
                      <a:pt x="1572" y="10823"/>
                    </a:cubicBezTo>
                    <a:cubicBezTo>
                      <a:pt x="1572" y="10728"/>
                      <a:pt x="1501" y="10656"/>
                      <a:pt x="1418" y="10656"/>
                    </a:cubicBezTo>
                    <a:lnTo>
                      <a:pt x="953" y="10656"/>
                    </a:lnTo>
                    <a:cubicBezTo>
                      <a:pt x="608" y="10656"/>
                      <a:pt x="322" y="10371"/>
                      <a:pt x="322" y="10013"/>
                    </a:cubicBezTo>
                    <a:lnTo>
                      <a:pt x="322" y="4001"/>
                    </a:lnTo>
                    <a:cubicBezTo>
                      <a:pt x="358" y="4013"/>
                      <a:pt x="382" y="4013"/>
                      <a:pt x="429" y="4013"/>
                    </a:cubicBezTo>
                    <a:lnTo>
                      <a:pt x="3894" y="4013"/>
                    </a:lnTo>
                    <a:cubicBezTo>
                      <a:pt x="3930" y="4013"/>
                      <a:pt x="3954" y="4013"/>
                      <a:pt x="4001" y="4001"/>
                    </a:cubicBezTo>
                    <a:lnTo>
                      <a:pt x="4001" y="5299"/>
                    </a:lnTo>
                    <a:lnTo>
                      <a:pt x="2989" y="5299"/>
                    </a:lnTo>
                    <a:cubicBezTo>
                      <a:pt x="2584" y="5299"/>
                      <a:pt x="2275" y="5620"/>
                      <a:pt x="2275" y="6013"/>
                    </a:cubicBezTo>
                    <a:lnTo>
                      <a:pt x="2275" y="8501"/>
                    </a:lnTo>
                    <a:cubicBezTo>
                      <a:pt x="2275" y="8894"/>
                      <a:pt x="2608" y="9216"/>
                      <a:pt x="2989" y="9216"/>
                    </a:cubicBezTo>
                    <a:lnTo>
                      <a:pt x="4001" y="9216"/>
                    </a:lnTo>
                    <a:lnTo>
                      <a:pt x="4001" y="10013"/>
                    </a:lnTo>
                    <a:cubicBezTo>
                      <a:pt x="4001" y="10371"/>
                      <a:pt x="3716" y="10656"/>
                      <a:pt x="3382" y="10656"/>
                    </a:cubicBezTo>
                    <a:lnTo>
                      <a:pt x="2084" y="10656"/>
                    </a:lnTo>
                    <a:cubicBezTo>
                      <a:pt x="1989" y="10656"/>
                      <a:pt x="1918" y="10728"/>
                      <a:pt x="1918" y="10823"/>
                    </a:cubicBezTo>
                    <a:cubicBezTo>
                      <a:pt x="1918" y="10906"/>
                      <a:pt x="1989" y="10978"/>
                      <a:pt x="2084" y="10978"/>
                    </a:cubicBezTo>
                    <a:lnTo>
                      <a:pt x="3382" y="10978"/>
                    </a:lnTo>
                    <a:cubicBezTo>
                      <a:pt x="3894" y="10978"/>
                      <a:pt x="4335" y="10549"/>
                      <a:pt x="4335" y="10013"/>
                    </a:cubicBezTo>
                    <a:lnTo>
                      <a:pt x="4335" y="9049"/>
                    </a:lnTo>
                    <a:lnTo>
                      <a:pt x="4335" y="5441"/>
                    </a:lnTo>
                    <a:lnTo>
                      <a:pt x="4335" y="3108"/>
                    </a:lnTo>
                    <a:cubicBezTo>
                      <a:pt x="4335" y="2262"/>
                      <a:pt x="3739" y="1536"/>
                      <a:pt x="2918" y="1322"/>
                    </a:cubicBezTo>
                    <a:lnTo>
                      <a:pt x="2918" y="738"/>
                    </a:lnTo>
                    <a:cubicBezTo>
                      <a:pt x="2918" y="346"/>
                      <a:pt x="2584" y="0"/>
                      <a:pt x="21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2" name="Google Shape;13133;p59">
                <a:extLst>
                  <a:ext uri="{FF2B5EF4-FFF2-40B4-BE49-F238E27FC236}">
                    <a16:creationId xmlns:a16="http://schemas.microsoft.com/office/drawing/2014/main" id="{CE5AADE6-BEAF-4935-A24A-B27F67428F8E}"/>
                  </a:ext>
                </a:extLst>
              </p:cNvPr>
              <p:cNvSpPr/>
              <p:nvPr/>
            </p:nvSpPr>
            <p:spPr>
              <a:xfrm>
                <a:off x="2474701" y="3860256"/>
                <a:ext cx="22741" cy="1777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59" extrusionOk="0">
                    <a:moveTo>
                      <a:pt x="188" y="1"/>
                    </a:moveTo>
                    <a:cubicBezTo>
                      <a:pt x="130" y="1"/>
                      <a:pt x="72" y="33"/>
                      <a:pt x="48" y="82"/>
                    </a:cubicBezTo>
                    <a:cubicBezTo>
                      <a:pt x="0" y="154"/>
                      <a:pt x="24" y="261"/>
                      <a:pt x="107" y="308"/>
                    </a:cubicBezTo>
                    <a:cubicBezTo>
                      <a:pt x="238" y="380"/>
                      <a:pt x="345" y="439"/>
                      <a:pt x="417" y="511"/>
                    </a:cubicBezTo>
                    <a:cubicBezTo>
                      <a:pt x="441" y="547"/>
                      <a:pt x="488" y="558"/>
                      <a:pt x="524" y="558"/>
                    </a:cubicBezTo>
                    <a:cubicBezTo>
                      <a:pt x="560" y="558"/>
                      <a:pt x="607" y="535"/>
                      <a:pt x="643" y="499"/>
                    </a:cubicBezTo>
                    <a:cubicBezTo>
                      <a:pt x="714" y="427"/>
                      <a:pt x="703" y="332"/>
                      <a:pt x="643" y="273"/>
                    </a:cubicBezTo>
                    <a:cubicBezTo>
                      <a:pt x="536" y="189"/>
                      <a:pt x="417" y="106"/>
                      <a:pt x="262" y="23"/>
                    </a:cubicBezTo>
                    <a:cubicBezTo>
                      <a:pt x="240" y="8"/>
                      <a:pt x="214" y="1"/>
                      <a:pt x="1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" name="Google Shape;13134;p59">
                <a:extLst>
                  <a:ext uri="{FF2B5EF4-FFF2-40B4-BE49-F238E27FC236}">
                    <a16:creationId xmlns:a16="http://schemas.microsoft.com/office/drawing/2014/main" id="{4DBB49F6-FFE9-49FD-AAA9-10F32DE8D002}"/>
                  </a:ext>
                </a:extLst>
              </p:cNvPr>
              <p:cNvSpPr/>
              <p:nvPr/>
            </p:nvSpPr>
            <p:spPr>
              <a:xfrm>
                <a:off x="2409565" y="3840092"/>
                <a:ext cx="25031" cy="1294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407" extrusionOk="0">
                    <a:moveTo>
                      <a:pt x="190" y="0"/>
                    </a:moveTo>
                    <a:cubicBezTo>
                      <a:pt x="106" y="0"/>
                      <a:pt x="35" y="57"/>
                      <a:pt x="24" y="133"/>
                    </a:cubicBezTo>
                    <a:cubicBezTo>
                      <a:pt x="0" y="228"/>
                      <a:pt x="72" y="311"/>
                      <a:pt x="155" y="323"/>
                    </a:cubicBezTo>
                    <a:cubicBezTo>
                      <a:pt x="155" y="323"/>
                      <a:pt x="322" y="359"/>
                      <a:pt x="560" y="407"/>
                    </a:cubicBezTo>
                    <a:lnTo>
                      <a:pt x="584" y="407"/>
                    </a:lnTo>
                    <a:cubicBezTo>
                      <a:pt x="655" y="407"/>
                      <a:pt x="738" y="359"/>
                      <a:pt x="750" y="264"/>
                    </a:cubicBezTo>
                    <a:cubicBezTo>
                      <a:pt x="786" y="192"/>
                      <a:pt x="727" y="109"/>
                      <a:pt x="631" y="85"/>
                    </a:cubicBezTo>
                    <a:cubicBezTo>
                      <a:pt x="381" y="26"/>
                      <a:pt x="215" y="2"/>
                      <a:pt x="215" y="2"/>
                    </a:cubicBezTo>
                    <a:cubicBezTo>
                      <a:pt x="206" y="1"/>
                      <a:pt x="198" y="0"/>
                      <a:pt x="19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4" name="Google Shape;13135;p59">
                <a:extLst>
                  <a:ext uri="{FF2B5EF4-FFF2-40B4-BE49-F238E27FC236}">
                    <a16:creationId xmlns:a16="http://schemas.microsoft.com/office/drawing/2014/main" id="{2E4BB758-F987-4B32-BA2D-0CA381FFAACB}"/>
                  </a:ext>
                </a:extLst>
              </p:cNvPr>
              <p:cNvSpPr/>
              <p:nvPr/>
            </p:nvSpPr>
            <p:spPr>
              <a:xfrm>
                <a:off x="2442865" y="3847916"/>
                <a:ext cx="24267" cy="14598"/>
              </a:xfrm>
              <a:custGeom>
                <a:avLst/>
                <a:gdLst/>
                <a:ahLst/>
                <a:cxnLst/>
                <a:rect l="l" t="t" r="r" b="b"/>
                <a:pathLst>
                  <a:path w="763" h="459" extrusionOk="0">
                    <a:moveTo>
                      <a:pt x="200" y="1"/>
                    </a:moveTo>
                    <a:cubicBezTo>
                      <a:pt x="128" y="1"/>
                      <a:pt x="57" y="52"/>
                      <a:pt x="37" y="113"/>
                    </a:cubicBezTo>
                    <a:cubicBezTo>
                      <a:pt x="1" y="196"/>
                      <a:pt x="61" y="292"/>
                      <a:pt x="132" y="315"/>
                    </a:cubicBezTo>
                    <a:cubicBezTo>
                      <a:pt x="275" y="363"/>
                      <a:pt x="406" y="411"/>
                      <a:pt x="525" y="434"/>
                    </a:cubicBezTo>
                    <a:cubicBezTo>
                      <a:pt x="537" y="434"/>
                      <a:pt x="549" y="458"/>
                      <a:pt x="584" y="458"/>
                    </a:cubicBezTo>
                    <a:cubicBezTo>
                      <a:pt x="656" y="458"/>
                      <a:pt x="715" y="411"/>
                      <a:pt x="727" y="351"/>
                    </a:cubicBezTo>
                    <a:cubicBezTo>
                      <a:pt x="763" y="256"/>
                      <a:pt x="715" y="173"/>
                      <a:pt x="644" y="137"/>
                    </a:cubicBezTo>
                    <a:cubicBezTo>
                      <a:pt x="525" y="101"/>
                      <a:pt x="370" y="53"/>
                      <a:pt x="239" y="6"/>
                    </a:cubicBezTo>
                    <a:cubicBezTo>
                      <a:pt x="226" y="2"/>
                      <a:pt x="213" y="1"/>
                      <a:pt x="2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5" name="Google Shape;13136;p59">
                <a:extLst>
                  <a:ext uri="{FF2B5EF4-FFF2-40B4-BE49-F238E27FC236}">
                    <a16:creationId xmlns:a16="http://schemas.microsoft.com/office/drawing/2014/main" id="{8EB0FF13-AEE1-4DF5-A398-91BCA301B7DF}"/>
                  </a:ext>
                </a:extLst>
              </p:cNvPr>
              <p:cNvSpPr/>
              <p:nvPr/>
            </p:nvSpPr>
            <p:spPr>
              <a:xfrm>
                <a:off x="2409183" y="3824952"/>
                <a:ext cx="24267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371" extrusionOk="0">
                    <a:moveTo>
                      <a:pt x="593" y="0"/>
                    </a:moveTo>
                    <a:cubicBezTo>
                      <a:pt x="586" y="0"/>
                      <a:pt x="579" y="1"/>
                      <a:pt x="572" y="2"/>
                    </a:cubicBezTo>
                    <a:lnTo>
                      <a:pt x="155" y="61"/>
                    </a:lnTo>
                    <a:cubicBezTo>
                      <a:pt x="60" y="73"/>
                      <a:pt x="0" y="144"/>
                      <a:pt x="24" y="240"/>
                    </a:cubicBezTo>
                    <a:cubicBezTo>
                      <a:pt x="36" y="311"/>
                      <a:pt x="96" y="371"/>
                      <a:pt x="179" y="371"/>
                    </a:cubicBezTo>
                    <a:lnTo>
                      <a:pt x="215" y="371"/>
                    </a:lnTo>
                    <a:lnTo>
                      <a:pt x="631" y="311"/>
                    </a:lnTo>
                    <a:cubicBezTo>
                      <a:pt x="703" y="311"/>
                      <a:pt x="762" y="228"/>
                      <a:pt x="750" y="133"/>
                    </a:cubicBezTo>
                    <a:cubicBezTo>
                      <a:pt x="740" y="56"/>
                      <a:pt x="669" y="0"/>
                      <a:pt x="59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6" name="Google Shape;13137;p59">
                <a:extLst>
                  <a:ext uri="{FF2B5EF4-FFF2-40B4-BE49-F238E27FC236}">
                    <a16:creationId xmlns:a16="http://schemas.microsoft.com/office/drawing/2014/main" id="{5D651123-52A3-4C10-B55A-5DBCCB2C0A18}"/>
                  </a:ext>
                </a:extLst>
              </p:cNvPr>
              <p:cNvSpPr/>
              <p:nvPr/>
            </p:nvSpPr>
            <p:spPr>
              <a:xfrm>
                <a:off x="2442865" y="3820023"/>
                <a:ext cx="24267" cy="12181"/>
              </a:xfrm>
              <a:custGeom>
                <a:avLst/>
                <a:gdLst/>
                <a:ahLst/>
                <a:cxnLst/>
                <a:rect l="l" t="t" r="r" b="b"/>
                <a:pathLst>
                  <a:path w="763" h="383" extrusionOk="0">
                    <a:moveTo>
                      <a:pt x="593" y="0"/>
                    </a:moveTo>
                    <a:cubicBezTo>
                      <a:pt x="587" y="0"/>
                      <a:pt x="580" y="1"/>
                      <a:pt x="572" y="2"/>
                    </a:cubicBezTo>
                    <a:lnTo>
                      <a:pt x="156" y="61"/>
                    </a:lnTo>
                    <a:cubicBezTo>
                      <a:pt x="61" y="85"/>
                      <a:pt x="1" y="157"/>
                      <a:pt x="13" y="240"/>
                    </a:cubicBezTo>
                    <a:cubicBezTo>
                      <a:pt x="37" y="323"/>
                      <a:pt x="96" y="383"/>
                      <a:pt x="180" y="383"/>
                    </a:cubicBezTo>
                    <a:lnTo>
                      <a:pt x="215" y="383"/>
                    </a:lnTo>
                    <a:lnTo>
                      <a:pt x="632" y="323"/>
                    </a:lnTo>
                    <a:cubicBezTo>
                      <a:pt x="703" y="299"/>
                      <a:pt x="763" y="228"/>
                      <a:pt x="751" y="145"/>
                    </a:cubicBezTo>
                    <a:cubicBezTo>
                      <a:pt x="729" y="58"/>
                      <a:pt x="668" y="0"/>
                      <a:pt x="59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7" name="Google Shape;13138;p59">
                <a:extLst>
                  <a:ext uri="{FF2B5EF4-FFF2-40B4-BE49-F238E27FC236}">
                    <a16:creationId xmlns:a16="http://schemas.microsoft.com/office/drawing/2014/main" id="{5583C977-CCB0-4B70-90C5-645A9AAA0137}"/>
                  </a:ext>
                </a:extLst>
              </p:cNvPr>
              <p:cNvSpPr/>
              <p:nvPr/>
            </p:nvSpPr>
            <p:spPr>
              <a:xfrm>
                <a:off x="2476196" y="3811054"/>
                <a:ext cx="23886" cy="15871"/>
              </a:xfrm>
              <a:custGeom>
                <a:avLst/>
                <a:gdLst/>
                <a:ahLst/>
                <a:cxnLst/>
                <a:rect l="l" t="t" r="r" b="b"/>
                <a:pathLst>
                  <a:path w="751" h="499" extrusionOk="0">
                    <a:moveTo>
                      <a:pt x="564" y="0"/>
                    </a:moveTo>
                    <a:cubicBezTo>
                      <a:pt x="537" y="0"/>
                      <a:pt x="511" y="7"/>
                      <a:pt x="489" y="22"/>
                    </a:cubicBezTo>
                    <a:cubicBezTo>
                      <a:pt x="382" y="81"/>
                      <a:pt x="263" y="129"/>
                      <a:pt x="132" y="165"/>
                    </a:cubicBezTo>
                    <a:cubicBezTo>
                      <a:pt x="36" y="200"/>
                      <a:pt x="1" y="284"/>
                      <a:pt x="25" y="379"/>
                    </a:cubicBezTo>
                    <a:cubicBezTo>
                      <a:pt x="36" y="450"/>
                      <a:pt x="120" y="498"/>
                      <a:pt x="179" y="498"/>
                    </a:cubicBezTo>
                    <a:lnTo>
                      <a:pt x="215" y="498"/>
                    </a:lnTo>
                    <a:cubicBezTo>
                      <a:pt x="370" y="450"/>
                      <a:pt x="513" y="391"/>
                      <a:pt x="632" y="331"/>
                    </a:cubicBezTo>
                    <a:cubicBezTo>
                      <a:pt x="727" y="272"/>
                      <a:pt x="751" y="165"/>
                      <a:pt x="715" y="81"/>
                    </a:cubicBezTo>
                    <a:cubicBezTo>
                      <a:pt x="682" y="32"/>
                      <a:pt x="622" y="0"/>
                      <a:pt x="56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4" name="Google Shape;13125;p59">
              <a:extLst>
                <a:ext uri="{FF2B5EF4-FFF2-40B4-BE49-F238E27FC236}">
                  <a16:creationId xmlns:a16="http://schemas.microsoft.com/office/drawing/2014/main" id="{5B84386D-5B2D-4579-A07B-587262F79183}"/>
                </a:ext>
              </a:extLst>
            </p:cNvPr>
            <p:cNvGrpSpPr/>
            <p:nvPr/>
          </p:nvGrpSpPr>
          <p:grpSpPr>
            <a:xfrm>
              <a:off x="2201117" y="4957609"/>
              <a:ext cx="217164" cy="468593"/>
              <a:chOff x="1883955" y="3808700"/>
              <a:chExt cx="162873" cy="351445"/>
            </a:xfrm>
            <a:grpFill/>
          </p:grpSpPr>
          <p:sp>
            <p:nvSpPr>
              <p:cNvPr id="39" name="Google Shape;13126;p59">
                <a:extLst>
                  <a:ext uri="{FF2B5EF4-FFF2-40B4-BE49-F238E27FC236}">
                    <a16:creationId xmlns:a16="http://schemas.microsoft.com/office/drawing/2014/main" id="{00670285-0D85-4B50-B2BF-F7DDBE70D05D}"/>
                  </a:ext>
                </a:extLst>
              </p:cNvPr>
              <p:cNvSpPr/>
              <p:nvPr/>
            </p:nvSpPr>
            <p:spPr>
              <a:xfrm>
                <a:off x="1901734" y="3808700"/>
                <a:ext cx="131832" cy="209054"/>
              </a:xfrm>
              <a:custGeom>
                <a:avLst/>
                <a:gdLst/>
                <a:ahLst/>
                <a:cxnLst/>
                <a:rect l="l" t="t" r="r" b="b"/>
                <a:pathLst>
                  <a:path w="4145" h="6573" extrusionOk="0">
                    <a:moveTo>
                      <a:pt x="2704" y="1941"/>
                    </a:moveTo>
                    <a:lnTo>
                      <a:pt x="2704" y="2346"/>
                    </a:lnTo>
                    <a:lnTo>
                      <a:pt x="1275" y="2346"/>
                    </a:lnTo>
                    <a:lnTo>
                      <a:pt x="1275" y="1941"/>
                    </a:lnTo>
                    <a:close/>
                    <a:moveTo>
                      <a:pt x="953" y="1"/>
                    </a:moveTo>
                    <a:cubicBezTo>
                      <a:pt x="715" y="1"/>
                      <a:pt x="525" y="191"/>
                      <a:pt x="525" y="429"/>
                    </a:cubicBezTo>
                    <a:lnTo>
                      <a:pt x="525" y="1489"/>
                    </a:lnTo>
                    <a:cubicBezTo>
                      <a:pt x="525" y="1727"/>
                      <a:pt x="715" y="1906"/>
                      <a:pt x="942" y="1917"/>
                    </a:cubicBezTo>
                    <a:lnTo>
                      <a:pt x="942" y="2322"/>
                    </a:lnTo>
                    <a:lnTo>
                      <a:pt x="739" y="2322"/>
                    </a:lnTo>
                    <a:cubicBezTo>
                      <a:pt x="513" y="2322"/>
                      <a:pt x="322" y="2489"/>
                      <a:pt x="287" y="2715"/>
                    </a:cubicBezTo>
                    <a:lnTo>
                      <a:pt x="25" y="4835"/>
                    </a:lnTo>
                    <a:cubicBezTo>
                      <a:pt x="1" y="4930"/>
                      <a:pt x="84" y="5013"/>
                      <a:pt x="168" y="5013"/>
                    </a:cubicBezTo>
                    <a:cubicBezTo>
                      <a:pt x="180" y="5016"/>
                      <a:pt x="192" y="5018"/>
                      <a:pt x="204" y="5018"/>
                    </a:cubicBezTo>
                    <a:cubicBezTo>
                      <a:pt x="283" y="5018"/>
                      <a:pt x="346" y="4953"/>
                      <a:pt x="346" y="4870"/>
                    </a:cubicBezTo>
                    <a:lnTo>
                      <a:pt x="620" y="2739"/>
                    </a:lnTo>
                    <a:cubicBezTo>
                      <a:pt x="620" y="2679"/>
                      <a:pt x="680" y="2632"/>
                      <a:pt x="739" y="2632"/>
                    </a:cubicBezTo>
                    <a:lnTo>
                      <a:pt x="3239" y="2632"/>
                    </a:lnTo>
                    <a:cubicBezTo>
                      <a:pt x="3299" y="2632"/>
                      <a:pt x="3335" y="2679"/>
                      <a:pt x="3359" y="2739"/>
                    </a:cubicBezTo>
                    <a:lnTo>
                      <a:pt x="3799" y="6418"/>
                    </a:lnTo>
                    <a:cubicBezTo>
                      <a:pt x="3811" y="6513"/>
                      <a:pt x="3870" y="6573"/>
                      <a:pt x="3966" y="6573"/>
                    </a:cubicBezTo>
                    <a:lnTo>
                      <a:pt x="3978" y="6573"/>
                    </a:lnTo>
                    <a:cubicBezTo>
                      <a:pt x="4073" y="6573"/>
                      <a:pt x="4144" y="6478"/>
                      <a:pt x="4132" y="6394"/>
                    </a:cubicBezTo>
                    <a:lnTo>
                      <a:pt x="3680" y="2715"/>
                    </a:lnTo>
                    <a:cubicBezTo>
                      <a:pt x="3656" y="2489"/>
                      <a:pt x="3454" y="2322"/>
                      <a:pt x="3239" y="2322"/>
                    </a:cubicBezTo>
                    <a:lnTo>
                      <a:pt x="3025" y="2322"/>
                    </a:lnTo>
                    <a:lnTo>
                      <a:pt x="3025" y="1917"/>
                    </a:lnTo>
                    <a:cubicBezTo>
                      <a:pt x="3263" y="1917"/>
                      <a:pt x="3442" y="1727"/>
                      <a:pt x="3442" y="1489"/>
                    </a:cubicBezTo>
                    <a:lnTo>
                      <a:pt x="3442" y="429"/>
                    </a:lnTo>
                    <a:cubicBezTo>
                      <a:pt x="3442" y="191"/>
                      <a:pt x="3251" y="1"/>
                      <a:pt x="3013" y="1"/>
                    </a:cubicBezTo>
                    <a:lnTo>
                      <a:pt x="2013" y="1"/>
                    </a:lnTo>
                    <a:cubicBezTo>
                      <a:pt x="1930" y="1"/>
                      <a:pt x="1846" y="72"/>
                      <a:pt x="1846" y="167"/>
                    </a:cubicBezTo>
                    <a:cubicBezTo>
                      <a:pt x="1846" y="251"/>
                      <a:pt x="1930" y="334"/>
                      <a:pt x="2013" y="334"/>
                    </a:cubicBezTo>
                    <a:lnTo>
                      <a:pt x="3013" y="334"/>
                    </a:lnTo>
                    <a:cubicBezTo>
                      <a:pt x="3073" y="334"/>
                      <a:pt x="3120" y="370"/>
                      <a:pt x="3120" y="441"/>
                    </a:cubicBezTo>
                    <a:lnTo>
                      <a:pt x="3120" y="1489"/>
                    </a:lnTo>
                    <a:cubicBezTo>
                      <a:pt x="3120" y="1536"/>
                      <a:pt x="3073" y="1584"/>
                      <a:pt x="3025" y="1596"/>
                    </a:cubicBezTo>
                    <a:lnTo>
                      <a:pt x="942" y="1596"/>
                    </a:lnTo>
                    <a:cubicBezTo>
                      <a:pt x="894" y="1596"/>
                      <a:pt x="858" y="1548"/>
                      <a:pt x="858" y="1489"/>
                    </a:cubicBezTo>
                    <a:lnTo>
                      <a:pt x="858" y="441"/>
                    </a:lnTo>
                    <a:cubicBezTo>
                      <a:pt x="858" y="382"/>
                      <a:pt x="894" y="334"/>
                      <a:pt x="953" y="334"/>
                    </a:cubicBezTo>
                    <a:lnTo>
                      <a:pt x="1370" y="334"/>
                    </a:lnTo>
                    <a:cubicBezTo>
                      <a:pt x="1465" y="334"/>
                      <a:pt x="1537" y="251"/>
                      <a:pt x="1537" y="167"/>
                    </a:cubicBezTo>
                    <a:cubicBezTo>
                      <a:pt x="1537" y="72"/>
                      <a:pt x="1465" y="1"/>
                      <a:pt x="137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0" name="Google Shape;13127;p59">
                <a:extLst>
                  <a:ext uri="{FF2B5EF4-FFF2-40B4-BE49-F238E27FC236}">
                    <a16:creationId xmlns:a16="http://schemas.microsoft.com/office/drawing/2014/main" id="{D8478CB1-F1AC-4958-94CB-CA65F9281BDA}"/>
                  </a:ext>
                </a:extLst>
              </p:cNvPr>
              <p:cNvSpPr/>
              <p:nvPr/>
            </p:nvSpPr>
            <p:spPr>
              <a:xfrm>
                <a:off x="1883955" y="3978730"/>
                <a:ext cx="162873" cy="181416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5704" extrusionOk="0">
                    <a:moveTo>
                      <a:pt x="715" y="0"/>
                    </a:moveTo>
                    <a:cubicBezTo>
                      <a:pt x="619" y="0"/>
                      <a:pt x="536" y="60"/>
                      <a:pt x="536" y="155"/>
                    </a:cubicBezTo>
                    <a:cubicBezTo>
                      <a:pt x="0" y="4501"/>
                      <a:pt x="24" y="4299"/>
                      <a:pt x="24" y="4322"/>
                    </a:cubicBezTo>
                    <a:lnTo>
                      <a:pt x="24" y="5537"/>
                    </a:lnTo>
                    <a:cubicBezTo>
                      <a:pt x="24" y="5632"/>
                      <a:pt x="96" y="5704"/>
                      <a:pt x="191" y="5704"/>
                    </a:cubicBezTo>
                    <a:lnTo>
                      <a:pt x="4953" y="5704"/>
                    </a:lnTo>
                    <a:cubicBezTo>
                      <a:pt x="5037" y="5704"/>
                      <a:pt x="5120" y="5632"/>
                      <a:pt x="5120" y="5537"/>
                    </a:cubicBezTo>
                    <a:cubicBezTo>
                      <a:pt x="5084" y="4227"/>
                      <a:pt x="5084" y="4322"/>
                      <a:pt x="5084" y="4287"/>
                    </a:cubicBezTo>
                    <a:lnTo>
                      <a:pt x="4763" y="1703"/>
                    </a:lnTo>
                    <a:cubicBezTo>
                      <a:pt x="4751" y="1608"/>
                      <a:pt x="4668" y="1548"/>
                      <a:pt x="4584" y="1548"/>
                    </a:cubicBezTo>
                    <a:cubicBezTo>
                      <a:pt x="4489" y="1560"/>
                      <a:pt x="4429" y="1644"/>
                      <a:pt x="4429" y="1727"/>
                    </a:cubicBezTo>
                    <a:lnTo>
                      <a:pt x="4727" y="4144"/>
                    </a:lnTo>
                    <a:lnTo>
                      <a:pt x="2084" y="4144"/>
                    </a:lnTo>
                    <a:cubicBezTo>
                      <a:pt x="1989" y="4144"/>
                      <a:pt x="1917" y="4215"/>
                      <a:pt x="1917" y="4299"/>
                    </a:cubicBezTo>
                    <a:cubicBezTo>
                      <a:pt x="1917" y="4394"/>
                      <a:pt x="1989" y="4465"/>
                      <a:pt x="2084" y="4465"/>
                    </a:cubicBezTo>
                    <a:lnTo>
                      <a:pt x="4763" y="4465"/>
                    </a:lnTo>
                    <a:lnTo>
                      <a:pt x="4763" y="5358"/>
                    </a:lnTo>
                    <a:lnTo>
                      <a:pt x="4549" y="5358"/>
                    </a:lnTo>
                    <a:lnTo>
                      <a:pt x="4549" y="4834"/>
                    </a:lnTo>
                    <a:cubicBezTo>
                      <a:pt x="4549" y="4751"/>
                      <a:pt x="4477" y="4680"/>
                      <a:pt x="4394" y="4680"/>
                    </a:cubicBezTo>
                    <a:cubicBezTo>
                      <a:pt x="4299" y="4680"/>
                      <a:pt x="4227" y="4751"/>
                      <a:pt x="4227" y="4834"/>
                    </a:cubicBezTo>
                    <a:lnTo>
                      <a:pt x="4227" y="5358"/>
                    </a:lnTo>
                    <a:lnTo>
                      <a:pt x="3822" y="5358"/>
                    </a:lnTo>
                    <a:lnTo>
                      <a:pt x="3822" y="4834"/>
                    </a:lnTo>
                    <a:cubicBezTo>
                      <a:pt x="3822" y="4751"/>
                      <a:pt x="3751" y="4680"/>
                      <a:pt x="3656" y="4680"/>
                    </a:cubicBezTo>
                    <a:cubicBezTo>
                      <a:pt x="3572" y="4680"/>
                      <a:pt x="3501" y="4751"/>
                      <a:pt x="3501" y="4834"/>
                    </a:cubicBezTo>
                    <a:lnTo>
                      <a:pt x="3501" y="5358"/>
                    </a:lnTo>
                    <a:lnTo>
                      <a:pt x="3096" y="5358"/>
                    </a:lnTo>
                    <a:lnTo>
                      <a:pt x="3096" y="4834"/>
                    </a:lnTo>
                    <a:cubicBezTo>
                      <a:pt x="3096" y="4751"/>
                      <a:pt x="3025" y="4680"/>
                      <a:pt x="2929" y="4680"/>
                    </a:cubicBezTo>
                    <a:cubicBezTo>
                      <a:pt x="2834" y="4680"/>
                      <a:pt x="2763" y="4751"/>
                      <a:pt x="2763" y="4834"/>
                    </a:cubicBezTo>
                    <a:lnTo>
                      <a:pt x="2763" y="5358"/>
                    </a:lnTo>
                    <a:lnTo>
                      <a:pt x="2358" y="5358"/>
                    </a:lnTo>
                    <a:lnTo>
                      <a:pt x="2358" y="4834"/>
                    </a:lnTo>
                    <a:cubicBezTo>
                      <a:pt x="2358" y="4751"/>
                      <a:pt x="2286" y="4680"/>
                      <a:pt x="2203" y="4680"/>
                    </a:cubicBezTo>
                    <a:cubicBezTo>
                      <a:pt x="2108" y="4680"/>
                      <a:pt x="2036" y="4751"/>
                      <a:pt x="2036" y="4834"/>
                    </a:cubicBezTo>
                    <a:lnTo>
                      <a:pt x="2036" y="5358"/>
                    </a:lnTo>
                    <a:lnTo>
                      <a:pt x="1632" y="5358"/>
                    </a:lnTo>
                    <a:lnTo>
                      <a:pt x="1632" y="4834"/>
                    </a:lnTo>
                    <a:cubicBezTo>
                      <a:pt x="1632" y="4751"/>
                      <a:pt x="1560" y="4680"/>
                      <a:pt x="1465" y="4680"/>
                    </a:cubicBezTo>
                    <a:cubicBezTo>
                      <a:pt x="1381" y="4680"/>
                      <a:pt x="1310" y="4751"/>
                      <a:pt x="1310" y="4834"/>
                    </a:cubicBezTo>
                    <a:lnTo>
                      <a:pt x="1310" y="5358"/>
                    </a:lnTo>
                    <a:lnTo>
                      <a:pt x="905" y="5358"/>
                    </a:lnTo>
                    <a:lnTo>
                      <a:pt x="905" y="4834"/>
                    </a:lnTo>
                    <a:cubicBezTo>
                      <a:pt x="905" y="4751"/>
                      <a:pt x="834" y="4680"/>
                      <a:pt x="739" y="4680"/>
                    </a:cubicBezTo>
                    <a:cubicBezTo>
                      <a:pt x="655" y="4680"/>
                      <a:pt x="572" y="4751"/>
                      <a:pt x="572" y="4834"/>
                    </a:cubicBezTo>
                    <a:lnTo>
                      <a:pt x="572" y="5358"/>
                    </a:lnTo>
                    <a:lnTo>
                      <a:pt x="334" y="5358"/>
                    </a:lnTo>
                    <a:lnTo>
                      <a:pt x="334" y="4465"/>
                    </a:lnTo>
                    <a:lnTo>
                      <a:pt x="1453" y="4465"/>
                    </a:lnTo>
                    <a:cubicBezTo>
                      <a:pt x="1548" y="4465"/>
                      <a:pt x="1620" y="4394"/>
                      <a:pt x="1620" y="4299"/>
                    </a:cubicBezTo>
                    <a:cubicBezTo>
                      <a:pt x="1620" y="4215"/>
                      <a:pt x="1548" y="4144"/>
                      <a:pt x="1453" y="4144"/>
                    </a:cubicBezTo>
                    <a:lnTo>
                      <a:pt x="369" y="4144"/>
                    </a:lnTo>
                    <a:lnTo>
                      <a:pt x="858" y="179"/>
                    </a:lnTo>
                    <a:cubicBezTo>
                      <a:pt x="870" y="96"/>
                      <a:pt x="798" y="0"/>
                      <a:pt x="7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5" name="Google Shape;13181;p59">
              <a:extLst>
                <a:ext uri="{FF2B5EF4-FFF2-40B4-BE49-F238E27FC236}">
                  <a16:creationId xmlns:a16="http://schemas.microsoft.com/office/drawing/2014/main" id="{51874FA4-226C-4285-AC97-A3562DBC4F91}"/>
                </a:ext>
              </a:extLst>
            </p:cNvPr>
            <p:cNvGrpSpPr/>
            <p:nvPr/>
          </p:nvGrpSpPr>
          <p:grpSpPr>
            <a:xfrm>
              <a:off x="6942072" y="4986276"/>
              <a:ext cx="378324" cy="411259"/>
              <a:chOff x="5964227" y="3858701"/>
              <a:chExt cx="283743" cy="308444"/>
            </a:xfrm>
            <a:grpFill/>
          </p:grpSpPr>
          <p:sp>
            <p:nvSpPr>
              <p:cNvPr id="35" name="Google Shape;13182;p59">
                <a:extLst>
                  <a:ext uri="{FF2B5EF4-FFF2-40B4-BE49-F238E27FC236}">
                    <a16:creationId xmlns:a16="http://schemas.microsoft.com/office/drawing/2014/main" id="{2BE51501-5ADE-4609-9EB0-432768830E35}"/>
                  </a:ext>
                </a:extLst>
              </p:cNvPr>
              <p:cNvSpPr/>
              <p:nvPr/>
            </p:nvSpPr>
            <p:spPr>
              <a:xfrm>
                <a:off x="5964227" y="3858701"/>
                <a:ext cx="283743" cy="308444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7585" extrusionOk="0">
                    <a:moveTo>
                      <a:pt x="6084" y="3060"/>
                    </a:moveTo>
                    <a:cubicBezTo>
                      <a:pt x="6453" y="3120"/>
                      <a:pt x="6739" y="3429"/>
                      <a:pt x="6739" y="3822"/>
                    </a:cubicBezTo>
                    <a:cubicBezTo>
                      <a:pt x="6739" y="4203"/>
                      <a:pt x="6453" y="4525"/>
                      <a:pt x="6084" y="4584"/>
                    </a:cubicBezTo>
                    <a:lnTo>
                      <a:pt x="6084" y="3060"/>
                    </a:lnTo>
                    <a:close/>
                    <a:moveTo>
                      <a:pt x="881" y="2929"/>
                    </a:moveTo>
                    <a:lnTo>
                      <a:pt x="881" y="4715"/>
                    </a:lnTo>
                    <a:lnTo>
                      <a:pt x="607" y="4715"/>
                    </a:lnTo>
                    <a:cubicBezTo>
                      <a:pt x="405" y="4715"/>
                      <a:pt x="226" y="4536"/>
                      <a:pt x="226" y="4322"/>
                    </a:cubicBezTo>
                    <a:lnTo>
                      <a:pt x="226" y="3310"/>
                    </a:lnTo>
                    <a:cubicBezTo>
                      <a:pt x="226" y="3108"/>
                      <a:pt x="405" y="2929"/>
                      <a:pt x="607" y="2929"/>
                    </a:cubicBezTo>
                    <a:close/>
                    <a:moveTo>
                      <a:pt x="1893" y="2917"/>
                    </a:moveTo>
                    <a:lnTo>
                      <a:pt x="1893" y="4715"/>
                    </a:lnTo>
                    <a:lnTo>
                      <a:pt x="1107" y="4715"/>
                    </a:lnTo>
                    <a:lnTo>
                      <a:pt x="1107" y="2917"/>
                    </a:lnTo>
                    <a:close/>
                    <a:moveTo>
                      <a:pt x="2024" y="5596"/>
                    </a:moveTo>
                    <a:lnTo>
                      <a:pt x="2024" y="6108"/>
                    </a:lnTo>
                    <a:lnTo>
                      <a:pt x="1798" y="6108"/>
                    </a:lnTo>
                    <a:lnTo>
                      <a:pt x="1929" y="5596"/>
                    </a:lnTo>
                    <a:close/>
                    <a:moveTo>
                      <a:pt x="1858" y="4953"/>
                    </a:moveTo>
                    <a:lnTo>
                      <a:pt x="1405" y="6620"/>
                    </a:lnTo>
                    <a:lnTo>
                      <a:pt x="1107" y="6620"/>
                    </a:lnTo>
                    <a:lnTo>
                      <a:pt x="1107" y="4953"/>
                    </a:lnTo>
                    <a:close/>
                    <a:moveTo>
                      <a:pt x="5846" y="250"/>
                    </a:moveTo>
                    <a:lnTo>
                      <a:pt x="5846" y="7394"/>
                    </a:lnTo>
                    <a:lnTo>
                      <a:pt x="5322" y="7394"/>
                    </a:lnTo>
                    <a:lnTo>
                      <a:pt x="5322" y="2358"/>
                    </a:lnTo>
                    <a:cubicBezTo>
                      <a:pt x="5322" y="2298"/>
                      <a:pt x="5263" y="2239"/>
                      <a:pt x="5203" y="2239"/>
                    </a:cubicBezTo>
                    <a:cubicBezTo>
                      <a:pt x="5144" y="2239"/>
                      <a:pt x="5084" y="2298"/>
                      <a:pt x="5084" y="2358"/>
                    </a:cubicBezTo>
                    <a:lnTo>
                      <a:pt x="5084" y="6608"/>
                    </a:lnTo>
                    <a:cubicBezTo>
                      <a:pt x="4941" y="6394"/>
                      <a:pt x="4715" y="6108"/>
                      <a:pt x="4417" y="5834"/>
                    </a:cubicBezTo>
                    <a:cubicBezTo>
                      <a:pt x="4096" y="5501"/>
                      <a:pt x="3739" y="5251"/>
                      <a:pt x="3393" y="5072"/>
                    </a:cubicBezTo>
                    <a:cubicBezTo>
                      <a:pt x="2989" y="4858"/>
                      <a:pt x="2572" y="4739"/>
                      <a:pt x="2155" y="4727"/>
                    </a:cubicBezTo>
                    <a:lnTo>
                      <a:pt x="2155" y="2917"/>
                    </a:lnTo>
                    <a:cubicBezTo>
                      <a:pt x="2572" y="2893"/>
                      <a:pt x="2989" y="2774"/>
                      <a:pt x="3393" y="2572"/>
                    </a:cubicBezTo>
                    <a:cubicBezTo>
                      <a:pt x="3751" y="2393"/>
                      <a:pt x="4096" y="2120"/>
                      <a:pt x="4417" y="1810"/>
                    </a:cubicBezTo>
                    <a:cubicBezTo>
                      <a:pt x="4715" y="1524"/>
                      <a:pt x="4941" y="1250"/>
                      <a:pt x="5084" y="1036"/>
                    </a:cubicBezTo>
                    <a:lnTo>
                      <a:pt x="5084" y="1798"/>
                    </a:lnTo>
                    <a:cubicBezTo>
                      <a:pt x="5084" y="1858"/>
                      <a:pt x="5144" y="1917"/>
                      <a:pt x="5203" y="1917"/>
                    </a:cubicBezTo>
                    <a:cubicBezTo>
                      <a:pt x="5263" y="1917"/>
                      <a:pt x="5322" y="1858"/>
                      <a:pt x="5322" y="1798"/>
                    </a:cubicBezTo>
                    <a:lnTo>
                      <a:pt x="5322" y="250"/>
                    </a:lnTo>
                    <a:close/>
                    <a:moveTo>
                      <a:pt x="5203" y="0"/>
                    </a:moveTo>
                    <a:cubicBezTo>
                      <a:pt x="5144" y="0"/>
                      <a:pt x="5084" y="60"/>
                      <a:pt x="5084" y="119"/>
                    </a:cubicBezTo>
                    <a:lnTo>
                      <a:pt x="5084" y="596"/>
                    </a:lnTo>
                    <a:cubicBezTo>
                      <a:pt x="5013" y="715"/>
                      <a:pt x="4715" y="1167"/>
                      <a:pt x="4239" y="1619"/>
                    </a:cubicBezTo>
                    <a:cubicBezTo>
                      <a:pt x="3751" y="2096"/>
                      <a:pt x="2965" y="2655"/>
                      <a:pt x="2024" y="2655"/>
                    </a:cubicBezTo>
                    <a:lnTo>
                      <a:pt x="619" y="2655"/>
                    </a:lnTo>
                    <a:cubicBezTo>
                      <a:pt x="286" y="2655"/>
                      <a:pt x="0" y="2941"/>
                      <a:pt x="0" y="3286"/>
                    </a:cubicBezTo>
                    <a:lnTo>
                      <a:pt x="0" y="4298"/>
                    </a:lnTo>
                    <a:cubicBezTo>
                      <a:pt x="0" y="4632"/>
                      <a:pt x="286" y="4917"/>
                      <a:pt x="619" y="4917"/>
                    </a:cubicBezTo>
                    <a:lnTo>
                      <a:pt x="893" y="4917"/>
                    </a:lnTo>
                    <a:lnTo>
                      <a:pt x="893" y="6703"/>
                    </a:lnTo>
                    <a:cubicBezTo>
                      <a:pt x="893" y="6763"/>
                      <a:pt x="953" y="6822"/>
                      <a:pt x="1012" y="6822"/>
                    </a:cubicBezTo>
                    <a:lnTo>
                      <a:pt x="1512" y="6822"/>
                    </a:lnTo>
                    <a:cubicBezTo>
                      <a:pt x="1572" y="6822"/>
                      <a:pt x="1619" y="6799"/>
                      <a:pt x="1631" y="6739"/>
                    </a:cubicBezTo>
                    <a:lnTo>
                      <a:pt x="1750" y="6322"/>
                    </a:lnTo>
                    <a:lnTo>
                      <a:pt x="2155" y="6322"/>
                    </a:lnTo>
                    <a:cubicBezTo>
                      <a:pt x="2215" y="6322"/>
                      <a:pt x="2274" y="6263"/>
                      <a:pt x="2274" y="6203"/>
                    </a:cubicBezTo>
                    <a:lnTo>
                      <a:pt x="2274" y="5441"/>
                    </a:lnTo>
                    <a:cubicBezTo>
                      <a:pt x="2274" y="5382"/>
                      <a:pt x="2215" y="5322"/>
                      <a:pt x="2155" y="5322"/>
                    </a:cubicBezTo>
                    <a:lnTo>
                      <a:pt x="2012" y="5322"/>
                    </a:lnTo>
                    <a:lnTo>
                      <a:pt x="2108" y="4917"/>
                    </a:lnTo>
                    <a:cubicBezTo>
                      <a:pt x="3024" y="4953"/>
                      <a:pt x="3763" y="5501"/>
                      <a:pt x="4239" y="5965"/>
                    </a:cubicBezTo>
                    <a:cubicBezTo>
                      <a:pt x="4715" y="6430"/>
                      <a:pt x="5013" y="6882"/>
                      <a:pt x="5084" y="6989"/>
                    </a:cubicBezTo>
                    <a:lnTo>
                      <a:pt x="5084" y="7465"/>
                    </a:lnTo>
                    <a:cubicBezTo>
                      <a:pt x="5084" y="7525"/>
                      <a:pt x="5144" y="7584"/>
                      <a:pt x="5203" y="7584"/>
                    </a:cubicBezTo>
                    <a:lnTo>
                      <a:pt x="5965" y="7584"/>
                    </a:lnTo>
                    <a:cubicBezTo>
                      <a:pt x="6025" y="7584"/>
                      <a:pt x="6084" y="7525"/>
                      <a:pt x="6084" y="7465"/>
                    </a:cubicBezTo>
                    <a:lnTo>
                      <a:pt x="6084" y="4775"/>
                    </a:lnTo>
                    <a:cubicBezTo>
                      <a:pt x="6596" y="4715"/>
                      <a:pt x="6977" y="4286"/>
                      <a:pt x="6977" y="3774"/>
                    </a:cubicBezTo>
                    <a:cubicBezTo>
                      <a:pt x="6977" y="3298"/>
                      <a:pt x="6596" y="2870"/>
                      <a:pt x="6084" y="2810"/>
                    </a:cubicBezTo>
                    <a:lnTo>
                      <a:pt x="6084" y="119"/>
                    </a:lnTo>
                    <a:cubicBezTo>
                      <a:pt x="6084" y="60"/>
                      <a:pt x="6025" y="0"/>
                      <a:pt x="596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" name="Google Shape;13183;p59">
                <a:extLst>
                  <a:ext uri="{FF2B5EF4-FFF2-40B4-BE49-F238E27FC236}">
                    <a16:creationId xmlns:a16="http://schemas.microsoft.com/office/drawing/2014/main" id="{B50ED927-9A0F-4A68-A215-D12905FE7925}"/>
                  </a:ext>
                </a:extLst>
              </p:cNvPr>
              <p:cNvSpPr/>
              <p:nvPr/>
            </p:nvSpPr>
            <p:spPr>
              <a:xfrm>
                <a:off x="6202788" y="3976471"/>
                <a:ext cx="19719" cy="7601"/>
              </a:xfrm>
              <a:custGeom>
                <a:avLst/>
                <a:gdLst/>
                <a:ahLst/>
                <a:cxnLst/>
                <a:rect l="l" t="t" r="r" b="b"/>
                <a:pathLst>
                  <a:path w="620" h="239" extrusionOk="0">
                    <a:moveTo>
                      <a:pt x="119" y="0"/>
                    </a:moveTo>
                    <a:cubicBezTo>
                      <a:pt x="60" y="0"/>
                      <a:pt x="0" y="60"/>
                      <a:pt x="0" y="119"/>
                    </a:cubicBezTo>
                    <a:cubicBezTo>
                      <a:pt x="0" y="179"/>
                      <a:pt x="60" y="238"/>
                      <a:pt x="119" y="238"/>
                    </a:cubicBezTo>
                    <a:lnTo>
                      <a:pt x="500" y="238"/>
                    </a:lnTo>
                    <a:cubicBezTo>
                      <a:pt x="560" y="238"/>
                      <a:pt x="619" y="179"/>
                      <a:pt x="619" y="119"/>
                    </a:cubicBezTo>
                    <a:cubicBezTo>
                      <a:pt x="619" y="60"/>
                      <a:pt x="560" y="0"/>
                      <a:pt x="5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" name="Google Shape;13184;p59">
                <a:extLst>
                  <a:ext uri="{FF2B5EF4-FFF2-40B4-BE49-F238E27FC236}">
                    <a16:creationId xmlns:a16="http://schemas.microsoft.com/office/drawing/2014/main" id="{34692A83-34DA-4BBD-AF7B-D6C530CEAE93}"/>
                  </a:ext>
                </a:extLst>
              </p:cNvPr>
              <p:cNvSpPr/>
              <p:nvPr/>
            </p:nvSpPr>
            <p:spPr>
              <a:xfrm>
                <a:off x="6186122" y="3930259"/>
                <a:ext cx="17429" cy="1631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13" extrusionOk="0">
                    <a:moveTo>
                      <a:pt x="429" y="0"/>
                    </a:moveTo>
                    <a:cubicBezTo>
                      <a:pt x="399" y="0"/>
                      <a:pt x="369" y="12"/>
                      <a:pt x="346" y="36"/>
                    </a:cubicBezTo>
                    <a:lnTo>
                      <a:pt x="72" y="298"/>
                    </a:lnTo>
                    <a:cubicBezTo>
                      <a:pt x="0" y="381"/>
                      <a:pt x="60" y="512"/>
                      <a:pt x="167" y="512"/>
                    </a:cubicBezTo>
                    <a:cubicBezTo>
                      <a:pt x="191" y="512"/>
                      <a:pt x="226" y="501"/>
                      <a:pt x="250" y="477"/>
                    </a:cubicBezTo>
                    <a:lnTo>
                      <a:pt x="524" y="215"/>
                    </a:lnTo>
                    <a:cubicBezTo>
                      <a:pt x="548" y="167"/>
                      <a:pt x="548" y="84"/>
                      <a:pt x="512" y="36"/>
                    </a:cubicBezTo>
                    <a:cubicBezTo>
                      <a:pt x="488" y="12"/>
                      <a:pt x="459" y="0"/>
                      <a:pt x="4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" name="Google Shape;13185;p59">
                <a:extLst>
                  <a:ext uri="{FF2B5EF4-FFF2-40B4-BE49-F238E27FC236}">
                    <a16:creationId xmlns:a16="http://schemas.microsoft.com/office/drawing/2014/main" id="{81629EAF-50A6-4059-8542-33C2F1C2B1FF}"/>
                  </a:ext>
                </a:extLst>
              </p:cNvPr>
              <p:cNvSpPr/>
              <p:nvPr/>
            </p:nvSpPr>
            <p:spPr>
              <a:xfrm>
                <a:off x="6187235" y="4013556"/>
                <a:ext cx="16316" cy="15934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01" extrusionOk="0">
                    <a:moveTo>
                      <a:pt x="120" y="1"/>
                    </a:moveTo>
                    <a:cubicBezTo>
                      <a:pt x="90" y="1"/>
                      <a:pt x="61" y="13"/>
                      <a:pt x="37" y="37"/>
                    </a:cubicBezTo>
                    <a:cubicBezTo>
                      <a:pt x="1" y="84"/>
                      <a:pt x="1" y="156"/>
                      <a:pt x="37" y="203"/>
                    </a:cubicBezTo>
                    <a:lnTo>
                      <a:pt x="311" y="465"/>
                    </a:lnTo>
                    <a:cubicBezTo>
                      <a:pt x="334" y="489"/>
                      <a:pt x="367" y="501"/>
                      <a:pt x="400" y="501"/>
                    </a:cubicBezTo>
                    <a:cubicBezTo>
                      <a:pt x="433" y="501"/>
                      <a:pt x="465" y="489"/>
                      <a:pt x="489" y="465"/>
                    </a:cubicBezTo>
                    <a:cubicBezTo>
                      <a:pt x="513" y="429"/>
                      <a:pt x="513" y="346"/>
                      <a:pt x="477" y="310"/>
                    </a:cubicBezTo>
                    <a:lnTo>
                      <a:pt x="203" y="37"/>
                    </a:lnTo>
                    <a:cubicBezTo>
                      <a:pt x="180" y="13"/>
                      <a:pt x="150" y="1"/>
                      <a:pt x="12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16" name="Google Shape;13180;p59">
              <a:extLst>
                <a:ext uri="{FF2B5EF4-FFF2-40B4-BE49-F238E27FC236}">
                  <a16:creationId xmlns:a16="http://schemas.microsoft.com/office/drawing/2014/main" id="{8C4C8CA7-FD17-4CAF-8E75-E137A0162C22}"/>
                </a:ext>
              </a:extLst>
            </p:cNvPr>
            <p:cNvSpPr/>
            <p:nvPr/>
          </p:nvSpPr>
          <p:spPr>
            <a:xfrm>
              <a:off x="6218478" y="4975547"/>
              <a:ext cx="432251" cy="432717"/>
            </a:xfrm>
            <a:custGeom>
              <a:avLst/>
              <a:gdLst/>
              <a:ahLst/>
              <a:cxnLst/>
              <a:rect l="l" t="t" r="r" b="b"/>
              <a:pathLst>
                <a:path w="10193" h="10204" extrusionOk="0">
                  <a:moveTo>
                    <a:pt x="5096" y="286"/>
                  </a:moveTo>
                  <a:lnTo>
                    <a:pt x="8668" y="2369"/>
                  </a:lnTo>
                  <a:lnTo>
                    <a:pt x="8061" y="2369"/>
                  </a:lnTo>
                  <a:lnTo>
                    <a:pt x="5215" y="726"/>
                  </a:lnTo>
                  <a:cubicBezTo>
                    <a:pt x="5180" y="703"/>
                    <a:pt x="5138" y="691"/>
                    <a:pt x="5096" y="691"/>
                  </a:cubicBezTo>
                  <a:cubicBezTo>
                    <a:pt x="5054" y="691"/>
                    <a:pt x="5013" y="703"/>
                    <a:pt x="4977" y="726"/>
                  </a:cubicBezTo>
                  <a:lnTo>
                    <a:pt x="4215" y="1155"/>
                  </a:lnTo>
                  <a:cubicBezTo>
                    <a:pt x="4144" y="1191"/>
                    <a:pt x="4132" y="1286"/>
                    <a:pt x="4156" y="1357"/>
                  </a:cubicBezTo>
                  <a:cubicBezTo>
                    <a:pt x="4188" y="1407"/>
                    <a:pt x="4238" y="1433"/>
                    <a:pt x="4294" y="1433"/>
                  </a:cubicBezTo>
                  <a:cubicBezTo>
                    <a:pt x="4318" y="1433"/>
                    <a:pt x="4344" y="1428"/>
                    <a:pt x="4370" y="1417"/>
                  </a:cubicBezTo>
                  <a:lnTo>
                    <a:pt x="5096" y="1000"/>
                  </a:lnTo>
                  <a:lnTo>
                    <a:pt x="7466" y="2381"/>
                  </a:lnTo>
                  <a:lnTo>
                    <a:pt x="2715" y="2381"/>
                  </a:lnTo>
                  <a:lnTo>
                    <a:pt x="3775" y="1774"/>
                  </a:lnTo>
                  <a:cubicBezTo>
                    <a:pt x="3846" y="1727"/>
                    <a:pt x="3858" y="1643"/>
                    <a:pt x="3834" y="1572"/>
                  </a:cubicBezTo>
                  <a:cubicBezTo>
                    <a:pt x="3803" y="1517"/>
                    <a:pt x="3751" y="1493"/>
                    <a:pt x="3699" y="1493"/>
                  </a:cubicBezTo>
                  <a:cubicBezTo>
                    <a:pt x="3672" y="1493"/>
                    <a:pt x="3644" y="1500"/>
                    <a:pt x="3620" y="1512"/>
                  </a:cubicBezTo>
                  <a:lnTo>
                    <a:pt x="2132" y="2369"/>
                  </a:lnTo>
                  <a:lnTo>
                    <a:pt x="1524" y="2369"/>
                  </a:lnTo>
                  <a:lnTo>
                    <a:pt x="5096" y="286"/>
                  </a:lnTo>
                  <a:close/>
                  <a:moveTo>
                    <a:pt x="9156" y="2667"/>
                  </a:moveTo>
                  <a:lnTo>
                    <a:pt x="9156" y="3382"/>
                  </a:lnTo>
                  <a:lnTo>
                    <a:pt x="1000" y="3382"/>
                  </a:lnTo>
                  <a:lnTo>
                    <a:pt x="1000" y="2667"/>
                  </a:lnTo>
                  <a:close/>
                  <a:moveTo>
                    <a:pt x="5894" y="3679"/>
                  </a:moveTo>
                  <a:cubicBezTo>
                    <a:pt x="5918" y="3679"/>
                    <a:pt x="5953" y="3703"/>
                    <a:pt x="5989" y="3727"/>
                  </a:cubicBezTo>
                  <a:cubicBezTo>
                    <a:pt x="6013" y="3763"/>
                    <a:pt x="6025" y="3798"/>
                    <a:pt x="6025" y="3834"/>
                  </a:cubicBezTo>
                  <a:cubicBezTo>
                    <a:pt x="6025" y="3905"/>
                    <a:pt x="5953" y="3965"/>
                    <a:pt x="5882" y="3965"/>
                  </a:cubicBezTo>
                  <a:cubicBezTo>
                    <a:pt x="5834" y="3965"/>
                    <a:pt x="5811" y="3953"/>
                    <a:pt x="5775" y="3917"/>
                  </a:cubicBezTo>
                  <a:cubicBezTo>
                    <a:pt x="5738" y="3880"/>
                    <a:pt x="5696" y="3861"/>
                    <a:pt x="5652" y="3861"/>
                  </a:cubicBezTo>
                  <a:cubicBezTo>
                    <a:pt x="5626" y="3861"/>
                    <a:pt x="5599" y="3868"/>
                    <a:pt x="5572" y="3882"/>
                  </a:cubicBezTo>
                  <a:cubicBezTo>
                    <a:pt x="5489" y="3905"/>
                    <a:pt x="5453" y="3977"/>
                    <a:pt x="5453" y="4060"/>
                  </a:cubicBezTo>
                  <a:lnTo>
                    <a:pt x="5453" y="8192"/>
                  </a:lnTo>
                  <a:lnTo>
                    <a:pt x="4870" y="8192"/>
                  </a:lnTo>
                  <a:lnTo>
                    <a:pt x="4870" y="4060"/>
                  </a:lnTo>
                  <a:cubicBezTo>
                    <a:pt x="4870" y="3977"/>
                    <a:pt x="4822" y="3905"/>
                    <a:pt x="4751" y="3882"/>
                  </a:cubicBezTo>
                  <a:cubicBezTo>
                    <a:pt x="4724" y="3868"/>
                    <a:pt x="4694" y="3861"/>
                    <a:pt x="4664" y="3861"/>
                  </a:cubicBezTo>
                  <a:cubicBezTo>
                    <a:pt x="4615" y="3861"/>
                    <a:pt x="4566" y="3880"/>
                    <a:pt x="4537" y="3917"/>
                  </a:cubicBezTo>
                  <a:cubicBezTo>
                    <a:pt x="4513" y="3953"/>
                    <a:pt x="4477" y="3965"/>
                    <a:pt x="4441" y="3965"/>
                  </a:cubicBezTo>
                  <a:cubicBezTo>
                    <a:pt x="4394" y="3965"/>
                    <a:pt x="4358" y="3953"/>
                    <a:pt x="4334" y="3917"/>
                  </a:cubicBezTo>
                  <a:cubicBezTo>
                    <a:pt x="4298" y="3893"/>
                    <a:pt x="4287" y="3846"/>
                    <a:pt x="4287" y="3822"/>
                  </a:cubicBezTo>
                  <a:cubicBezTo>
                    <a:pt x="4287" y="3739"/>
                    <a:pt x="4358" y="3679"/>
                    <a:pt x="4441" y="3679"/>
                  </a:cubicBezTo>
                  <a:close/>
                  <a:moveTo>
                    <a:pt x="2798" y="3703"/>
                  </a:moveTo>
                  <a:cubicBezTo>
                    <a:pt x="2846" y="3703"/>
                    <a:pt x="2870" y="3715"/>
                    <a:pt x="2905" y="3739"/>
                  </a:cubicBezTo>
                  <a:cubicBezTo>
                    <a:pt x="2941" y="3774"/>
                    <a:pt x="2953" y="3810"/>
                    <a:pt x="2953" y="3846"/>
                  </a:cubicBezTo>
                  <a:cubicBezTo>
                    <a:pt x="2953" y="3917"/>
                    <a:pt x="2870" y="3977"/>
                    <a:pt x="2798" y="3977"/>
                  </a:cubicBezTo>
                  <a:cubicBezTo>
                    <a:pt x="2751" y="3977"/>
                    <a:pt x="2727" y="3965"/>
                    <a:pt x="2691" y="3941"/>
                  </a:cubicBezTo>
                  <a:cubicBezTo>
                    <a:pt x="2651" y="3901"/>
                    <a:pt x="2605" y="3877"/>
                    <a:pt x="2557" y="3877"/>
                  </a:cubicBezTo>
                  <a:cubicBezTo>
                    <a:pt x="2534" y="3877"/>
                    <a:pt x="2512" y="3882"/>
                    <a:pt x="2489" y="3893"/>
                  </a:cubicBezTo>
                  <a:cubicBezTo>
                    <a:pt x="2417" y="3917"/>
                    <a:pt x="2370" y="4001"/>
                    <a:pt x="2370" y="4072"/>
                  </a:cubicBezTo>
                  <a:lnTo>
                    <a:pt x="2370" y="8204"/>
                  </a:lnTo>
                  <a:lnTo>
                    <a:pt x="1786" y="8204"/>
                  </a:lnTo>
                  <a:lnTo>
                    <a:pt x="1786" y="4072"/>
                  </a:lnTo>
                  <a:cubicBezTo>
                    <a:pt x="1786" y="4001"/>
                    <a:pt x="1739" y="3917"/>
                    <a:pt x="1667" y="3893"/>
                  </a:cubicBezTo>
                  <a:cubicBezTo>
                    <a:pt x="1644" y="3882"/>
                    <a:pt x="1620" y="3877"/>
                    <a:pt x="1596" y="3877"/>
                  </a:cubicBezTo>
                  <a:cubicBezTo>
                    <a:pt x="1545" y="3877"/>
                    <a:pt x="1493" y="3901"/>
                    <a:pt x="1453" y="3941"/>
                  </a:cubicBezTo>
                  <a:cubicBezTo>
                    <a:pt x="1417" y="3965"/>
                    <a:pt x="1381" y="3977"/>
                    <a:pt x="1346" y="3977"/>
                  </a:cubicBezTo>
                  <a:cubicBezTo>
                    <a:pt x="1298" y="3977"/>
                    <a:pt x="1262" y="3965"/>
                    <a:pt x="1239" y="3941"/>
                  </a:cubicBezTo>
                  <a:cubicBezTo>
                    <a:pt x="1203" y="3905"/>
                    <a:pt x="1191" y="3858"/>
                    <a:pt x="1191" y="3834"/>
                  </a:cubicBezTo>
                  <a:cubicBezTo>
                    <a:pt x="1191" y="3763"/>
                    <a:pt x="1262" y="3703"/>
                    <a:pt x="1346" y="3703"/>
                  </a:cubicBezTo>
                  <a:close/>
                  <a:moveTo>
                    <a:pt x="2501" y="8501"/>
                  </a:moveTo>
                  <a:lnTo>
                    <a:pt x="2501" y="8668"/>
                  </a:lnTo>
                  <a:lnTo>
                    <a:pt x="1655" y="8668"/>
                  </a:lnTo>
                  <a:lnTo>
                    <a:pt x="1655" y="8501"/>
                  </a:lnTo>
                  <a:close/>
                  <a:moveTo>
                    <a:pt x="3965" y="3703"/>
                  </a:moveTo>
                  <a:cubicBezTo>
                    <a:pt x="3953" y="3739"/>
                    <a:pt x="3953" y="3774"/>
                    <a:pt x="3929" y="3822"/>
                  </a:cubicBezTo>
                  <a:cubicBezTo>
                    <a:pt x="3929" y="3941"/>
                    <a:pt x="3977" y="4060"/>
                    <a:pt x="4048" y="4144"/>
                  </a:cubicBezTo>
                  <a:cubicBezTo>
                    <a:pt x="4144" y="4239"/>
                    <a:pt x="4239" y="4274"/>
                    <a:pt x="4382" y="4274"/>
                  </a:cubicBezTo>
                  <a:cubicBezTo>
                    <a:pt x="4429" y="4274"/>
                    <a:pt x="4489" y="4263"/>
                    <a:pt x="4525" y="4251"/>
                  </a:cubicBezTo>
                  <a:lnTo>
                    <a:pt x="4525" y="8239"/>
                  </a:lnTo>
                  <a:cubicBezTo>
                    <a:pt x="4453" y="8275"/>
                    <a:pt x="4394" y="8370"/>
                    <a:pt x="4394" y="8465"/>
                  </a:cubicBezTo>
                  <a:lnTo>
                    <a:pt x="4394" y="8668"/>
                  </a:lnTo>
                  <a:lnTo>
                    <a:pt x="2786" y="8668"/>
                  </a:lnTo>
                  <a:lnTo>
                    <a:pt x="2786" y="8465"/>
                  </a:lnTo>
                  <a:cubicBezTo>
                    <a:pt x="2798" y="8370"/>
                    <a:pt x="2751" y="8287"/>
                    <a:pt x="2667" y="8239"/>
                  </a:cubicBezTo>
                  <a:lnTo>
                    <a:pt x="2667" y="4251"/>
                  </a:lnTo>
                  <a:cubicBezTo>
                    <a:pt x="2715" y="4263"/>
                    <a:pt x="2774" y="4274"/>
                    <a:pt x="2822" y="4274"/>
                  </a:cubicBezTo>
                  <a:cubicBezTo>
                    <a:pt x="3048" y="4274"/>
                    <a:pt x="3251" y="4084"/>
                    <a:pt x="3251" y="3858"/>
                  </a:cubicBezTo>
                  <a:cubicBezTo>
                    <a:pt x="3251" y="3798"/>
                    <a:pt x="3251" y="3739"/>
                    <a:pt x="3215" y="3703"/>
                  </a:cubicBezTo>
                  <a:close/>
                  <a:moveTo>
                    <a:pt x="5572" y="8501"/>
                  </a:moveTo>
                  <a:lnTo>
                    <a:pt x="5572" y="8668"/>
                  </a:lnTo>
                  <a:lnTo>
                    <a:pt x="4727" y="8668"/>
                  </a:lnTo>
                  <a:lnTo>
                    <a:pt x="4727" y="8501"/>
                  </a:lnTo>
                  <a:close/>
                  <a:moveTo>
                    <a:pt x="8620" y="8501"/>
                  </a:moveTo>
                  <a:lnTo>
                    <a:pt x="8620" y="8668"/>
                  </a:lnTo>
                  <a:lnTo>
                    <a:pt x="7775" y="8668"/>
                  </a:lnTo>
                  <a:lnTo>
                    <a:pt x="7775" y="8501"/>
                  </a:lnTo>
                  <a:close/>
                  <a:moveTo>
                    <a:pt x="8930" y="3703"/>
                  </a:moveTo>
                  <a:cubicBezTo>
                    <a:pt x="8978" y="3703"/>
                    <a:pt x="9001" y="3715"/>
                    <a:pt x="9037" y="3739"/>
                  </a:cubicBezTo>
                  <a:cubicBezTo>
                    <a:pt x="9061" y="3774"/>
                    <a:pt x="9085" y="3822"/>
                    <a:pt x="9085" y="3846"/>
                  </a:cubicBezTo>
                  <a:cubicBezTo>
                    <a:pt x="9073" y="3917"/>
                    <a:pt x="9001" y="3977"/>
                    <a:pt x="8930" y="3977"/>
                  </a:cubicBezTo>
                  <a:cubicBezTo>
                    <a:pt x="8894" y="3977"/>
                    <a:pt x="8859" y="3965"/>
                    <a:pt x="8823" y="3941"/>
                  </a:cubicBezTo>
                  <a:cubicBezTo>
                    <a:pt x="8782" y="3901"/>
                    <a:pt x="8736" y="3877"/>
                    <a:pt x="8689" y="3877"/>
                  </a:cubicBezTo>
                  <a:cubicBezTo>
                    <a:pt x="8666" y="3877"/>
                    <a:pt x="8643" y="3882"/>
                    <a:pt x="8620" y="3893"/>
                  </a:cubicBezTo>
                  <a:cubicBezTo>
                    <a:pt x="8549" y="3917"/>
                    <a:pt x="8501" y="4001"/>
                    <a:pt x="8501" y="4072"/>
                  </a:cubicBezTo>
                  <a:lnTo>
                    <a:pt x="8501" y="8204"/>
                  </a:lnTo>
                  <a:lnTo>
                    <a:pt x="7918" y="8204"/>
                  </a:lnTo>
                  <a:lnTo>
                    <a:pt x="7918" y="6715"/>
                  </a:lnTo>
                  <a:cubicBezTo>
                    <a:pt x="7918" y="6632"/>
                    <a:pt x="7858" y="6572"/>
                    <a:pt x="7775" y="6572"/>
                  </a:cubicBezTo>
                  <a:cubicBezTo>
                    <a:pt x="7680" y="6572"/>
                    <a:pt x="7620" y="6632"/>
                    <a:pt x="7620" y="6715"/>
                  </a:cubicBezTo>
                  <a:lnTo>
                    <a:pt x="7620" y="8251"/>
                  </a:lnTo>
                  <a:cubicBezTo>
                    <a:pt x="7549" y="8299"/>
                    <a:pt x="7489" y="8382"/>
                    <a:pt x="7489" y="8477"/>
                  </a:cubicBezTo>
                  <a:lnTo>
                    <a:pt x="7489" y="8680"/>
                  </a:lnTo>
                  <a:lnTo>
                    <a:pt x="5882" y="8680"/>
                  </a:lnTo>
                  <a:lnTo>
                    <a:pt x="5882" y="8477"/>
                  </a:lnTo>
                  <a:cubicBezTo>
                    <a:pt x="5882" y="8370"/>
                    <a:pt x="5822" y="8299"/>
                    <a:pt x="5751" y="8251"/>
                  </a:cubicBezTo>
                  <a:lnTo>
                    <a:pt x="5751" y="4263"/>
                  </a:lnTo>
                  <a:cubicBezTo>
                    <a:pt x="5787" y="4274"/>
                    <a:pt x="5846" y="4298"/>
                    <a:pt x="5894" y="4298"/>
                  </a:cubicBezTo>
                  <a:cubicBezTo>
                    <a:pt x="6132" y="4298"/>
                    <a:pt x="6323" y="4096"/>
                    <a:pt x="6323" y="3882"/>
                  </a:cubicBezTo>
                  <a:cubicBezTo>
                    <a:pt x="6323" y="3822"/>
                    <a:pt x="6323" y="3763"/>
                    <a:pt x="6299" y="3715"/>
                  </a:cubicBezTo>
                  <a:lnTo>
                    <a:pt x="7037" y="3715"/>
                  </a:lnTo>
                  <a:cubicBezTo>
                    <a:pt x="7025" y="3763"/>
                    <a:pt x="7025" y="3786"/>
                    <a:pt x="7013" y="3834"/>
                  </a:cubicBezTo>
                  <a:cubicBezTo>
                    <a:pt x="7013" y="3953"/>
                    <a:pt x="7061" y="4072"/>
                    <a:pt x="7132" y="4155"/>
                  </a:cubicBezTo>
                  <a:cubicBezTo>
                    <a:pt x="7215" y="4251"/>
                    <a:pt x="7323" y="4298"/>
                    <a:pt x="7454" y="4298"/>
                  </a:cubicBezTo>
                  <a:cubicBezTo>
                    <a:pt x="7501" y="4298"/>
                    <a:pt x="7561" y="4274"/>
                    <a:pt x="7608" y="4263"/>
                  </a:cubicBezTo>
                  <a:lnTo>
                    <a:pt x="7608" y="5989"/>
                  </a:lnTo>
                  <a:cubicBezTo>
                    <a:pt x="7608" y="6084"/>
                    <a:pt x="7668" y="6144"/>
                    <a:pt x="7751" y="6144"/>
                  </a:cubicBezTo>
                  <a:cubicBezTo>
                    <a:pt x="7847" y="6144"/>
                    <a:pt x="7906" y="6084"/>
                    <a:pt x="7906" y="5989"/>
                  </a:cubicBezTo>
                  <a:lnTo>
                    <a:pt x="7906" y="4072"/>
                  </a:lnTo>
                  <a:cubicBezTo>
                    <a:pt x="7906" y="4001"/>
                    <a:pt x="7858" y="3917"/>
                    <a:pt x="7787" y="3893"/>
                  </a:cubicBezTo>
                  <a:cubicBezTo>
                    <a:pt x="7764" y="3882"/>
                    <a:pt x="7739" y="3877"/>
                    <a:pt x="7713" y="3877"/>
                  </a:cubicBezTo>
                  <a:cubicBezTo>
                    <a:pt x="7659" y="3877"/>
                    <a:pt x="7605" y="3901"/>
                    <a:pt x="7573" y="3941"/>
                  </a:cubicBezTo>
                  <a:cubicBezTo>
                    <a:pt x="7549" y="3965"/>
                    <a:pt x="7513" y="3977"/>
                    <a:pt x="7477" y="3977"/>
                  </a:cubicBezTo>
                  <a:cubicBezTo>
                    <a:pt x="7430" y="3977"/>
                    <a:pt x="7394" y="3965"/>
                    <a:pt x="7370" y="3941"/>
                  </a:cubicBezTo>
                  <a:cubicBezTo>
                    <a:pt x="7335" y="3905"/>
                    <a:pt x="7323" y="3858"/>
                    <a:pt x="7323" y="3834"/>
                  </a:cubicBezTo>
                  <a:cubicBezTo>
                    <a:pt x="7323" y="3763"/>
                    <a:pt x="7394" y="3703"/>
                    <a:pt x="7477" y="3703"/>
                  </a:cubicBezTo>
                  <a:close/>
                  <a:moveTo>
                    <a:pt x="8990" y="8954"/>
                  </a:moveTo>
                  <a:cubicBezTo>
                    <a:pt x="9073" y="8954"/>
                    <a:pt x="9132" y="9013"/>
                    <a:pt x="9132" y="9085"/>
                  </a:cubicBezTo>
                  <a:lnTo>
                    <a:pt x="9132" y="9263"/>
                  </a:lnTo>
                  <a:lnTo>
                    <a:pt x="4263" y="9263"/>
                  </a:lnTo>
                  <a:cubicBezTo>
                    <a:pt x="4167" y="9263"/>
                    <a:pt x="4108" y="9323"/>
                    <a:pt x="4108" y="9418"/>
                  </a:cubicBezTo>
                  <a:cubicBezTo>
                    <a:pt x="4108" y="9501"/>
                    <a:pt x="4167" y="9561"/>
                    <a:pt x="4263" y="9561"/>
                  </a:cubicBezTo>
                  <a:lnTo>
                    <a:pt x="9311" y="9561"/>
                  </a:lnTo>
                  <a:cubicBezTo>
                    <a:pt x="9382" y="9561"/>
                    <a:pt x="9454" y="9620"/>
                    <a:pt x="9454" y="9716"/>
                  </a:cubicBezTo>
                  <a:lnTo>
                    <a:pt x="9454" y="9870"/>
                  </a:lnTo>
                  <a:lnTo>
                    <a:pt x="738" y="9870"/>
                  </a:lnTo>
                  <a:lnTo>
                    <a:pt x="738" y="9716"/>
                  </a:lnTo>
                  <a:cubicBezTo>
                    <a:pt x="738" y="9632"/>
                    <a:pt x="798" y="9561"/>
                    <a:pt x="881" y="9561"/>
                  </a:cubicBezTo>
                  <a:lnTo>
                    <a:pt x="3513" y="9561"/>
                  </a:lnTo>
                  <a:cubicBezTo>
                    <a:pt x="3608" y="9561"/>
                    <a:pt x="3667" y="9501"/>
                    <a:pt x="3667" y="9418"/>
                  </a:cubicBezTo>
                  <a:cubicBezTo>
                    <a:pt x="3667" y="9323"/>
                    <a:pt x="3608" y="9263"/>
                    <a:pt x="3513" y="9263"/>
                  </a:cubicBezTo>
                  <a:lnTo>
                    <a:pt x="1048" y="9263"/>
                  </a:lnTo>
                  <a:lnTo>
                    <a:pt x="1048" y="9085"/>
                  </a:lnTo>
                  <a:cubicBezTo>
                    <a:pt x="1048" y="9013"/>
                    <a:pt x="1108" y="8954"/>
                    <a:pt x="1179" y="8954"/>
                  </a:cubicBezTo>
                  <a:close/>
                  <a:moveTo>
                    <a:pt x="5096" y="0"/>
                  </a:moveTo>
                  <a:cubicBezTo>
                    <a:pt x="5052" y="0"/>
                    <a:pt x="5007" y="12"/>
                    <a:pt x="4965" y="36"/>
                  </a:cubicBezTo>
                  <a:lnTo>
                    <a:pt x="858" y="2429"/>
                  </a:lnTo>
                  <a:cubicBezTo>
                    <a:pt x="834" y="2453"/>
                    <a:pt x="822" y="2453"/>
                    <a:pt x="822" y="2465"/>
                  </a:cubicBezTo>
                  <a:cubicBezTo>
                    <a:pt x="762" y="2524"/>
                    <a:pt x="715" y="2596"/>
                    <a:pt x="715" y="2691"/>
                  </a:cubicBezTo>
                  <a:lnTo>
                    <a:pt x="715" y="3429"/>
                  </a:lnTo>
                  <a:cubicBezTo>
                    <a:pt x="715" y="3560"/>
                    <a:pt x="822" y="3679"/>
                    <a:pt x="941" y="3715"/>
                  </a:cubicBezTo>
                  <a:cubicBezTo>
                    <a:pt x="929" y="3763"/>
                    <a:pt x="917" y="3798"/>
                    <a:pt x="917" y="3846"/>
                  </a:cubicBezTo>
                  <a:cubicBezTo>
                    <a:pt x="917" y="3965"/>
                    <a:pt x="953" y="4084"/>
                    <a:pt x="1036" y="4179"/>
                  </a:cubicBezTo>
                  <a:cubicBezTo>
                    <a:pt x="1119" y="4263"/>
                    <a:pt x="1227" y="4310"/>
                    <a:pt x="1358" y="4310"/>
                  </a:cubicBezTo>
                  <a:cubicBezTo>
                    <a:pt x="1405" y="4310"/>
                    <a:pt x="1465" y="4298"/>
                    <a:pt x="1512" y="4274"/>
                  </a:cubicBezTo>
                  <a:lnTo>
                    <a:pt x="1512" y="8263"/>
                  </a:lnTo>
                  <a:cubicBezTo>
                    <a:pt x="1429" y="8311"/>
                    <a:pt x="1370" y="8406"/>
                    <a:pt x="1370" y="8489"/>
                  </a:cubicBezTo>
                  <a:lnTo>
                    <a:pt x="1370" y="8704"/>
                  </a:lnTo>
                  <a:lnTo>
                    <a:pt x="1191" y="8704"/>
                  </a:lnTo>
                  <a:cubicBezTo>
                    <a:pt x="953" y="8704"/>
                    <a:pt x="762" y="8894"/>
                    <a:pt x="762" y="9132"/>
                  </a:cubicBezTo>
                  <a:lnTo>
                    <a:pt x="762" y="9323"/>
                  </a:lnTo>
                  <a:cubicBezTo>
                    <a:pt x="584" y="9382"/>
                    <a:pt x="453" y="9549"/>
                    <a:pt x="453" y="9739"/>
                  </a:cubicBezTo>
                  <a:lnTo>
                    <a:pt x="453" y="9906"/>
                  </a:lnTo>
                  <a:lnTo>
                    <a:pt x="155" y="9906"/>
                  </a:lnTo>
                  <a:cubicBezTo>
                    <a:pt x="60" y="9906"/>
                    <a:pt x="0" y="9966"/>
                    <a:pt x="0" y="10049"/>
                  </a:cubicBezTo>
                  <a:cubicBezTo>
                    <a:pt x="0" y="10144"/>
                    <a:pt x="60" y="10204"/>
                    <a:pt x="155" y="10204"/>
                  </a:cubicBezTo>
                  <a:lnTo>
                    <a:pt x="10049" y="10204"/>
                  </a:lnTo>
                  <a:cubicBezTo>
                    <a:pt x="10133" y="10204"/>
                    <a:pt x="10192" y="10144"/>
                    <a:pt x="10192" y="10049"/>
                  </a:cubicBezTo>
                  <a:cubicBezTo>
                    <a:pt x="10180" y="9954"/>
                    <a:pt x="10109" y="9870"/>
                    <a:pt x="10037" y="9870"/>
                  </a:cubicBezTo>
                  <a:lnTo>
                    <a:pt x="9740" y="9870"/>
                  </a:lnTo>
                  <a:lnTo>
                    <a:pt x="9740" y="9716"/>
                  </a:lnTo>
                  <a:cubicBezTo>
                    <a:pt x="9740" y="9513"/>
                    <a:pt x="9597" y="9335"/>
                    <a:pt x="9430" y="9299"/>
                  </a:cubicBezTo>
                  <a:lnTo>
                    <a:pt x="9430" y="9097"/>
                  </a:lnTo>
                  <a:cubicBezTo>
                    <a:pt x="9430" y="8858"/>
                    <a:pt x="9228" y="8668"/>
                    <a:pt x="8990" y="8668"/>
                  </a:cubicBezTo>
                  <a:lnTo>
                    <a:pt x="8918" y="8668"/>
                  </a:lnTo>
                  <a:lnTo>
                    <a:pt x="8918" y="8465"/>
                  </a:lnTo>
                  <a:cubicBezTo>
                    <a:pt x="8918" y="8358"/>
                    <a:pt x="8859" y="8287"/>
                    <a:pt x="8787" y="8239"/>
                  </a:cubicBezTo>
                  <a:lnTo>
                    <a:pt x="8787" y="4251"/>
                  </a:lnTo>
                  <a:cubicBezTo>
                    <a:pt x="8823" y="4263"/>
                    <a:pt x="8894" y="4274"/>
                    <a:pt x="8930" y="4274"/>
                  </a:cubicBezTo>
                  <a:cubicBezTo>
                    <a:pt x="9168" y="4274"/>
                    <a:pt x="9371" y="4084"/>
                    <a:pt x="9371" y="3858"/>
                  </a:cubicBezTo>
                  <a:cubicBezTo>
                    <a:pt x="9371" y="3786"/>
                    <a:pt x="9347" y="3715"/>
                    <a:pt x="9323" y="3655"/>
                  </a:cubicBezTo>
                  <a:cubicBezTo>
                    <a:pt x="9394" y="3608"/>
                    <a:pt x="9454" y="3524"/>
                    <a:pt x="9454" y="3417"/>
                  </a:cubicBezTo>
                  <a:lnTo>
                    <a:pt x="9454" y="2667"/>
                  </a:lnTo>
                  <a:cubicBezTo>
                    <a:pt x="9454" y="2572"/>
                    <a:pt x="9394" y="2465"/>
                    <a:pt x="9311" y="2417"/>
                  </a:cubicBezTo>
                  <a:lnTo>
                    <a:pt x="5227" y="36"/>
                  </a:lnTo>
                  <a:cubicBezTo>
                    <a:pt x="5185" y="12"/>
                    <a:pt x="5141" y="0"/>
                    <a:pt x="5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7" name="Google Shape;13206;p59">
              <a:extLst>
                <a:ext uri="{FF2B5EF4-FFF2-40B4-BE49-F238E27FC236}">
                  <a16:creationId xmlns:a16="http://schemas.microsoft.com/office/drawing/2014/main" id="{393FFA90-9EF4-49B2-B5FF-6657E5BB06E3}"/>
                </a:ext>
              </a:extLst>
            </p:cNvPr>
            <p:cNvGrpSpPr/>
            <p:nvPr/>
          </p:nvGrpSpPr>
          <p:grpSpPr>
            <a:xfrm>
              <a:off x="8303602" y="4996305"/>
              <a:ext cx="473640" cy="391201"/>
              <a:chOff x="6889712" y="3833413"/>
              <a:chExt cx="355230" cy="293401"/>
            </a:xfrm>
            <a:grpFill/>
          </p:grpSpPr>
          <p:sp>
            <p:nvSpPr>
              <p:cNvPr id="30" name="Google Shape;13207;p59">
                <a:extLst>
                  <a:ext uri="{FF2B5EF4-FFF2-40B4-BE49-F238E27FC236}">
                    <a16:creationId xmlns:a16="http://schemas.microsoft.com/office/drawing/2014/main" id="{BDAF8CA6-04E6-417B-ABB6-5C3FCC930751}"/>
                  </a:ext>
                </a:extLst>
              </p:cNvPr>
              <p:cNvSpPr/>
              <p:nvPr/>
            </p:nvSpPr>
            <p:spPr>
              <a:xfrm>
                <a:off x="6926797" y="3833413"/>
                <a:ext cx="279121" cy="293401"/>
              </a:xfrm>
              <a:custGeom>
                <a:avLst/>
                <a:gdLst/>
                <a:ahLst/>
                <a:cxnLst/>
                <a:rect l="l" t="t" r="r" b="b"/>
                <a:pathLst>
                  <a:path w="8776" h="9225" extrusionOk="0">
                    <a:moveTo>
                      <a:pt x="5097" y="3534"/>
                    </a:moveTo>
                    <a:cubicBezTo>
                      <a:pt x="5121" y="3534"/>
                      <a:pt x="5156" y="3546"/>
                      <a:pt x="5180" y="3557"/>
                    </a:cubicBezTo>
                    <a:cubicBezTo>
                      <a:pt x="5228" y="3617"/>
                      <a:pt x="5228" y="3688"/>
                      <a:pt x="5180" y="3736"/>
                    </a:cubicBezTo>
                    <a:cubicBezTo>
                      <a:pt x="5162" y="3760"/>
                      <a:pt x="5130" y="3772"/>
                      <a:pt x="5095" y="3772"/>
                    </a:cubicBezTo>
                    <a:cubicBezTo>
                      <a:pt x="5061" y="3772"/>
                      <a:pt x="5025" y="3760"/>
                      <a:pt x="5002" y="3736"/>
                    </a:cubicBezTo>
                    <a:cubicBezTo>
                      <a:pt x="4978" y="3712"/>
                      <a:pt x="4978" y="3677"/>
                      <a:pt x="4978" y="3653"/>
                    </a:cubicBezTo>
                    <a:cubicBezTo>
                      <a:pt x="4978" y="3617"/>
                      <a:pt x="4990" y="3593"/>
                      <a:pt x="5002" y="3557"/>
                    </a:cubicBezTo>
                    <a:cubicBezTo>
                      <a:pt x="5037" y="3534"/>
                      <a:pt x="5061" y="3534"/>
                      <a:pt x="5097" y="3534"/>
                    </a:cubicBezTo>
                    <a:close/>
                    <a:moveTo>
                      <a:pt x="3710" y="3543"/>
                    </a:moveTo>
                    <a:cubicBezTo>
                      <a:pt x="3742" y="3543"/>
                      <a:pt x="3775" y="3551"/>
                      <a:pt x="3799" y="3569"/>
                    </a:cubicBezTo>
                    <a:cubicBezTo>
                      <a:pt x="3835" y="3605"/>
                      <a:pt x="3835" y="3629"/>
                      <a:pt x="3835" y="3665"/>
                    </a:cubicBezTo>
                    <a:cubicBezTo>
                      <a:pt x="3835" y="3688"/>
                      <a:pt x="3811" y="3724"/>
                      <a:pt x="3799" y="3748"/>
                    </a:cubicBezTo>
                    <a:cubicBezTo>
                      <a:pt x="3775" y="3772"/>
                      <a:pt x="3742" y="3784"/>
                      <a:pt x="3710" y="3784"/>
                    </a:cubicBezTo>
                    <a:cubicBezTo>
                      <a:pt x="3677" y="3784"/>
                      <a:pt x="3644" y="3772"/>
                      <a:pt x="3620" y="3748"/>
                    </a:cubicBezTo>
                    <a:cubicBezTo>
                      <a:pt x="3573" y="3688"/>
                      <a:pt x="3573" y="3617"/>
                      <a:pt x="3620" y="3569"/>
                    </a:cubicBezTo>
                    <a:cubicBezTo>
                      <a:pt x="3644" y="3551"/>
                      <a:pt x="3677" y="3543"/>
                      <a:pt x="3710" y="3543"/>
                    </a:cubicBezTo>
                    <a:close/>
                    <a:moveTo>
                      <a:pt x="8109" y="4498"/>
                    </a:moveTo>
                    <a:lnTo>
                      <a:pt x="8109" y="4665"/>
                    </a:lnTo>
                    <a:lnTo>
                      <a:pt x="8085" y="4665"/>
                    </a:lnTo>
                    <a:cubicBezTo>
                      <a:pt x="8073" y="4843"/>
                      <a:pt x="7764" y="5141"/>
                      <a:pt x="6895" y="5355"/>
                    </a:cubicBezTo>
                    <a:cubicBezTo>
                      <a:pt x="6216" y="5534"/>
                      <a:pt x="5335" y="5629"/>
                      <a:pt x="4406" y="5629"/>
                    </a:cubicBezTo>
                    <a:cubicBezTo>
                      <a:pt x="3501" y="5629"/>
                      <a:pt x="2608" y="5522"/>
                      <a:pt x="1930" y="5355"/>
                    </a:cubicBezTo>
                    <a:cubicBezTo>
                      <a:pt x="1049" y="5141"/>
                      <a:pt x="739" y="4843"/>
                      <a:pt x="739" y="4665"/>
                    </a:cubicBezTo>
                    <a:lnTo>
                      <a:pt x="739" y="4498"/>
                    </a:lnTo>
                    <a:cubicBezTo>
                      <a:pt x="941" y="4665"/>
                      <a:pt x="1251" y="4796"/>
                      <a:pt x="1656" y="4915"/>
                    </a:cubicBezTo>
                    <a:cubicBezTo>
                      <a:pt x="2406" y="5129"/>
                      <a:pt x="3382" y="5248"/>
                      <a:pt x="4418" y="5248"/>
                    </a:cubicBezTo>
                    <a:cubicBezTo>
                      <a:pt x="5466" y="5248"/>
                      <a:pt x="6442" y="5129"/>
                      <a:pt x="7192" y="4915"/>
                    </a:cubicBezTo>
                    <a:cubicBezTo>
                      <a:pt x="7597" y="4796"/>
                      <a:pt x="7907" y="4653"/>
                      <a:pt x="8109" y="4498"/>
                    </a:cubicBezTo>
                    <a:close/>
                    <a:moveTo>
                      <a:pt x="8085" y="5189"/>
                    </a:moveTo>
                    <a:lnTo>
                      <a:pt x="8085" y="7915"/>
                    </a:lnTo>
                    <a:cubicBezTo>
                      <a:pt x="8085" y="8106"/>
                      <a:pt x="7776" y="8356"/>
                      <a:pt x="7085" y="8558"/>
                    </a:cubicBezTo>
                    <a:lnTo>
                      <a:pt x="7085" y="5629"/>
                    </a:lnTo>
                    <a:cubicBezTo>
                      <a:pt x="7442" y="5522"/>
                      <a:pt x="7823" y="5391"/>
                      <a:pt x="8085" y="5189"/>
                    </a:cubicBezTo>
                    <a:close/>
                    <a:moveTo>
                      <a:pt x="739" y="5201"/>
                    </a:moveTo>
                    <a:cubicBezTo>
                      <a:pt x="953" y="5355"/>
                      <a:pt x="1287" y="5510"/>
                      <a:pt x="1727" y="5629"/>
                    </a:cubicBezTo>
                    <a:lnTo>
                      <a:pt x="1727" y="6713"/>
                    </a:lnTo>
                    <a:cubicBezTo>
                      <a:pt x="1727" y="6808"/>
                      <a:pt x="1811" y="6879"/>
                      <a:pt x="1894" y="6879"/>
                    </a:cubicBezTo>
                    <a:cubicBezTo>
                      <a:pt x="1989" y="6879"/>
                      <a:pt x="2061" y="6808"/>
                      <a:pt x="2061" y="6713"/>
                    </a:cubicBezTo>
                    <a:lnTo>
                      <a:pt x="2061" y="5712"/>
                    </a:lnTo>
                    <a:cubicBezTo>
                      <a:pt x="2704" y="5867"/>
                      <a:pt x="3454" y="5939"/>
                      <a:pt x="4263" y="5951"/>
                    </a:cubicBezTo>
                    <a:lnTo>
                      <a:pt x="4263" y="8891"/>
                    </a:lnTo>
                    <a:lnTo>
                      <a:pt x="4251" y="8891"/>
                    </a:lnTo>
                    <a:cubicBezTo>
                      <a:pt x="4097" y="8891"/>
                      <a:pt x="3954" y="8891"/>
                      <a:pt x="3811" y="8868"/>
                    </a:cubicBezTo>
                    <a:cubicBezTo>
                      <a:pt x="3275" y="8844"/>
                      <a:pt x="2775" y="8784"/>
                      <a:pt x="2323" y="8701"/>
                    </a:cubicBezTo>
                    <a:cubicBezTo>
                      <a:pt x="2239" y="8689"/>
                      <a:pt x="2144" y="8665"/>
                      <a:pt x="2061" y="8653"/>
                    </a:cubicBezTo>
                    <a:lnTo>
                      <a:pt x="2061" y="7403"/>
                    </a:lnTo>
                    <a:cubicBezTo>
                      <a:pt x="2061" y="7308"/>
                      <a:pt x="1989" y="7236"/>
                      <a:pt x="1894" y="7236"/>
                    </a:cubicBezTo>
                    <a:cubicBezTo>
                      <a:pt x="1811" y="7236"/>
                      <a:pt x="1727" y="7308"/>
                      <a:pt x="1727" y="7403"/>
                    </a:cubicBezTo>
                    <a:lnTo>
                      <a:pt x="1727" y="8558"/>
                    </a:lnTo>
                    <a:lnTo>
                      <a:pt x="1465" y="8463"/>
                    </a:lnTo>
                    <a:cubicBezTo>
                      <a:pt x="1001" y="8308"/>
                      <a:pt x="739" y="8094"/>
                      <a:pt x="739" y="7915"/>
                    </a:cubicBezTo>
                    <a:lnTo>
                      <a:pt x="739" y="5201"/>
                    </a:lnTo>
                    <a:close/>
                    <a:moveTo>
                      <a:pt x="8582" y="0"/>
                    </a:moveTo>
                    <a:cubicBezTo>
                      <a:pt x="8541" y="0"/>
                      <a:pt x="8496" y="15"/>
                      <a:pt x="8454" y="45"/>
                    </a:cubicBezTo>
                    <a:lnTo>
                      <a:pt x="5775" y="2724"/>
                    </a:lnTo>
                    <a:cubicBezTo>
                      <a:pt x="5502" y="2700"/>
                      <a:pt x="5204" y="2664"/>
                      <a:pt x="4882" y="2664"/>
                    </a:cubicBezTo>
                    <a:cubicBezTo>
                      <a:pt x="4799" y="2664"/>
                      <a:pt x="4728" y="2724"/>
                      <a:pt x="4728" y="2831"/>
                    </a:cubicBezTo>
                    <a:cubicBezTo>
                      <a:pt x="4728" y="2915"/>
                      <a:pt x="4787" y="2998"/>
                      <a:pt x="4882" y="2998"/>
                    </a:cubicBezTo>
                    <a:cubicBezTo>
                      <a:pt x="5097" y="3010"/>
                      <a:pt x="5299" y="3010"/>
                      <a:pt x="5502" y="3034"/>
                    </a:cubicBezTo>
                    <a:lnTo>
                      <a:pt x="5275" y="3260"/>
                    </a:lnTo>
                    <a:cubicBezTo>
                      <a:pt x="5216" y="3234"/>
                      <a:pt x="5151" y="3221"/>
                      <a:pt x="5086" y="3221"/>
                    </a:cubicBezTo>
                    <a:cubicBezTo>
                      <a:pt x="4971" y="3221"/>
                      <a:pt x="4855" y="3263"/>
                      <a:pt x="4763" y="3355"/>
                    </a:cubicBezTo>
                    <a:cubicBezTo>
                      <a:pt x="4680" y="3438"/>
                      <a:pt x="4632" y="3546"/>
                      <a:pt x="4632" y="3665"/>
                    </a:cubicBezTo>
                    <a:cubicBezTo>
                      <a:pt x="4632" y="3784"/>
                      <a:pt x="4680" y="3903"/>
                      <a:pt x="4763" y="3974"/>
                    </a:cubicBezTo>
                    <a:cubicBezTo>
                      <a:pt x="4859" y="4069"/>
                      <a:pt x="4978" y="4105"/>
                      <a:pt x="5085" y="4105"/>
                    </a:cubicBezTo>
                    <a:cubicBezTo>
                      <a:pt x="5204" y="4105"/>
                      <a:pt x="5311" y="4069"/>
                      <a:pt x="5394" y="3974"/>
                    </a:cubicBezTo>
                    <a:cubicBezTo>
                      <a:pt x="5525" y="3843"/>
                      <a:pt x="5549" y="3629"/>
                      <a:pt x="5478" y="3474"/>
                    </a:cubicBezTo>
                    <a:lnTo>
                      <a:pt x="5883" y="3069"/>
                    </a:lnTo>
                    <a:cubicBezTo>
                      <a:pt x="7299" y="3248"/>
                      <a:pt x="8050" y="3653"/>
                      <a:pt x="8050" y="3950"/>
                    </a:cubicBezTo>
                    <a:cubicBezTo>
                      <a:pt x="8050" y="4343"/>
                      <a:pt x="6656" y="4915"/>
                      <a:pt x="4382" y="4915"/>
                    </a:cubicBezTo>
                    <a:cubicBezTo>
                      <a:pt x="2096" y="4915"/>
                      <a:pt x="703" y="4343"/>
                      <a:pt x="703" y="3950"/>
                    </a:cubicBezTo>
                    <a:cubicBezTo>
                      <a:pt x="703" y="3653"/>
                      <a:pt x="1465" y="3248"/>
                      <a:pt x="2870" y="3069"/>
                    </a:cubicBezTo>
                    <a:lnTo>
                      <a:pt x="3275" y="3474"/>
                    </a:lnTo>
                    <a:cubicBezTo>
                      <a:pt x="3204" y="3629"/>
                      <a:pt x="3227" y="3843"/>
                      <a:pt x="3370" y="3974"/>
                    </a:cubicBezTo>
                    <a:cubicBezTo>
                      <a:pt x="3454" y="4069"/>
                      <a:pt x="3573" y="4105"/>
                      <a:pt x="3680" y="4105"/>
                    </a:cubicBezTo>
                    <a:cubicBezTo>
                      <a:pt x="3799" y="4105"/>
                      <a:pt x="3918" y="4069"/>
                      <a:pt x="3989" y="3974"/>
                    </a:cubicBezTo>
                    <a:cubicBezTo>
                      <a:pt x="4085" y="3891"/>
                      <a:pt x="4120" y="3784"/>
                      <a:pt x="4120" y="3665"/>
                    </a:cubicBezTo>
                    <a:cubicBezTo>
                      <a:pt x="4120" y="3546"/>
                      <a:pt x="4085" y="3426"/>
                      <a:pt x="3989" y="3355"/>
                    </a:cubicBezTo>
                    <a:cubicBezTo>
                      <a:pt x="3906" y="3263"/>
                      <a:pt x="3787" y="3221"/>
                      <a:pt x="3672" y="3221"/>
                    </a:cubicBezTo>
                    <a:cubicBezTo>
                      <a:pt x="3608" y="3221"/>
                      <a:pt x="3545" y="3234"/>
                      <a:pt x="3489" y="3260"/>
                    </a:cubicBezTo>
                    <a:lnTo>
                      <a:pt x="3263" y="3034"/>
                    </a:lnTo>
                    <a:cubicBezTo>
                      <a:pt x="3561" y="3010"/>
                      <a:pt x="3870" y="2998"/>
                      <a:pt x="4216" y="2998"/>
                    </a:cubicBezTo>
                    <a:cubicBezTo>
                      <a:pt x="4299" y="2998"/>
                      <a:pt x="4382" y="2915"/>
                      <a:pt x="4382" y="2831"/>
                    </a:cubicBezTo>
                    <a:cubicBezTo>
                      <a:pt x="4382" y="2736"/>
                      <a:pt x="4299" y="2664"/>
                      <a:pt x="4216" y="2664"/>
                    </a:cubicBezTo>
                    <a:cubicBezTo>
                      <a:pt x="3799" y="2664"/>
                      <a:pt x="3382" y="2700"/>
                      <a:pt x="2977" y="2736"/>
                    </a:cubicBezTo>
                    <a:lnTo>
                      <a:pt x="299" y="57"/>
                    </a:lnTo>
                    <a:cubicBezTo>
                      <a:pt x="269" y="27"/>
                      <a:pt x="227" y="12"/>
                      <a:pt x="184" y="12"/>
                    </a:cubicBezTo>
                    <a:cubicBezTo>
                      <a:pt x="141" y="12"/>
                      <a:pt x="96" y="27"/>
                      <a:pt x="60" y="57"/>
                    </a:cubicBezTo>
                    <a:cubicBezTo>
                      <a:pt x="1" y="117"/>
                      <a:pt x="1" y="224"/>
                      <a:pt x="60" y="295"/>
                    </a:cubicBezTo>
                    <a:lnTo>
                      <a:pt x="2561" y="2795"/>
                    </a:lnTo>
                    <a:cubicBezTo>
                      <a:pt x="1322" y="2998"/>
                      <a:pt x="358" y="3379"/>
                      <a:pt x="358" y="3962"/>
                    </a:cubicBezTo>
                    <a:lnTo>
                      <a:pt x="358" y="4236"/>
                    </a:lnTo>
                    <a:lnTo>
                      <a:pt x="358" y="4653"/>
                    </a:lnTo>
                    <a:lnTo>
                      <a:pt x="358" y="7927"/>
                    </a:lnTo>
                    <a:cubicBezTo>
                      <a:pt x="358" y="8165"/>
                      <a:pt x="525" y="8499"/>
                      <a:pt x="1299" y="8796"/>
                    </a:cubicBezTo>
                    <a:cubicBezTo>
                      <a:pt x="1549" y="8880"/>
                      <a:pt x="1858" y="8975"/>
                      <a:pt x="2204" y="9034"/>
                    </a:cubicBezTo>
                    <a:cubicBezTo>
                      <a:pt x="2668" y="9118"/>
                      <a:pt x="3192" y="9177"/>
                      <a:pt x="3739" y="9213"/>
                    </a:cubicBezTo>
                    <a:cubicBezTo>
                      <a:pt x="3942" y="9225"/>
                      <a:pt x="4144" y="9225"/>
                      <a:pt x="4347" y="9225"/>
                    </a:cubicBezTo>
                    <a:cubicBezTo>
                      <a:pt x="4751" y="9225"/>
                      <a:pt x="5156" y="9213"/>
                      <a:pt x="5537" y="9165"/>
                    </a:cubicBezTo>
                    <a:cubicBezTo>
                      <a:pt x="5633" y="9153"/>
                      <a:pt x="5692" y="9082"/>
                      <a:pt x="5692" y="8987"/>
                    </a:cubicBezTo>
                    <a:cubicBezTo>
                      <a:pt x="5668" y="8903"/>
                      <a:pt x="5597" y="8844"/>
                      <a:pt x="5513" y="8844"/>
                    </a:cubicBezTo>
                    <a:cubicBezTo>
                      <a:pt x="5180" y="8868"/>
                      <a:pt x="4859" y="8880"/>
                      <a:pt x="4513" y="8880"/>
                    </a:cubicBezTo>
                    <a:lnTo>
                      <a:pt x="4513" y="5939"/>
                    </a:lnTo>
                    <a:cubicBezTo>
                      <a:pt x="5299" y="5927"/>
                      <a:pt x="6073" y="5855"/>
                      <a:pt x="6716" y="5701"/>
                    </a:cubicBezTo>
                    <a:lnTo>
                      <a:pt x="6716" y="8630"/>
                    </a:lnTo>
                    <a:cubicBezTo>
                      <a:pt x="6537" y="8677"/>
                      <a:pt x="6359" y="8713"/>
                      <a:pt x="6145" y="8737"/>
                    </a:cubicBezTo>
                    <a:cubicBezTo>
                      <a:pt x="6061" y="8749"/>
                      <a:pt x="6002" y="8844"/>
                      <a:pt x="6014" y="8927"/>
                    </a:cubicBezTo>
                    <a:cubicBezTo>
                      <a:pt x="6025" y="9011"/>
                      <a:pt x="6109" y="9070"/>
                      <a:pt x="6180" y="9070"/>
                    </a:cubicBezTo>
                    <a:lnTo>
                      <a:pt x="6204" y="9070"/>
                    </a:lnTo>
                    <a:cubicBezTo>
                      <a:pt x="6383" y="9034"/>
                      <a:pt x="6645" y="8987"/>
                      <a:pt x="6907" y="8915"/>
                    </a:cubicBezTo>
                    <a:cubicBezTo>
                      <a:pt x="6918" y="8915"/>
                      <a:pt x="6918" y="8915"/>
                      <a:pt x="6942" y="8903"/>
                    </a:cubicBezTo>
                    <a:cubicBezTo>
                      <a:pt x="7609" y="8725"/>
                      <a:pt x="8371" y="8415"/>
                      <a:pt x="8371" y="7891"/>
                    </a:cubicBezTo>
                    <a:lnTo>
                      <a:pt x="8371" y="4629"/>
                    </a:lnTo>
                    <a:lnTo>
                      <a:pt x="8371" y="4617"/>
                    </a:lnTo>
                    <a:lnTo>
                      <a:pt x="8371" y="3903"/>
                    </a:lnTo>
                    <a:cubicBezTo>
                      <a:pt x="8371" y="3546"/>
                      <a:pt x="7990" y="3236"/>
                      <a:pt x="7299" y="2998"/>
                    </a:cubicBezTo>
                    <a:cubicBezTo>
                      <a:pt x="6966" y="2891"/>
                      <a:pt x="6585" y="2795"/>
                      <a:pt x="6168" y="2736"/>
                    </a:cubicBezTo>
                    <a:lnTo>
                      <a:pt x="8669" y="236"/>
                    </a:lnTo>
                    <a:cubicBezTo>
                      <a:pt x="8776" y="224"/>
                      <a:pt x="8776" y="117"/>
                      <a:pt x="8692" y="45"/>
                    </a:cubicBezTo>
                    <a:cubicBezTo>
                      <a:pt x="8663" y="15"/>
                      <a:pt x="8624" y="0"/>
                      <a:pt x="85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" name="Google Shape;13208;p59">
                <a:extLst>
                  <a:ext uri="{FF2B5EF4-FFF2-40B4-BE49-F238E27FC236}">
                    <a16:creationId xmlns:a16="http://schemas.microsoft.com/office/drawing/2014/main" id="{D77E613C-44F9-4B8C-867E-F60A173A967A}"/>
                  </a:ext>
                </a:extLst>
              </p:cNvPr>
              <p:cNvSpPr/>
              <p:nvPr/>
            </p:nvSpPr>
            <p:spPr>
              <a:xfrm>
                <a:off x="6922281" y="3873646"/>
                <a:ext cx="40170" cy="54387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710" extrusionOk="0">
                    <a:moveTo>
                      <a:pt x="191" y="0"/>
                    </a:moveTo>
                    <a:cubicBezTo>
                      <a:pt x="162" y="0"/>
                      <a:pt x="132" y="9"/>
                      <a:pt x="107" y="30"/>
                    </a:cubicBezTo>
                    <a:cubicBezTo>
                      <a:pt x="24" y="78"/>
                      <a:pt x="0" y="185"/>
                      <a:pt x="60" y="256"/>
                    </a:cubicBezTo>
                    <a:lnTo>
                      <a:pt x="953" y="1638"/>
                    </a:lnTo>
                    <a:cubicBezTo>
                      <a:pt x="976" y="1685"/>
                      <a:pt x="1036" y="1709"/>
                      <a:pt x="1083" y="1709"/>
                    </a:cubicBezTo>
                    <a:cubicBezTo>
                      <a:pt x="1119" y="1709"/>
                      <a:pt x="1143" y="1697"/>
                      <a:pt x="1179" y="1685"/>
                    </a:cubicBezTo>
                    <a:cubicBezTo>
                      <a:pt x="1250" y="1638"/>
                      <a:pt x="1262" y="1530"/>
                      <a:pt x="1214" y="1459"/>
                    </a:cubicBezTo>
                    <a:lnTo>
                      <a:pt x="321" y="78"/>
                    </a:lnTo>
                    <a:cubicBezTo>
                      <a:pt x="298" y="32"/>
                      <a:pt x="245" y="0"/>
                      <a:pt x="1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" name="Google Shape;13209;p59">
                <a:extLst>
                  <a:ext uri="{FF2B5EF4-FFF2-40B4-BE49-F238E27FC236}">
                    <a16:creationId xmlns:a16="http://schemas.microsoft.com/office/drawing/2014/main" id="{AF184683-25E3-4795-B94D-9B5636D56DE5}"/>
                  </a:ext>
                </a:extLst>
              </p:cNvPr>
              <p:cNvSpPr/>
              <p:nvPr/>
            </p:nvSpPr>
            <p:spPr>
              <a:xfrm>
                <a:off x="6889712" y="3913529"/>
                <a:ext cx="56804" cy="29261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920" extrusionOk="0">
                    <a:moveTo>
                      <a:pt x="167" y="1"/>
                    </a:moveTo>
                    <a:cubicBezTo>
                      <a:pt x="103" y="1"/>
                      <a:pt x="50" y="36"/>
                      <a:pt x="24" y="98"/>
                    </a:cubicBezTo>
                    <a:cubicBezTo>
                      <a:pt x="0" y="193"/>
                      <a:pt x="24" y="276"/>
                      <a:pt x="119" y="312"/>
                    </a:cubicBezTo>
                    <a:lnTo>
                      <a:pt x="1536" y="907"/>
                    </a:lnTo>
                    <a:cubicBezTo>
                      <a:pt x="1560" y="919"/>
                      <a:pt x="1584" y="919"/>
                      <a:pt x="1607" y="919"/>
                    </a:cubicBezTo>
                    <a:cubicBezTo>
                      <a:pt x="1667" y="919"/>
                      <a:pt x="1715" y="872"/>
                      <a:pt x="1750" y="812"/>
                    </a:cubicBezTo>
                    <a:cubicBezTo>
                      <a:pt x="1786" y="729"/>
                      <a:pt x="1738" y="634"/>
                      <a:pt x="1667" y="610"/>
                    </a:cubicBezTo>
                    <a:lnTo>
                      <a:pt x="238" y="15"/>
                    </a:lnTo>
                    <a:cubicBezTo>
                      <a:pt x="213" y="5"/>
                      <a:pt x="189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" name="Google Shape;13210;p59">
                <a:extLst>
                  <a:ext uri="{FF2B5EF4-FFF2-40B4-BE49-F238E27FC236}">
                    <a16:creationId xmlns:a16="http://schemas.microsoft.com/office/drawing/2014/main" id="{9146130C-21D4-4D12-83CB-AB150CDE2D08}"/>
                  </a:ext>
                </a:extLst>
              </p:cNvPr>
              <p:cNvSpPr/>
              <p:nvPr/>
            </p:nvSpPr>
            <p:spPr>
              <a:xfrm>
                <a:off x="7171823" y="3873710"/>
                <a:ext cx="39788" cy="54323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708" extrusionOk="0">
                    <a:moveTo>
                      <a:pt x="1062" y="0"/>
                    </a:moveTo>
                    <a:cubicBezTo>
                      <a:pt x="1010" y="0"/>
                      <a:pt x="958" y="25"/>
                      <a:pt x="929" y="76"/>
                    </a:cubicBezTo>
                    <a:lnTo>
                      <a:pt x="36" y="1457"/>
                    </a:lnTo>
                    <a:cubicBezTo>
                      <a:pt x="0" y="1528"/>
                      <a:pt x="12" y="1636"/>
                      <a:pt x="84" y="1683"/>
                    </a:cubicBezTo>
                    <a:cubicBezTo>
                      <a:pt x="119" y="1695"/>
                      <a:pt x="143" y="1707"/>
                      <a:pt x="179" y="1707"/>
                    </a:cubicBezTo>
                    <a:cubicBezTo>
                      <a:pt x="238" y="1707"/>
                      <a:pt x="274" y="1683"/>
                      <a:pt x="310" y="1636"/>
                    </a:cubicBezTo>
                    <a:lnTo>
                      <a:pt x="1203" y="254"/>
                    </a:lnTo>
                    <a:cubicBezTo>
                      <a:pt x="1250" y="183"/>
                      <a:pt x="1227" y="76"/>
                      <a:pt x="1155" y="28"/>
                    </a:cubicBezTo>
                    <a:cubicBezTo>
                      <a:pt x="1128" y="10"/>
                      <a:pt x="1095" y="0"/>
                      <a:pt x="10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" name="Google Shape;13211;p59">
                <a:extLst>
                  <a:ext uri="{FF2B5EF4-FFF2-40B4-BE49-F238E27FC236}">
                    <a16:creationId xmlns:a16="http://schemas.microsoft.com/office/drawing/2014/main" id="{0F963806-6839-4068-86E4-263272E03F4B}"/>
                  </a:ext>
                </a:extLst>
              </p:cNvPr>
              <p:cNvSpPr/>
              <p:nvPr/>
            </p:nvSpPr>
            <p:spPr>
              <a:xfrm>
                <a:off x="7187725" y="3913529"/>
                <a:ext cx="57217" cy="29261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920" extrusionOk="0">
                    <a:moveTo>
                      <a:pt x="1610" y="1"/>
                    </a:moveTo>
                    <a:cubicBezTo>
                      <a:pt x="1588" y="1"/>
                      <a:pt x="1567" y="5"/>
                      <a:pt x="1548" y="15"/>
                    </a:cubicBezTo>
                    <a:lnTo>
                      <a:pt x="119" y="610"/>
                    </a:lnTo>
                    <a:cubicBezTo>
                      <a:pt x="36" y="634"/>
                      <a:pt x="0" y="741"/>
                      <a:pt x="36" y="812"/>
                    </a:cubicBezTo>
                    <a:cubicBezTo>
                      <a:pt x="60" y="872"/>
                      <a:pt x="119" y="919"/>
                      <a:pt x="179" y="919"/>
                    </a:cubicBezTo>
                    <a:cubicBezTo>
                      <a:pt x="191" y="919"/>
                      <a:pt x="227" y="919"/>
                      <a:pt x="238" y="907"/>
                    </a:cubicBezTo>
                    <a:lnTo>
                      <a:pt x="1667" y="312"/>
                    </a:lnTo>
                    <a:cubicBezTo>
                      <a:pt x="1762" y="276"/>
                      <a:pt x="1798" y="181"/>
                      <a:pt x="1762" y="98"/>
                    </a:cubicBezTo>
                    <a:cubicBezTo>
                      <a:pt x="1736" y="36"/>
                      <a:pt x="1671" y="1"/>
                      <a:pt x="16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8" name="Google Shape;13197;p59">
              <a:extLst>
                <a:ext uri="{FF2B5EF4-FFF2-40B4-BE49-F238E27FC236}">
                  <a16:creationId xmlns:a16="http://schemas.microsoft.com/office/drawing/2014/main" id="{CA99C179-5DAE-47E2-A1E2-328627F4A7F4}"/>
                </a:ext>
              </a:extLst>
            </p:cNvPr>
            <p:cNvGrpSpPr/>
            <p:nvPr/>
          </p:nvGrpSpPr>
          <p:grpSpPr>
            <a:xfrm>
              <a:off x="9015629" y="4957227"/>
              <a:ext cx="476184" cy="469357"/>
              <a:chOff x="7415290" y="3802816"/>
              <a:chExt cx="357138" cy="352018"/>
            </a:xfrm>
            <a:grpFill/>
          </p:grpSpPr>
          <p:sp>
            <p:nvSpPr>
              <p:cNvPr id="22" name="Google Shape;13198;p59">
                <a:extLst>
                  <a:ext uri="{FF2B5EF4-FFF2-40B4-BE49-F238E27FC236}">
                    <a16:creationId xmlns:a16="http://schemas.microsoft.com/office/drawing/2014/main" id="{98B9D7B6-CE51-440F-A768-033FA96743CF}"/>
                  </a:ext>
                </a:extLst>
              </p:cNvPr>
              <p:cNvSpPr/>
              <p:nvPr/>
            </p:nvSpPr>
            <p:spPr>
              <a:xfrm>
                <a:off x="7680385" y="3835289"/>
                <a:ext cx="59475" cy="58267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1832" extrusionOk="0">
                    <a:moveTo>
                      <a:pt x="1695" y="1"/>
                    </a:moveTo>
                    <a:cubicBezTo>
                      <a:pt x="1652" y="1"/>
                      <a:pt x="1608" y="16"/>
                      <a:pt x="1572" y="46"/>
                    </a:cubicBezTo>
                    <a:lnTo>
                      <a:pt x="60" y="1546"/>
                    </a:lnTo>
                    <a:cubicBezTo>
                      <a:pt x="0" y="1605"/>
                      <a:pt x="0" y="1713"/>
                      <a:pt x="60" y="1784"/>
                    </a:cubicBezTo>
                    <a:cubicBezTo>
                      <a:pt x="96" y="1820"/>
                      <a:pt x="143" y="1832"/>
                      <a:pt x="179" y="1832"/>
                    </a:cubicBezTo>
                    <a:cubicBezTo>
                      <a:pt x="227" y="1832"/>
                      <a:pt x="274" y="1820"/>
                      <a:pt x="298" y="1784"/>
                    </a:cubicBezTo>
                    <a:lnTo>
                      <a:pt x="1810" y="284"/>
                    </a:lnTo>
                    <a:cubicBezTo>
                      <a:pt x="1870" y="224"/>
                      <a:pt x="1870" y="117"/>
                      <a:pt x="1810" y="46"/>
                    </a:cubicBezTo>
                    <a:cubicBezTo>
                      <a:pt x="1780" y="16"/>
                      <a:pt x="1739" y="1"/>
                      <a:pt x="16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" name="Google Shape;13199;p59">
                <a:extLst>
                  <a:ext uri="{FF2B5EF4-FFF2-40B4-BE49-F238E27FC236}">
                    <a16:creationId xmlns:a16="http://schemas.microsoft.com/office/drawing/2014/main" id="{1BDC47C9-7BC5-4029-B977-56035FE37290}"/>
                  </a:ext>
                </a:extLst>
              </p:cNvPr>
              <p:cNvSpPr/>
              <p:nvPr/>
            </p:nvSpPr>
            <p:spPr>
              <a:xfrm>
                <a:off x="7659553" y="3805329"/>
                <a:ext cx="30310" cy="76109"/>
              </a:xfrm>
              <a:custGeom>
                <a:avLst/>
                <a:gdLst/>
                <a:ahLst/>
                <a:cxnLst/>
                <a:rect l="l" t="t" r="r" b="b"/>
                <a:pathLst>
                  <a:path w="953" h="2393" extrusionOk="0">
                    <a:moveTo>
                      <a:pt x="771" y="1"/>
                    </a:moveTo>
                    <a:cubicBezTo>
                      <a:pt x="703" y="1"/>
                      <a:pt x="639" y="54"/>
                      <a:pt x="620" y="130"/>
                    </a:cubicBezTo>
                    <a:lnTo>
                      <a:pt x="36" y="2178"/>
                    </a:lnTo>
                    <a:cubicBezTo>
                      <a:pt x="0" y="2274"/>
                      <a:pt x="60" y="2357"/>
                      <a:pt x="155" y="2393"/>
                    </a:cubicBezTo>
                    <a:lnTo>
                      <a:pt x="191" y="2393"/>
                    </a:lnTo>
                    <a:cubicBezTo>
                      <a:pt x="274" y="2393"/>
                      <a:pt x="334" y="2345"/>
                      <a:pt x="358" y="2274"/>
                    </a:cubicBezTo>
                    <a:lnTo>
                      <a:pt x="941" y="214"/>
                    </a:lnTo>
                    <a:cubicBezTo>
                      <a:pt x="953" y="107"/>
                      <a:pt x="893" y="23"/>
                      <a:pt x="822" y="11"/>
                    </a:cubicBezTo>
                    <a:cubicBezTo>
                      <a:pt x="805" y="4"/>
                      <a:pt x="788" y="1"/>
                      <a:pt x="7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" name="Google Shape;13200;p59">
                <a:extLst>
                  <a:ext uri="{FF2B5EF4-FFF2-40B4-BE49-F238E27FC236}">
                    <a16:creationId xmlns:a16="http://schemas.microsoft.com/office/drawing/2014/main" id="{2E3FC8A5-3708-4FA5-B58A-7825E0429AA2}"/>
                  </a:ext>
                </a:extLst>
              </p:cNvPr>
              <p:cNvSpPr/>
              <p:nvPr/>
            </p:nvSpPr>
            <p:spPr>
              <a:xfrm>
                <a:off x="7619033" y="3802816"/>
                <a:ext cx="31837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2377" extrusionOk="0">
                    <a:moveTo>
                      <a:pt x="180" y="1"/>
                    </a:moveTo>
                    <a:cubicBezTo>
                      <a:pt x="164" y="1"/>
                      <a:pt x="148" y="3"/>
                      <a:pt x="131" y="7"/>
                    </a:cubicBezTo>
                    <a:cubicBezTo>
                      <a:pt x="48" y="43"/>
                      <a:pt x="1" y="126"/>
                      <a:pt x="24" y="221"/>
                    </a:cubicBezTo>
                    <a:lnTo>
                      <a:pt x="655" y="2257"/>
                    </a:lnTo>
                    <a:cubicBezTo>
                      <a:pt x="667" y="2329"/>
                      <a:pt x="739" y="2376"/>
                      <a:pt x="798" y="2376"/>
                    </a:cubicBezTo>
                    <a:lnTo>
                      <a:pt x="846" y="2376"/>
                    </a:lnTo>
                    <a:cubicBezTo>
                      <a:pt x="953" y="2329"/>
                      <a:pt x="1001" y="2245"/>
                      <a:pt x="965" y="2150"/>
                    </a:cubicBezTo>
                    <a:lnTo>
                      <a:pt x="346" y="114"/>
                    </a:lnTo>
                    <a:cubicBezTo>
                      <a:pt x="316" y="45"/>
                      <a:pt x="254" y="1"/>
                      <a:pt x="18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" name="Google Shape;13201;p59">
                <a:extLst>
                  <a:ext uri="{FF2B5EF4-FFF2-40B4-BE49-F238E27FC236}">
                    <a16:creationId xmlns:a16="http://schemas.microsoft.com/office/drawing/2014/main" id="{2512E939-57A6-4D3D-BF91-AC3081255DDC}"/>
                  </a:ext>
                </a:extLst>
              </p:cNvPr>
              <p:cNvSpPr/>
              <p:nvPr/>
            </p:nvSpPr>
            <p:spPr>
              <a:xfrm>
                <a:off x="7693266" y="3885509"/>
                <a:ext cx="76904" cy="28879"/>
              </a:xfrm>
              <a:custGeom>
                <a:avLst/>
                <a:gdLst/>
                <a:ahLst/>
                <a:cxnLst/>
                <a:rect l="l" t="t" r="r" b="b"/>
                <a:pathLst>
                  <a:path w="2418" h="908" extrusionOk="0">
                    <a:moveTo>
                      <a:pt x="2222" y="0"/>
                    </a:moveTo>
                    <a:cubicBezTo>
                      <a:pt x="2212" y="0"/>
                      <a:pt x="2201" y="1"/>
                      <a:pt x="2191" y="3"/>
                    </a:cubicBezTo>
                    <a:lnTo>
                      <a:pt x="131" y="586"/>
                    </a:lnTo>
                    <a:cubicBezTo>
                      <a:pt x="48" y="610"/>
                      <a:pt x="0" y="705"/>
                      <a:pt x="12" y="788"/>
                    </a:cubicBezTo>
                    <a:cubicBezTo>
                      <a:pt x="36" y="860"/>
                      <a:pt x="107" y="907"/>
                      <a:pt x="179" y="907"/>
                    </a:cubicBezTo>
                    <a:lnTo>
                      <a:pt x="226" y="907"/>
                    </a:lnTo>
                    <a:lnTo>
                      <a:pt x="2274" y="324"/>
                    </a:lnTo>
                    <a:cubicBezTo>
                      <a:pt x="2369" y="300"/>
                      <a:pt x="2417" y="193"/>
                      <a:pt x="2393" y="122"/>
                    </a:cubicBezTo>
                    <a:cubicBezTo>
                      <a:pt x="2372" y="38"/>
                      <a:pt x="2297" y="0"/>
                      <a:pt x="22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" name="Google Shape;13202;p59">
                <a:extLst>
                  <a:ext uri="{FF2B5EF4-FFF2-40B4-BE49-F238E27FC236}">
                    <a16:creationId xmlns:a16="http://schemas.microsoft.com/office/drawing/2014/main" id="{992C2836-B709-4804-B362-92AB4B16B09D}"/>
                  </a:ext>
                </a:extLst>
              </p:cNvPr>
              <p:cNvSpPr/>
              <p:nvPr/>
            </p:nvSpPr>
            <p:spPr>
              <a:xfrm>
                <a:off x="7695524" y="3924566"/>
                <a:ext cx="76904" cy="29960"/>
              </a:xfrm>
              <a:custGeom>
                <a:avLst/>
                <a:gdLst/>
                <a:ahLst/>
                <a:cxnLst/>
                <a:rect l="l" t="t" r="r" b="b"/>
                <a:pathLst>
                  <a:path w="2418" h="942" extrusionOk="0">
                    <a:moveTo>
                      <a:pt x="180" y="1"/>
                    </a:moveTo>
                    <a:cubicBezTo>
                      <a:pt x="115" y="1"/>
                      <a:pt x="55" y="44"/>
                      <a:pt x="36" y="108"/>
                    </a:cubicBezTo>
                    <a:cubicBezTo>
                      <a:pt x="1" y="203"/>
                      <a:pt x="48" y="287"/>
                      <a:pt x="143" y="322"/>
                    </a:cubicBezTo>
                    <a:lnTo>
                      <a:pt x="2179" y="941"/>
                    </a:lnTo>
                    <a:lnTo>
                      <a:pt x="2227" y="941"/>
                    </a:lnTo>
                    <a:cubicBezTo>
                      <a:pt x="2298" y="941"/>
                      <a:pt x="2358" y="906"/>
                      <a:pt x="2370" y="822"/>
                    </a:cubicBezTo>
                    <a:cubicBezTo>
                      <a:pt x="2418" y="751"/>
                      <a:pt x="2370" y="668"/>
                      <a:pt x="2287" y="632"/>
                    </a:cubicBezTo>
                    <a:lnTo>
                      <a:pt x="239" y="13"/>
                    </a:lnTo>
                    <a:cubicBezTo>
                      <a:pt x="220" y="5"/>
                      <a:pt x="200" y="1"/>
                      <a:pt x="18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" name="Google Shape;13203;p59">
                <a:extLst>
                  <a:ext uri="{FF2B5EF4-FFF2-40B4-BE49-F238E27FC236}">
                    <a16:creationId xmlns:a16="http://schemas.microsoft.com/office/drawing/2014/main" id="{A29BE842-D961-43D7-9F09-E6A4A9FA0090}"/>
                  </a:ext>
                </a:extLst>
              </p:cNvPr>
              <p:cNvSpPr/>
              <p:nvPr/>
            </p:nvSpPr>
            <p:spPr>
              <a:xfrm>
                <a:off x="7473620" y="3916519"/>
                <a:ext cx="75378" cy="85333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2683" extrusionOk="0">
                    <a:moveTo>
                      <a:pt x="2184" y="0"/>
                    </a:moveTo>
                    <a:cubicBezTo>
                      <a:pt x="2139" y="0"/>
                      <a:pt x="2098" y="19"/>
                      <a:pt x="2072" y="51"/>
                    </a:cubicBezTo>
                    <a:lnTo>
                      <a:pt x="60" y="2421"/>
                    </a:lnTo>
                    <a:cubicBezTo>
                      <a:pt x="1" y="2492"/>
                      <a:pt x="12" y="2599"/>
                      <a:pt x="72" y="2647"/>
                    </a:cubicBezTo>
                    <a:cubicBezTo>
                      <a:pt x="108" y="2671"/>
                      <a:pt x="155" y="2683"/>
                      <a:pt x="179" y="2683"/>
                    </a:cubicBezTo>
                    <a:cubicBezTo>
                      <a:pt x="227" y="2683"/>
                      <a:pt x="274" y="2671"/>
                      <a:pt x="298" y="2623"/>
                    </a:cubicBezTo>
                    <a:lnTo>
                      <a:pt x="2310" y="266"/>
                    </a:lnTo>
                    <a:cubicBezTo>
                      <a:pt x="2370" y="182"/>
                      <a:pt x="2370" y="99"/>
                      <a:pt x="2298" y="40"/>
                    </a:cubicBezTo>
                    <a:cubicBezTo>
                      <a:pt x="2261" y="13"/>
                      <a:pt x="2221" y="0"/>
                      <a:pt x="21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" name="Google Shape;13204;p59">
                <a:extLst>
                  <a:ext uri="{FF2B5EF4-FFF2-40B4-BE49-F238E27FC236}">
                    <a16:creationId xmlns:a16="http://schemas.microsoft.com/office/drawing/2014/main" id="{2D9EC7E1-22C8-481F-BD5F-18FBDEC69BF4}"/>
                  </a:ext>
                </a:extLst>
              </p:cNvPr>
              <p:cNvSpPr/>
              <p:nvPr/>
            </p:nvSpPr>
            <p:spPr>
              <a:xfrm>
                <a:off x="7415290" y="3850078"/>
                <a:ext cx="310576" cy="304756"/>
              </a:xfrm>
              <a:custGeom>
                <a:avLst/>
                <a:gdLst/>
                <a:ahLst/>
                <a:cxnLst/>
                <a:rect l="l" t="t" r="r" b="b"/>
                <a:pathLst>
                  <a:path w="9765" h="9582" extrusionOk="0">
                    <a:moveTo>
                      <a:pt x="5716" y="386"/>
                    </a:moveTo>
                    <a:cubicBezTo>
                      <a:pt x="5941" y="386"/>
                      <a:pt x="6202" y="495"/>
                      <a:pt x="6407" y="700"/>
                    </a:cubicBezTo>
                    <a:cubicBezTo>
                      <a:pt x="6645" y="938"/>
                      <a:pt x="6764" y="1259"/>
                      <a:pt x="6704" y="1533"/>
                    </a:cubicBezTo>
                    <a:lnTo>
                      <a:pt x="5573" y="402"/>
                    </a:lnTo>
                    <a:cubicBezTo>
                      <a:pt x="5618" y="391"/>
                      <a:pt x="5666" y="386"/>
                      <a:pt x="5716" y="386"/>
                    </a:cubicBezTo>
                    <a:close/>
                    <a:moveTo>
                      <a:pt x="5144" y="426"/>
                    </a:moveTo>
                    <a:lnTo>
                      <a:pt x="6657" y="1950"/>
                    </a:lnTo>
                    <a:lnTo>
                      <a:pt x="6347" y="2260"/>
                    </a:lnTo>
                    <a:lnTo>
                      <a:pt x="4823" y="747"/>
                    </a:lnTo>
                    <a:lnTo>
                      <a:pt x="5144" y="426"/>
                    </a:lnTo>
                    <a:close/>
                    <a:moveTo>
                      <a:pt x="8341" y="3017"/>
                    </a:moveTo>
                    <a:cubicBezTo>
                      <a:pt x="8572" y="3017"/>
                      <a:pt x="8831" y="3126"/>
                      <a:pt x="9026" y="3331"/>
                    </a:cubicBezTo>
                    <a:cubicBezTo>
                      <a:pt x="9276" y="3569"/>
                      <a:pt x="9383" y="3903"/>
                      <a:pt x="9324" y="4165"/>
                    </a:cubicBezTo>
                    <a:lnTo>
                      <a:pt x="8192" y="3033"/>
                    </a:lnTo>
                    <a:cubicBezTo>
                      <a:pt x="8240" y="3023"/>
                      <a:pt x="8290" y="3017"/>
                      <a:pt x="8341" y="3017"/>
                    </a:cubicBezTo>
                    <a:close/>
                    <a:moveTo>
                      <a:pt x="7776" y="3081"/>
                    </a:moveTo>
                    <a:lnTo>
                      <a:pt x="7800" y="3105"/>
                    </a:lnTo>
                    <a:lnTo>
                      <a:pt x="9288" y="4593"/>
                    </a:lnTo>
                    <a:lnTo>
                      <a:pt x="8978" y="4915"/>
                    </a:lnTo>
                    <a:lnTo>
                      <a:pt x="7466" y="3391"/>
                    </a:lnTo>
                    <a:lnTo>
                      <a:pt x="7776" y="3081"/>
                    </a:lnTo>
                    <a:close/>
                    <a:moveTo>
                      <a:pt x="3966" y="4796"/>
                    </a:moveTo>
                    <a:lnTo>
                      <a:pt x="4942" y="5772"/>
                    </a:lnTo>
                    <a:lnTo>
                      <a:pt x="4335" y="6498"/>
                    </a:lnTo>
                    <a:lnTo>
                      <a:pt x="3239" y="5403"/>
                    </a:lnTo>
                    <a:lnTo>
                      <a:pt x="3966" y="4796"/>
                    </a:lnTo>
                    <a:close/>
                    <a:moveTo>
                      <a:pt x="3573" y="7427"/>
                    </a:moveTo>
                    <a:lnTo>
                      <a:pt x="3680" y="7534"/>
                    </a:lnTo>
                    <a:lnTo>
                      <a:pt x="4930" y="8784"/>
                    </a:lnTo>
                    <a:lnTo>
                      <a:pt x="4442" y="9272"/>
                    </a:lnTo>
                    <a:lnTo>
                      <a:pt x="3085" y="7915"/>
                    </a:lnTo>
                    <a:lnTo>
                      <a:pt x="3573" y="7427"/>
                    </a:lnTo>
                    <a:close/>
                    <a:moveTo>
                      <a:pt x="5101" y="0"/>
                    </a:moveTo>
                    <a:cubicBezTo>
                      <a:pt x="5058" y="0"/>
                      <a:pt x="5013" y="15"/>
                      <a:pt x="4978" y="45"/>
                    </a:cubicBezTo>
                    <a:lnTo>
                      <a:pt x="4525" y="486"/>
                    </a:lnTo>
                    <a:cubicBezTo>
                      <a:pt x="4513" y="486"/>
                      <a:pt x="4490" y="474"/>
                      <a:pt x="4466" y="474"/>
                    </a:cubicBezTo>
                    <a:cubicBezTo>
                      <a:pt x="4430" y="474"/>
                      <a:pt x="4382" y="509"/>
                      <a:pt x="4347" y="533"/>
                    </a:cubicBezTo>
                    <a:lnTo>
                      <a:pt x="1096" y="4474"/>
                    </a:lnTo>
                    <a:lnTo>
                      <a:pt x="1001" y="4391"/>
                    </a:lnTo>
                    <a:cubicBezTo>
                      <a:pt x="971" y="4361"/>
                      <a:pt x="930" y="4346"/>
                      <a:pt x="886" y="4346"/>
                    </a:cubicBezTo>
                    <a:cubicBezTo>
                      <a:pt x="843" y="4346"/>
                      <a:pt x="799" y="4361"/>
                      <a:pt x="763" y="4391"/>
                    </a:cubicBezTo>
                    <a:lnTo>
                      <a:pt x="49" y="5105"/>
                    </a:lnTo>
                    <a:cubicBezTo>
                      <a:pt x="25" y="5129"/>
                      <a:pt x="1" y="5177"/>
                      <a:pt x="1" y="5224"/>
                    </a:cubicBezTo>
                    <a:cubicBezTo>
                      <a:pt x="1" y="5272"/>
                      <a:pt x="25" y="5308"/>
                      <a:pt x="49" y="5343"/>
                    </a:cubicBezTo>
                    <a:lnTo>
                      <a:pt x="703" y="5998"/>
                    </a:lnTo>
                    <a:cubicBezTo>
                      <a:pt x="733" y="6028"/>
                      <a:pt x="775" y="6043"/>
                      <a:pt x="818" y="6043"/>
                    </a:cubicBezTo>
                    <a:cubicBezTo>
                      <a:pt x="861" y="6043"/>
                      <a:pt x="906" y="6028"/>
                      <a:pt x="942" y="5998"/>
                    </a:cubicBezTo>
                    <a:cubicBezTo>
                      <a:pt x="1001" y="5939"/>
                      <a:pt x="1001" y="5831"/>
                      <a:pt x="942" y="5760"/>
                    </a:cubicBezTo>
                    <a:lnTo>
                      <a:pt x="406" y="5224"/>
                    </a:lnTo>
                    <a:lnTo>
                      <a:pt x="894" y="4736"/>
                    </a:lnTo>
                    <a:lnTo>
                      <a:pt x="989" y="4819"/>
                    </a:lnTo>
                    <a:lnTo>
                      <a:pt x="2144" y="5986"/>
                    </a:lnTo>
                    <a:lnTo>
                      <a:pt x="2239" y="6070"/>
                    </a:lnTo>
                    <a:lnTo>
                      <a:pt x="1751" y="6558"/>
                    </a:lnTo>
                    <a:lnTo>
                      <a:pt x="1394" y="6201"/>
                    </a:lnTo>
                    <a:cubicBezTo>
                      <a:pt x="1364" y="6171"/>
                      <a:pt x="1323" y="6156"/>
                      <a:pt x="1279" y="6156"/>
                    </a:cubicBezTo>
                    <a:cubicBezTo>
                      <a:pt x="1236" y="6156"/>
                      <a:pt x="1192" y="6171"/>
                      <a:pt x="1156" y="6201"/>
                    </a:cubicBezTo>
                    <a:cubicBezTo>
                      <a:pt x="1096" y="6260"/>
                      <a:pt x="1096" y="6367"/>
                      <a:pt x="1156" y="6439"/>
                    </a:cubicBezTo>
                    <a:lnTo>
                      <a:pt x="1632" y="6915"/>
                    </a:lnTo>
                    <a:cubicBezTo>
                      <a:pt x="1656" y="6951"/>
                      <a:pt x="1704" y="6963"/>
                      <a:pt x="1751" y="6963"/>
                    </a:cubicBezTo>
                    <a:cubicBezTo>
                      <a:pt x="1787" y="6963"/>
                      <a:pt x="1835" y="6951"/>
                      <a:pt x="1870" y="6915"/>
                    </a:cubicBezTo>
                    <a:lnTo>
                      <a:pt x="2585" y="6201"/>
                    </a:lnTo>
                    <a:cubicBezTo>
                      <a:pt x="2608" y="6177"/>
                      <a:pt x="2620" y="6129"/>
                      <a:pt x="2620" y="6081"/>
                    </a:cubicBezTo>
                    <a:cubicBezTo>
                      <a:pt x="2620" y="6046"/>
                      <a:pt x="2608" y="5998"/>
                      <a:pt x="2585" y="5962"/>
                    </a:cubicBezTo>
                    <a:lnTo>
                      <a:pt x="2489" y="5879"/>
                    </a:lnTo>
                    <a:lnTo>
                      <a:pt x="2906" y="5534"/>
                    </a:lnTo>
                    <a:lnTo>
                      <a:pt x="4049" y="6677"/>
                    </a:lnTo>
                    <a:lnTo>
                      <a:pt x="3716" y="7093"/>
                    </a:lnTo>
                    <a:lnTo>
                      <a:pt x="3620" y="7010"/>
                    </a:lnTo>
                    <a:cubicBezTo>
                      <a:pt x="3597" y="6974"/>
                      <a:pt x="3549" y="6963"/>
                      <a:pt x="3501" y="6963"/>
                    </a:cubicBezTo>
                    <a:cubicBezTo>
                      <a:pt x="3454" y="6963"/>
                      <a:pt x="3418" y="6974"/>
                      <a:pt x="3382" y="7010"/>
                    </a:cubicBezTo>
                    <a:lnTo>
                      <a:pt x="2668" y="7725"/>
                    </a:lnTo>
                    <a:cubicBezTo>
                      <a:pt x="2608" y="7784"/>
                      <a:pt x="2608" y="7891"/>
                      <a:pt x="2668" y="7963"/>
                    </a:cubicBezTo>
                    <a:lnTo>
                      <a:pt x="4251" y="9534"/>
                    </a:lnTo>
                    <a:cubicBezTo>
                      <a:pt x="4275" y="9570"/>
                      <a:pt x="4323" y="9582"/>
                      <a:pt x="4371" y="9582"/>
                    </a:cubicBezTo>
                    <a:cubicBezTo>
                      <a:pt x="4406" y="9582"/>
                      <a:pt x="4454" y="9570"/>
                      <a:pt x="4490" y="9534"/>
                    </a:cubicBezTo>
                    <a:lnTo>
                      <a:pt x="5204" y="8820"/>
                    </a:lnTo>
                    <a:cubicBezTo>
                      <a:pt x="5264" y="8760"/>
                      <a:pt x="5264" y="8665"/>
                      <a:pt x="5204" y="8582"/>
                    </a:cubicBezTo>
                    <a:lnTo>
                      <a:pt x="5109" y="8498"/>
                    </a:lnTo>
                    <a:lnTo>
                      <a:pt x="6966" y="6963"/>
                    </a:lnTo>
                    <a:cubicBezTo>
                      <a:pt x="7049" y="6903"/>
                      <a:pt x="7049" y="6796"/>
                      <a:pt x="6990" y="6736"/>
                    </a:cubicBezTo>
                    <a:cubicBezTo>
                      <a:pt x="6959" y="6699"/>
                      <a:pt x="6915" y="6681"/>
                      <a:pt x="6871" y="6681"/>
                    </a:cubicBezTo>
                    <a:cubicBezTo>
                      <a:pt x="6831" y="6681"/>
                      <a:pt x="6792" y="6696"/>
                      <a:pt x="6764" y="6724"/>
                    </a:cubicBezTo>
                    <a:lnTo>
                      <a:pt x="4871" y="8284"/>
                    </a:lnTo>
                    <a:lnTo>
                      <a:pt x="3918" y="7332"/>
                    </a:lnTo>
                    <a:lnTo>
                      <a:pt x="7073" y="3498"/>
                    </a:lnTo>
                    <a:lnTo>
                      <a:pt x="8693" y="5117"/>
                    </a:lnTo>
                    <a:lnTo>
                      <a:pt x="7252" y="6308"/>
                    </a:lnTo>
                    <a:cubicBezTo>
                      <a:pt x="7180" y="6367"/>
                      <a:pt x="7180" y="6474"/>
                      <a:pt x="7240" y="6534"/>
                    </a:cubicBezTo>
                    <a:cubicBezTo>
                      <a:pt x="7271" y="6571"/>
                      <a:pt x="7315" y="6589"/>
                      <a:pt x="7359" y="6589"/>
                    </a:cubicBezTo>
                    <a:cubicBezTo>
                      <a:pt x="7398" y="6589"/>
                      <a:pt x="7438" y="6574"/>
                      <a:pt x="7466" y="6546"/>
                    </a:cubicBezTo>
                    <a:lnTo>
                      <a:pt x="9050" y="5236"/>
                    </a:lnTo>
                    <a:cubicBezTo>
                      <a:pt x="9085" y="5212"/>
                      <a:pt x="9109" y="5165"/>
                      <a:pt x="9109" y="5117"/>
                    </a:cubicBezTo>
                    <a:cubicBezTo>
                      <a:pt x="9109" y="5105"/>
                      <a:pt x="9109" y="5069"/>
                      <a:pt x="9097" y="5058"/>
                    </a:cubicBezTo>
                    <a:lnTo>
                      <a:pt x="9550" y="4617"/>
                    </a:lnTo>
                    <a:cubicBezTo>
                      <a:pt x="9565" y="4619"/>
                      <a:pt x="9578" y="4620"/>
                      <a:pt x="9591" y="4620"/>
                    </a:cubicBezTo>
                    <a:cubicBezTo>
                      <a:pt x="9704" y="4620"/>
                      <a:pt x="9698" y="4528"/>
                      <a:pt x="9633" y="4474"/>
                    </a:cubicBezTo>
                    <a:lnTo>
                      <a:pt x="9574" y="4415"/>
                    </a:lnTo>
                    <a:cubicBezTo>
                      <a:pt x="9764" y="4022"/>
                      <a:pt x="9645" y="3486"/>
                      <a:pt x="9264" y="3093"/>
                    </a:cubicBezTo>
                    <a:cubicBezTo>
                      <a:pt x="8995" y="2832"/>
                      <a:pt x="8659" y="2694"/>
                      <a:pt x="8348" y="2694"/>
                    </a:cubicBezTo>
                    <a:cubicBezTo>
                      <a:pt x="8204" y="2694"/>
                      <a:pt x="8066" y="2723"/>
                      <a:pt x="7942" y="2783"/>
                    </a:cubicBezTo>
                    <a:lnTo>
                      <a:pt x="7883" y="2724"/>
                    </a:lnTo>
                    <a:cubicBezTo>
                      <a:pt x="7847" y="2688"/>
                      <a:pt x="7800" y="2676"/>
                      <a:pt x="7764" y="2676"/>
                    </a:cubicBezTo>
                    <a:cubicBezTo>
                      <a:pt x="7716" y="2676"/>
                      <a:pt x="7669" y="2688"/>
                      <a:pt x="7645" y="2724"/>
                    </a:cubicBezTo>
                    <a:lnTo>
                      <a:pt x="7192" y="3164"/>
                    </a:lnTo>
                    <a:cubicBezTo>
                      <a:pt x="7180" y="3164"/>
                      <a:pt x="7145" y="3153"/>
                      <a:pt x="7133" y="3153"/>
                    </a:cubicBezTo>
                    <a:cubicBezTo>
                      <a:pt x="7085" y="3153"/>
                      <a:pt x="7049" y="3188"/>
                      <a:pt x="7014" y="3212"/>
                    </a:cubicBezTo>
                    <a:lnTo>
                      <a:pt x="5121" y="5510"/>
                    </a:lnTo>
                    <a:lnTo>
                      <a:pt x="4192" y="4569"/>
                    </a:lnTo>
                    <a:lnTo>
                      <a:pt x="4621" y="4212"/>
                    </a:lnTo>
                    <a:cubicBezTo>
                      <a:pt x="4692" y="4153"/>
                      <a:pt x="4692" y="4045"/>
                      <a:pt x="4632" y="3986"/>
                    </a:cubicBezTo>
                    <a:cubicBezTo>
                      <a:pt x="4601" y="3949"/>
                      <a:pt x="4557" y="3931"/>
                      <a:pt x="4514" y="3931"/>
                    </a:cubicBezTo>
                    <a:cubicBezTo>
                      <a:pt x="4474" y="3931"/>
                      <a:pt x="4435" y="3946"/>
                      <a:pt x="4406" y="3974"/>
                    </a:cubicBezTo>
                    <a:lnTo>
                      <a:pt x="3847" y="4438"/>
                    </a:lnTo>
                    <a:lnTo>
                      <a:pt x="2299" y="5712"/>
                    </a:lnTo>
                    <a:lnTo>
                      <a:pt x="1346" y="4760"/>
                    </a:lnTo>
                    <a:lnTo>
                      <a:pt x="4502" y="926"/>
                    </a:lnTo>
                    <a:lnTo>
                      <a:pt x="6121" y="2545"/>
                    </a:lnTo>
                    <a:lnTo>
                      <a:pt x="4906" y="3557"/>
                    </a:lnTo>
                    <a:cubicBezTo>
                      <a:pt x="4823" y="3617"/>
                      <a:pt x="4823" y="3724"/>
                      <a:pt x="4883" y="3784"/>
                    </a:cubicBezTo>
                    <a:cubicBezTo>
                      <a:pt x="4914" y="3821"/>
                      <a:pt x="4958" y="3839"/>
                      <a:pt x="5001" y="3839"/>
                    </a:cubicBezTo>
                    <a:cubicBezTo>
                      <a:pt x="5041" y="3839"/>
                      <a:pt x="5080" y="3824"/>
                      <a:pt x="5109" y="3795"/>
                    </a:cubicBezTo>
                    <a:lnTo>
                      <a:pt x="6478" y="2664"/>
                    </a:lnTo>
                    <a:cubicBezTo>
                      <a:pt x="6514" y="2629"/>
                      <a:pt x="6537" y="2593"/>
                      <a:pt x="6537" y="2545"/>
                    </a:cubicBezTo>
                    <a:cubicBezTo>
                      <a:pt x="6537" y="2533"/>
                      <a:pt x="6537" y="2498"/>
                      <a:pt x="6526" y="2486"/>
                    </a:cubicBezTo>
                    <a:lnTo>
                      <a:pt x="6966" y="2033"/>
                    </a:lnTo>
                    <a:cubicBezTo>
                      <a:pt x="7002" y="2010"/>
                      <a:pt x="7014" y="1962"/>
                      <a:pt x="7014" y="1914"/>
                    </a:cubicBezTo>
                    <a:cubicBezTo>
                      <a:pt x="7014" y="1879"/>
                      <a:pt x="7002" y="1831"/>
                      <a:pt x="6966" y="1795"/>
                    </a:cubicBezTo>
                    <a:lnTo>
                      <a:pt x="6907" y="1736"/>
                    </a:lnTo>
                    <a:cubicBezTo>
                      <a:pt x="7109" y="1343"/>
                      <a:pt x="6990" y="807"/>
                      <a:pt x="6597" y="414"/>
                    </a:cubicBezTo>
                    <a:cubicBezTo>
                      <a:pt x="6336" y="153"/>
                      <a:pt x="6003" y="15"/>
                      <a:pt x="5688" y="15"/>
                    </a:cubicBezTo>
                    <a:cubicBezTo>
                      <a:pt x="5544" y="15"/>
                      <a:pt x="5403" y="44"/>
                      <a:pt x="5275" y="105"/>
                    </a:cubicBezTo>
                    <a:lnTo>
                      <a:pt x="5216" y="45"/>
                    </a:lnTo>
                    <a:cubicBezTo>
                      <a:pt x="5186" y="15"/>
                      <a:pt x="5144" y="0"/>
                      <a:pt x="510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" name="Google Shape;13205;p59">
                <a:extLst>
                  <a:ext uri="{FF2B5EF4-FFF2-40B4-BE49-F238E27FC236}">
                    <a16:creationId xmlns:a16="http://schemas.microsoft.com/office/drawing/2014/main" id="{E75A4626-F4C6-44D4-A63E-A3213E0273C0}"/>
                  </a:ext>
                </a:extLst>
              </p:cNvPr>
              <p:cNvSpPr/>
              <p:nvPr/>
            </p:nvSpPr>
            <p:spPr>
              <a:xfrm>
                <a:off x="7557299" y="4000198"/>
                <a:ext cx="75410" cy="85714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2695" extrusionOk="0">
                    <a:moveTo>
                      <a:pt x="2189" y="1"/>
                    </a:moveTo>
                    <a:cubicBezTo>
                      <a:pt x="2143" y="1"/>
                      <a:pt x="2099" y="19"/>
                      <a:pt x="2072" y="52"/>
                    </a:cubicBezTo>
                    <a:lnTo>
                      <a:pt x="60" y="2421"/>
                    </a:lnTo>
                    <a:cubicBezTo>
                      <a:pt x="1" y="2493"/>
                      <a:pt x="25" y="2600"/>
                      <a:pt x="72" y="2647"/>
                    </a:cubicBezTo>
                    <a:cubicBezTo>
                      <a:pt x="108" y="2671"/>
                      <a:pt x="156" y="2695"/>
                      <a:pt x="179" y="2695"/>
                    </a:cubicBezTo>
                    <a:cubicBezTo>
                      <a:pt x="227" y="2695"/>
                      <a:pt x="275" y="2671"/>
                      <a:pt x="298" y="2635"/>
                    </a:cubicBezTo>
                    <a:lnTo>
                      <a:pt x="2311" y="266"/>
                    </a:lnTo>
                    <a:cubicBezTo>
                      <a:pt x="2370" y="195"/>
                      <a:pt x="2370" y="99"/>
                      <a:pt x="2299" y="40"/>
                    </a:cubicBezTo>
                    <a:cubicBezTo>
                      <a:pt x="2267" y="13"/>
                      <a:pt x="2227" y="1"/>
                      <a:pt x="21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9" name="Google Shape;13212;p59">
              <a:extLst>
                <a:ext uri="{FF2B5EF4-FFF2-40B4-BE49-F238E27FC236}">
                  <a16:creationId xmlns:a16="http://schemas.microsoft.com/office/drawing/2014/main" id="{1D309DC9-2EC6-4A49-ABA3-D8120C01FFCC}"/>
                </a:ext>
              </a:extLst>
            </p:cNvPr>
            <p:cNvGrpSpPr/>
            <p:nvPr/>
          </p:nvGrpSpPr>
          <p:grpSpPr>
            <a:xfrm>
              <a:off x="9758919" y="4967127"/>
              <a:ext cx="376424" cy="449557"/>
              <a:chOff x="1635875" y="237775"/>
              <a:chExt cx="4370250" cy="5219325"/>
            </a:xfrm>
            <a:grpFill/>
          </p:grpSpPr>
          <p:sp>
            <p:nvSpPr>
              <p:cNvPr id="20" name="Google Shape;13213;p59">
                <a:extLst>
                  <a:ext uri="{FF2B5EF4-FFF2-40B4-BE49-F238E27FC236}">
                    <a16:creationId xmlns:a16="http://schemas.microsoft.com/office/drawing/2014/main" id="{85C5DA27-EBFC-4293-B8BF-1C03B4C2CD10}"/>
                  </a:ext>
                </a:extLst>
              </p:cNvPr>
              <p:cNvSpPr/>
              <p:nvPr/>
            </p:nvSpPr>
            <p:spPr>
              <a:xfrm>
                <a:off x="3572675" y="2020200"/>
                <a:ext cx="583925" cy="556900"/>
              </a:xfrm>
              <a:custGeom>
                <a:avLst/>
                <a:gdLst/>
                <a:ahLst/>
                <a:cxnLst/>
                <a:rect l="l" t="t" r="r" b="b"/>
                <a:pathLst>
                  <a:path w="23357" h="22276" extrusionOk="0">
                    <a:moveTo>
                      <a:pt x="11172" y="6159"/>
                    </a:moveTo>
                    <a:cubicBezTo>
                      <a:pt x="12402" y="6159"/>
                      <a:pt x="13657" y="6612"/>
                      <a:pt x="14680" y="7624"/>
                    </a:cubicBezTo>
                    <a:cubicBezTo>
                      <a:pt x="16604" y="9582"/>
                      <a:pt x="16604" y="12746"/>
                      <a:pt x="14680" y="14670"/>
                    </a:cubicBezTo>
                    <a:lnTo>
                      <a:pt x="14680" y="14703"/>
                    </a:lnTo>
                    <a:cubicBezTo>
                      <a:pt x="13658" y="15714"/>
                      <a:pt x="12405" y="16167"/>
                      <a:pt x="11177" y="16167"/>
                    </a:cubicBezTo>
                    <a:cubicBezTo>
                      <a:pt x="8601" y="16167"/>
                      <a:pt x="6133" y="14173"/>
                      <a:pt x="6133" y="11147"/>
                    </a:cubicBezTo>
                    <a:cubicBezTo>
                      <a:pt x="6133" y="8145"/>
                      <a:pt x="8598" y="6159"/>
                      <a:pt x="11172" y="6159"/>
                    </a:cubicBezTo>
                    <a:close/>
                    <a:moveTo>
                      <a:pt x="11218" y="1"/>
                    </a:moveTo>
                    <a:cubicBezTo>
                      <a:pt x="5493" y="1"/>
                      <a:pt x="1" y="4440"/>
                      <a:pt x="1" y="11147"/>
                    </a:cubicBezTo>
                    <a:cubicBezTo>
                      <a:pt x="1" y="15649"/>
                      <a:pt x="2708" y="19694"/>
                      <a:pt x="6883" y="21423"/>
                    </a:cubicBezTo>
                    <a:cubicBezTo>
                      <a:pt x="8258" y="21996"/>
                      <a:pt x="9705" y="22276"/>
                      <a:pt x="11142" y="22276"/>
                    </a:cubicBezTo>
                    <a:cubicBezTo>
                      <a:pt x="14033" y="22276"/>
                      <a:pt x="16882" y="21145"/>
                      <a:pt x="19018" y="19009"/>
                    </a:cubicBezTo>
                    <a:cubicBezTo>
                      <a:pt x="23356" y="14670"/>
                      <a:pt x="23356" y="7624"/>
                      <a:pt x="19018" y="3286"/>
                    </a:cubicBezTo>
                    <a:cubicBezTo>
                      <a:pt x="16749" y="1017"/>
                      <a:pt x="13957" y="1"/>
                      <a:pt x="112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" name="Google Shape;13214;p59">
                <a:extLst>
                  <a:ext uri="{FF2B5EF4-FFF2-40B4-BE49-F238E27FC236}">
                    <a16:creationId xmlns:a16="http://schemas.microsoft.com/office/drawing/2014/main" id="{2CA29C92-E450-4B96-93FF-A5FF2E48A5CE}"/>
                  </a:ext>
                </a:extLst>
              </p:cNvPr>
              <p:cNvSpPr/>
              <p:nvPr/>
            </p:nvSpPr>
            <p:spPr>
              <a:xfrm>
                <a:off x="1635875" y="237775"/>
                <a:ext cx="4370250" cy="5219325"/>
              </a:xfrm>
              <a:custGeom>
                <a:avLst/>
                <a:gdLst/>
                <a:ahLst/>
                <a:cxnLst/>
                <a:rect l="l" t="t" r="r" b="b"/>
                <a:pathLst>
                  <a:path w="174810" h="208773" extrusionOk="0">
                    <a:moveTo>
                      <a:pt x="18855" y="146249"/>
                    </a:moveTo>
                    <a:lnTo>
                      <a:pt x="24792" y="152218"/>
                    </a:lnTo>
                    <a:lnTo>
                      <a:pt x="14875" y="160863"/>
                    </a:lnTo>
                    <a:lnTo>
                      <a:pt x="10178" y="156198"/>
                    </a:lnTo>
                    <a:lnTo>
                      <a:pt x="18855" y="146249"/>
                    </a:lnTo>
                    <a:close/>
                    <a:moveTo>
                      <a:pt x="90749" y="190905"/>
                    </a:moveTo>
                    <a:lnTo>
                      <a:pt x="95479" y="195603"/>
                    </a:lnTo>
                    <a:lnTo>
                      <a:pt x="88531" y="200855"/>
                    </a:lnTo>
                    <a:lnTo>
                      <a:pt x="85530" y="197853"/>
                    </a:lnTo>
                    <a:lnTo>
                      <a:pt x="90749" y="190905"/>
                    </a:lnTo>
                    <a:close/>
                    <a:moveTo>
                      <a:pt x="132129" y="0"/>
                    </a:moveTo>
                    <a:cubicBezTo>
                      <a:pt x="124550" y="0"/>
                      <a:pt x="116929" y="2213"/>
                      <a:pt x="110288" y="6734"/>
                    </a:cubicBezTo>
                    <a:cubicBezTo>
                      <a:pt x="108853" y="7712"/>
                      <a:pt x="108494" y="9637"/>
                      <a:pt x="109473" y="11040"/>
                    </a:cubicBezTo>
                    <a:cubicBezTo>
                      <a:pt x="110062" y="11914"/>
                      <a:pt x="111032" y="12383"/>
                      <a:pt x="112019" y="12383"/>
                    </a:cubicBezTo>
                    <a:cubicBezTo>
                      <a:pt x="112615" y="12383"/>
                      <a:pt x="113217" y="12211"/>
                      <a:pt x="113746" y="11855"/>
                    </a:cubicBezTo>
                    <a:cubicBezTo>
                      <a:pt x="119348" y="8059"/>
                      <a:pt x="125738" y="6222"/>
                      <a:pt x="132075" y="6222"/>
                    </a:cubicBezTo>
                    <a:cubicBezTo>
                      <a:pt x="141530" y="6222"/>
                      <a:pt x="150867" y="10312"/>
                      <a:pt x="157293" y="18085"/>
                    </a:cubicBezTo>
                    <a:cubicBezTo>
                      <a:pt x="168058" y="31068"/>
                      <a:pt x="167177" y="50085"/>
                      <a:pt x="155303" y="62057"/>
                    </a:cubicBezTo>
                    <a:cubicBezTo>
                      <a:pt x="144310" y="73050"/>
                      <a:pt x="135373" y="78432"/>
                      <a:pt x="128001" y="78432"/>
                    </a:cubicBezTo>
                    <a:cubicBezTo>
                      <a:pt x="125293" y="78400"/>
                      <a:pt x="122651" y="77715"/>
                      <a:pt x="120302" y="76377"/>
                    </a:cubicBezTo>
                    <a:lnTo>
                      <a:pt x="120204" y="76344"/>
                    </a:lnTo>
                    <a:cubicBezTo>
                      <a:pt x="116029" y="74028"/>
                      <a:pt x="112180" y="70147"/>
                      <a:pt x="108135" y="66069"/>
                    </a:cubicBezTo>
                    <a:lnTo>
                      <a:pt x="106569" y="64503"/>
                    </a:lnTo>
                    <a:lnTo>
                      <a:pt x="105036" y="62970"/>
                    </a:lnTo>
                    <a:cubicBezTo>
                      <a:pt x="100959" y="58925"/>
                      <a:pt x="97110" y="55109"/>
                      <a:pt x="94826" y="50803"/>
                    </a:cubicBezTo>
                    <a:cubicBezTo>
                      <a:pt x="94794" y="50705"/>
                      <a:pt x="94728" y="50640"/>
                      <a:pt x="94696" y="50575"/>
                    </a:cubicBezTo>
                    <a:cubicBezTo>
                      <a:pt x="91010" y="43333"/>
                      <a:pt x="91956" y="34819"/>
                      <a:pt x="103797" y="21315"/>
                    </a:cubicBezTo>
                    <a:cubicBezTo>
                      <a:pt x="104906" y="20010"/>
                      <a:pt x="104775" y="18085"/>
                      <a:pt x="103503" y="16976"/>
                    </a:cubicBezTo>
                    <a:cubicBezTo>
                      <a:pt x="102924" y="16471"/>
                      <a:pt x="102202" y="16223"/>
                      <a:pt x="101483" y="16223"/>
                    </a:cubicBezTo>
                    <a:cubicBezTo>
                      <a:pt x="100624" y="16223"/>
                      <a:pt x="99769" y="16577"/>
                      <a:pt x="99165" y="17270"/>
                    </a:cubicBezTo>
                    <a:cubicBezTo>
                      <a:pt x="88987" y="28915"/>
                      <a:pt x="85171" y="38538"/>
                      <a:pt x="87161" y="47639"/>
                    </a:cubicBezTo>
                    <a:cubicBezTo>
                      <a:pt x="87454" y="49042"/>
                      <a:pt x="87911" y="50412"/>
                      <a:pt x="88466" y="51749"/>
                    </a:cubicBezTo>
                    <a:lnTo>
                      <a:pt x="16898" y="134799"/>
                    </a:lnTo>
                    <a:cubicBezTo>
                      <a:pt x="15430" y="136496"/>
                      <a:pt x="14843" y="138779"/>
                      <a:pt x="15300" y="140964"/>
                    </a:cubicBezTo>
                    <a:lnTo>
                      <a:pt x="5350" y="152381"/>
                    </a:lnTo>
                    <a:cubicBezTo>
                      <a:pt x="3361" y="154665"/>
                      <a:pt x="3459" y="158122"/>
                      <a:pt x="5611" y="160275"/>
                    </a:cubicBezTo>
                    <a:lnTo>
                      <a:pt x="6166" y="160830"/>
                    </a:lnTo>
                    <a:cubicBezTo>
                      <a:pt x="1" y="169963"/>
                      <a:pt x="1143" y="182163"/>
                      <a:pt x="8939" y="189992"/>
                    </a:cubicBezTo>
                    <a:lnTo>
                      <a:pt x="10831" y="191884"/>
                    </a:lnTo>
                    <a:cubicBezTo>
                      <a:pt x="15332" y="196369"/>
                      <a:pt x="21220" y="198612"/>
                      <a:pt x="27104" y="198612"/>
                    </a:cubicBezTo>
                    <a:cubicBezTo>
                      <a:pt x="32988" y="198612"/>
                      <a:pt x="38867" y="196369"/>
                      <a:pt x="43352" y="191884"/>
                    </a:cubicBezTo>
                    <a:lnTo>
                      <a:pt x="76135" y="159101"/>
                    </a:lnTo>
                    <a:cubicBezTo>
                      <a:pt x="79368" y="155770"/>
                      <a:pt x="83668" y="154097"/>
                      <a:pt x="87964" y="154097"/>
                    </a:cubicBezTo>
                    <a:cubicBezTo>
                      <a:pt x="92165" y="154097"/>
                      <a:pt x="96363" y="155696"/>
                      <a:pt x="99556" y="158905"/>
                    </a:cubicBezTo>
                    <a:cubicBezTo>
                      <a:pt x="106048" y="165397"/>
                      <a:pt x="105982" y="175933"/>
                      <a:pt x="99393" y="182326"/>
                    </a:cubicBezTo>
                    <a:lnTo>
                      <a:pt x="95153" y="186600"/>
                    </a:lnTo>
                    <a:lnTo>
                      <a:pt x="94859" y="186306"/>
                    </a:lnTo>
                    <a:cubicBezTo>
                      <a:pt x="93710" y="185157"/>
                      <a:pt x="92220" y="184595"/>
                      <a:pt x="90735" y="184595"/>
                    </a:cubicBezTo>
                    <a:cubicBezTo>
                      <a:pt x="88974" y="184595"/>
                      <a:pt x="87220" y="185386"/>
                      <a:pt x="86052" y="186926"/>
                    </a:cubicBezTo>
                    <a:lnTo>
                      <a:pt x="80474" y="194363"/>
                    </a:lnTo>
                    <a:cubicBezTo>
                      <a:pt x="78908" y="196483"/>
                      <a:pt x="78908" y="199387"/>
                      <a:pt x="80539" y="201474"/>
                    </a:cubicBezTo>
                    <a:lnTo>
                      <a:pt x="78484" y="203529"/>
                    </a:lnTo>
                    <a:cubicBezTo>
                      <a:pt x="77277" y="204736"/>
                      <a:pt x="77277" y="206693"/>
                      <a:pt x="78484" y="207868"/>
                    </a:cubicBezTo>
                    <a:cubicBezTo>
                      <a:pt x="79087" y="208471"/>
                      <a:pt x="79878" y="208773"/>
                      <a:pt x="80665" y="208773"/>
                    </a:cubicBezTo>
                    <a:cubicBezTo>
                      <a:pt x="81452" y="208773"/>
                      <a:pt x="82235" y="208471"/>
                      <a:pt x="82822" y="207868"/>
                    </a:cubicBezTo>
                    <a:lnTo>
                      <a:pt x="84910" y="205813"/>
                    </a:lnTo>
                    <a:cubicBezTo>
                      <a:pt x="85958" y="206645"/>
                      <a:pt x="87236" y="207061"/>
                      <a:pt x="88518" y="207061"/>
                    </a:cubicBezTo>
                    <a:cubicBezTo>
                      <a:pt x="89748" y="207061"/>
                      <a:pt x="90983" y="206677"/>
                      <a:pt x="92021" y="205911"/>
                    </a:cubicBezTo>
                    <a:lnTo>
                      <a:pt x="99458" y="200300"/>
                    </a:lnTo>
                    <a:cubicBezTo>
                      <a:pt x="102264" y="198180"/>
                      <a:pt x="102557" y="194004"/>
                      <a:pt x="100046" y="191493"/>
                    </a:cubicBezTo>
                    <a:lnTo>
                      <a:pt x="99491" y="190938"/>
                    </a:lnTo>
                    <a:lnTo>
                      <a:pt x="103764" y="186697"/>
                    </a:lnTo>
                    <a:cubicBezTo>
                      <a:pt x="112408" y="177825"/>
                      <a:pt x="112311" y="163700"/>
                      <a:pt x="103568" y="154926"/>
                    </a:cubicBezTo>
                    <a:cubicBezTo>
                      <a:pt x="99169" y="150526"/>
                      <a:pt x="93397" y="148324"/>
                      <a:pt x="87623" y="148324"/>
                    </a:cubicBezTo>
                    <a:cubicBezTo>
                      <a:pt x="81923" y="148324"/>
                      <a:pt x="76220" y="150469"/>
                      <a:pt x="71829" y="154763"/>
                    </a:cubicBezTo>
                    <a:lnTo>
                      <a:pt x="39014" y="187546"/>
                    </a:lnTo>
                    <a:cubicBezTo>
                      <a:pt x="35719" y="190824"/>
                      <a:pt x="31414" y="192463"/>
                      <a:pt x="27108" y="192463"/>
                    </a:cubicBezTo>
                    <a:cubicBezTo>
                      <a:pt x="22802" y="192463"/>
                      <a:pt x="18496" y="190824"/>
                      <a:pt x="15202" y="187546"/>
                    </a:cubicBezTo>
                    <a:lnTo>
                      <a:pt x="13277" y="185654"/>
                    </a:lnTo>
                    <a:cubicBezTo>
                      <a:pt x="7895" y="180239"/>
                      <a:pt x="6818" y="171888"/>
                      <a:pt x="10635" y="165299"/>
                    </a:cubicBezTo>
                    <a:lnTo>
                      <a:pt x="10635" y="165299"/>
                    </a:lnTo>
                    <a:lnTo>
                      <a:pt x="10765" y="165429"/>
                    </a:lnTo>
                    <a:cubicBezTo>
                      <a:pt x="11888" y="166552"/>
                      <a:pt x="13367" y="167116"/>
                      <a:pt x="14848" y="167116"/>
                    </a:cubicBezTo>
                    <a:cubicBezTo>
                      <a:pt x="16206" y="167116"/>
                      <a:pt x="17567" y="166642"/>
                      <a:pt x="18659" y="165690"/>
                    </a:cubicBezTo>
                    <a:lnTo>
                      <a:pt x="30076" y="155741"/>
                    </a:lnTo>
                    <a:cubicBezTo>
                      <a:pt x="30533" y="155839"/>
                      <a:pt x="31022" y="155872"/>
                      <a:pt x="31512" y="155904"/>
                    </a:cubicBezTo>
                    <a:cubicBezTo>
                      <a:pt x="33240" y="155904"/>
                      <a:pt x="34937" y="155285"/>
                      <a:pt x="36241" y="154143"/>
                    </a:cubicBezTo>
                    <a:lnTo>
                      <a:pt x="51018" y="141421"/>
                    </a:lnTo>
                    <a:cubicBezTo>
                      <a:pt x="52290" y="140312"/>
                      <a:pt x="52453" y="138387"/>
                      <a:pt x="51344" y="137083"/>
                    </a:cubicBezTo>
                    <a:cubicBezTo>
                      <a:pt x="50733" y="136381"/>
                      <a:pt x="49864" y="136017"/>
                      <a:pt x="48994" y="136017"/>
                    </a:cubicBezTo>
                    <a:cubicBezTo>
                      <a:pt x="48286" y="136017"/>
                      <a:pt x="47577" y="136259"/>
                      <a:pt x="47006" y="136756"/>
                    </a:cubicBezTo>
                    <a:lnTo>
                      <a:pt x="32229" y="149478"/>
                    </a:lnTo>
                    <a:cubicBezTo>
                      <a:pt x="32023" y="149665"/>
                      <a:pt x="31764" y="149756"/>
                      <a:pt x="31500" y="149756"/>
                    </a:cubicBezTo>
                    <a:cubicBezTo>
                      <a:pt x="31304" y="149756"/>
                      <a:pt x="31105" y="149706"/>
                      <a:pt x="30924" y="149609"/>
                    </a:cubicBezTo>
                    <a:lnTo>
                      <a:pt x="30859" y="149543"/>
                    </a:lnTo>
                    <a:cubicBezTo>
                      <a:pt x="30794" y="149511"/>
                      <a:pt x="30761" y="149478"/>
                      <a:pt x="30729" y="149446"/>
                    </a:cubicBezTo>
                    <a:lnTo>
                      <a:pt x="21628" y="140345"/>
                    </a:lnTo>
                    <a:cubicBezTo>
                      <a:pt x="21562" y="140279"/>
                      <a:pt x="21497" y="140182"/>
                      <a:pt x="21465" y="140116"/>
                    </a:cubicBezTo>
                    <a:cubicBezTo>
                      <a:pt x="21204" y="139692"/>
                      <a:pt x="21236" y="139170"/>
                      <a:pt x="21562" y="138812"/>
                    </a:cubicBezTo>
                    <a:lnTo>
                      <a:pt x="91727" y="57392"/>
                    </a:lnTo>
                    <a:cubicBezTo>
                      <a:pt x="94304" y="60948"/>
                      <a:pt x="97534" y="64177"/>
                      <a:pt x="100698" y="67341"/>
                    </a:cubicBezTo>
                    <a:lnTo>
                      <a:pt x="102198" y="68842"/>
                    </a:lnTo>
                    <a:lnTo>
                      <a:pt x="103764" y="70408"/>
                    </a:lnTo>
                    <a:lnTo>
                      <a:pt x="104906" y="71549"/>
                    </a:lnTo>
                    <a:lnTo>
                      <a:pt x="105004" y="71647"/>
                    </a:lnTo>
                    <a:lnTo>
                      <a:pt x="105950" y="72593"/>
                    </a:lnTo>
                    <a:lnTo>
                      <a:pt x="106374" y="72985"/>
                    </a:lnTo>
                    <a:lnTo>
                      <a:pt x="107091" y="73702"/>
                    </a:lnTo>
                    <a:cubicBezTo>
                      <a:pt x="109146" y="75725"/>
                      <a:pt x="111299" y="77617"/>
                      <a:pt x="113615" y="79378"/>
                    </a:cubicBezTo>
                    <a:lnTo>
                      <a:pt x="57901" y="127362"/>
                    </a:lnTo>
                    <a:cubicBezTo>
                      <a:pt x="56629" y="128471"/>
                      <a:pt x="56466" y="130428"/>
                      <a:pt x="57575" y="131700"/>
                    </a:cubicBezTo>
                    <a:cubicBezTo>
                      <a:pt x="58182" y="132414"/>
                      <a:pt x="59033" y="132777"/>
                      <a:pt x="59893" y="132777"/>
                    </a:cubicBezTo>
                    <a:cubicBezTo>
                      <a:pt x="60604" y="132777"/>
                      <a:pt x="61322" y="132529"/>
                      <a:pt x="61913" y="132027"/>
                    </a:cubicBezTo>
                    <a:lnTo>
                      <a:pt x="119193" y="82640"/>
                    </a:lnTo>
                    <a:cubicBezTo>
                      <a:pt x="121966" y="83912"/>
                      <a:pt x="124934" y="84565"/>
                      <a:pt x="127968" y="84565"/>
                    </a:cubicBezTo>
                    <a:lnTo>
                      <a:pt x="128001" y="84565"/>
                    </a:lnTo>
                    <a:cubicBezTo>
                      <a:pt x="137199" y="84565"/>
                      <a:pt x="147246" y="78791"/>
                      <a:pt x="159642" y="66395"/>
                    </a:cubicBezTo>
                    <a:cubicBezTo>
                      <a:pt x="174810" y="51195"/>
                      <a:pt x="174810" y="26599"/>
                      <a:pt x="159642" y="11398"/>
                    </a:cubicBezTo>
                    <a:cubicBezTo>
                      <a:pt x="152117" y="3874"/>
                      <a:pt x="142159" y="0"/>
                      <a:pt x="1321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08" name="组合 107">
            <a:extLst>
              <a:ext uri="{FF2B5EF4-FFF2-40B4-BE49-F238E27FC236}">
                <a16:creationId xmlns:a16="http://schemas.microsoft.com/office/drawing/2014/main" id="{C5824BCC-F66B-442F-96F0-D56EC0701245}"/>
              </a:ext>
            </a:extLst>
          </p:cNvPr>
          <p:cNvGrpSpPr/>
          <p:nvPr/>
        </p:nvGrpSpPr>
        <p:grpSpPr>
          <a:xfrm>
            <a:off x="928773" y="1337139"/>
            <a:ext cx="10197704" cy="456628"/>
            <a:chOff x="671089" y="1161215"/>
            <a:chExt cx="10713071" cy="47970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9" name="Google Shape;12695;p59">
              <a:extLst>
                <a:ext uri="{FF2B5EF4-FFF2-40B4-BE49-F238E27FC236}">
                  <a16:creationId xmlns:a16="http://schemas.microsoft.com/office/drawing/2014/main" id="{286B5BBF-7CDB-418F-A304-AA0F460920B1}"/>
                </a:ext>
              </a:extLst>
            </p:cNvPr>
            <p:cNvSpPr/>
            <p:nvPr/>
          </p:nvSpPr>
          <p:spPr>
            <a:xfrm>
              <a:off x="671089" y="1277982"/>
              <a:ext cx="480213" cy="246171"/>
            </a:xfrm>
            <a:custGeom>
              <a:avLst/>
              <a:gdLst/>
              <a:ahLst/>
              <a:cxnLst/>
              <a:rect l="l" t="t" r="r" b="b"/>
              <a:pathLst>
                <a:path w="11324" h="5805" extrusionOk="0">
                  <a:moveTo>
                    <a:pt x="5525" y="339"/>
                  </a:moveTo>
                  <a:lnTo>
                    <a:pt x="5525" y="4066"/>
                  </a:lnTo>
                  <a:cubicBezTo>
                    <a:pt x="5430" y="4078"/>
                    <a:pt x="5323" y="4090"/>
                    <a:pt x="5239" y="4125"/>
                  </a:cubicBezTo>
                  <a:lnTo>
                    <a:pt x="3810" y="684"/>
                  </a:lnTo>
                  <a:cubicBezTo>
                    <a:pt x="4013" y="601"/>
                    <a:pt x="4239" y="542"/>
                    <a:pt x="4477" y="482"/>
                  </a:cubicBezTo>
                  <a:lnTo>
                    <a:pt x="4692" y="1542"/>
                  </a:lnTo>
                  <a:cubicBezTo>
                    <a:pt x="4702" y="1618"/>
                    <a:pt x="4773" y="1674"/>
                    <a:pt x="4858" y="1674"/>
                  </a:cubicBezTo>
                  <a:cubicBezTo>
                    <a:pt x="4866" y="1674"/>
                    <a:pt x="4874" y="1674"/>
                    <a:pt x="4882" y="1673"/>
                  </a:cubicBezTo>
                  <a:cubicBezTo>
                    <a:pt x="4965" y="1649"/>
                    <a:pt x="5025" y="1565"/>
                    <a:pt x="5013" y="1470"/>
                  </a:cubicBezTo>
                  <a:lnTo>
                    <a:pt x="4811" y="422"/>
                  </a:lnTo>
                  <a:cubicBezTo>
                    <a:pt x="5049" y="375"/>
                    <a:pt x="5263" y="363"/>
                    <a:pt x="5525" y="339"/>
                  </a:cubicBezTo>
                  <a:close/>
                  <a:moveTo>
                    <a:pt x="5846" y="351"/>
                  </a:moveTo>
                  <a:cubicBezTo>
                    <a:pt x="6085" y="351"/>
                    <a:pt x="6323" y="375"/>
                    <a:pt x="6561" y="422"/>
                  </a:cubicBezTo>
                  <a:lnTo>
                    <a:pt x="6358" y="1458"/>
                  </a:lnTo>
                  <a:cubicBezTo>
                    <a:pt x="6335" y="1554"/>
                    <a:pt x="6394" y="1637"/>
                    <a:pt x="6489" y="1661"/>
                  </a:cubicBezTo>
                  <a:cubicBezTo>
                    <a:pt x="6496" y="1662"/>
                    <a:pt x="6504" y="1662"/>
                    <a:pt x="6511" y="1662"/>
                  </a:cubicBezTo>
                  <a:cubicBezTo>
                    <a:pt x="6588" y="1662"/>
                    <a:pt x="6669" y="1605"/>
                    <a:pt x="6680" y="1518"/>
                  </a:cubicBezTo>
                  <a:lnTo>
                    <a:pt x="6894" y="482"/>
                  </a:lnTo>
                  <a:cubicBezTo>
                    <a:pt x="7109" y="542"/>
                    <a:pt x="7347" y="601"/>
                    <a:pt x="7573" y="684"/>
                  </a:cubicBezTo>
                  <a:lnTo>
                    <a:pt x="6144" y="4125"/>
                  </a:lnTo>
                  <a:cubicBezTo>
                    <a:pt x="6061" y="4102"/>
                    <a:pt x="5954" y="4078"/>
                    <a:pt x="5846" y="4066"/>
                  </a:cubicBezTo>
                  <a:lnTo>
                    <a:pt x="5846" y="351"/>
                  </a:lnTo>
                  <a:close/>
                  <a:moveTo>
                    <a:pt x="3477" y="803"/>
                  </a:moveTo>
                  <a:lnTo>
                    <a:pt x="4906" y="4232"/>
                  </a:lnTo>
                  <a:cubicBezTo>
                    <a:pt x="4823" y="4280"/>
                    <a:pt x="4727" y="4328"/>
                    <a:pt x="4644" y="4399"/>
                  </a:cubicBezTo>
                  <a:lnTo>
                    <a:pt x="2036" y="1792"/>
                  </a:lnTo>
                  <a:cubicBezTo>
                    <a:pt x="2215" y="1625"/>
                    <a:pt x="2394" y="1470"/>
                    <a:pt x="2584" y="1339"/>
                  </a:cubicBezTo>
                  <a:lnTo>
                    <a:pt x="3179" y="2232"/>
                  </a:lnTo>
                  <a:cubicBezTo>
                    <a:pt x="3215" y="2280"/>
                    <a:pt x="3275" y="2316"/>
                    <a:pt x="3322" y="2316"/>
                  </a:cubicBezTo>
                  <a:cubicBezTo>
                    <a:pt x="3346" y="2316"/>
                    <a:pt x="3382" y="2292"/>
                    <a:pt x="3406" y="2280"/>
                  </a:cubicBezTo>
                  <a:cubicBezTo>
                    <a:pt x="3477" y="2232"/>
                    <a:pt x="3513" y="2137"/>
                    <a:pt x="3453" y="2042"/>
                  </a:cubicBezTo>
                  <a:lnTo>
                    <a:pt x="2858" y="1149"/>
                  </a:lnTo>
                  <a:cubicBezTo>
                    <a:pt x="3048" y="1030"/>
                    <a:pt x="3263" y="911"/>
                    <a:pt x="3477" y="803"/>
                  </a:cubicBezTo>
                  <a:close/>
                  <a:moveTo>
                    <a:pt x="7859" y="803"/>
                  </a:moveTo>
                  <a:cubicBezTo>
                    <a:pt x="8085" y="911"/>
                    <a:pt x="8287" y="1030"/>
                    <a:pt x="8502" y="1149"/>
                  </a:cubicBezTo>
                  <a:lnTo>
                    <a:pt x="7906" y="2042"/>
                  </a:lnTo>
                  <a:cubicBezTo>
                    <a:pt x="7823" y="2161"/>
                    <a:pt x="7906" y="2316"/>
                    <a:pt x="8037" y="2316"/>
                  </a:cubicBezTo>
                  <a:cubicBezTo>
                    <a:pt x="8097" y="2316"/>
                    <a:pt x="8144" y="2280"/>
                    <a:pt x="8168" y="2232"/>
                  </a:cubicBezTo>
                  <a:lnTo>
                    <a:pt x="8763" y="1339"/>
                  </a:lnTo>
                  <a:cubicBezTo>
                    <a:pt x="8954" y="1470"/>
                    <a:pt x="9133" y="1625"/>
                    <a:pt x="9311" y="1792"/>
                  </a:cubicBezTo>
                  <a:cubicBezTo>
                    <a:pt x="6804" y="4299"/>
                    <a:pt x="6713" y="4400"/>
                    <a:pt x="6696" y="4400"/>
                  </a:cubicBezTo>
                  <a:cubicBezTo>
                    <a:pt x="6695" y="4400"/>
                    <a:pt x="6694" y="4399"/>
                    <a:pt x="6692" y="4399"/>
                  </a:cubicBezTo>
                  <a:cubicBezTo>
                    <a:pt x="6608" y="4340"/>
                    <a:pt x="6537" y="4280"/>
                    <a:pt x="6442" y="4232"/>
                  </a:cubicBezTo>
                  <a:lnTo>
                    <a:pt x="7859" y="803"/>
                  </a:lnTo>
                  <a:close/>
                  <a:moveTo>
                    <a:pt x="9549" y="2042"/>
                  </a:moveTo>
                  <a:cubicBezTo>
                    <a:pt x="9716" y="2220"/>
                    <a:pt x="9859" y="2399"/>
                    <a:pt x="10002" y="2589"/>
                  </a:cubicBezTo>
                  <a:lnTo>
                    <a:pt x="9109" y="3185"/>
                  </a:lnTo>
                  <a:cubicBezTo>
                    <a:pt x="9037" y="3232"/>
                    <a:pt x="9002" y="3340"/>
                    <a:pt x="9061" y="3423"/>
                  </a:cubicBezTo>
                  <a:cubicBezTo>
                    <a:pt x="9091" y="3475"/>
                    <a:pt x="9139" y="3504"/>
                    <a:pt x="9194" y="3504"/>
                  </a:cubicBezTo>
                  <a:cubicBezTo>
                    <a:pt x="9227" y="3504"/>
                    <a:pt x="9263" y="3493"/>
                    <a:pt x="9299" y="3470"/>
                  </a:cubicBezTo>
                  <a:lnTo>
                    <a:pt x="10192" y="2875"/>
                  </a:lnTo>
                  <a:cubicBezTo>
                    <a:pt x="10311" y="3066"/>
                    <a:pt x="10430" y="3292"/>
                    <a:pt x="10514" y="3506"/>
                  </a:cubicBezTo>
                  <a:lnTo>
                    <a:pt x="7144" y="4887"/>
                  </a:lnTo>
                  <a:cubicBezTo>
                    <a:pt x="7085" y="4792"/>
                    <a:pt x="7025" y="4709"/>
                    <a:pt x="6954" y="4637"/>
                  </a:cubicBezTo>
                  <a:lnTo>
                    <a:pt x="9549" y="2042"/>
                  </a:lnTo>
                  <a:close/>
                  <a:moveTo>
                    <a:pt x="703" y="3780"/>
                  </a:moveTo>
                  <a:lnTo>
                    <a:pt x="4061" y="5185"/>
                  </a:lnTo>
                  <a:cubicBezTo>
                    <a:pt x="4037" y="5292"/>
                    <a:pt x="4001" y="5375"/>
                    <a:pt x="3989" y="5483"/>
                  </a:cubicBezTo>
                  <a:lnTo>
                    <a:pt x="370" y="5483"/>
                  </a:lnTo>
                  <a:cubicBezTo>
                    <a:pt x="370" y="5245"/>
                    <a:pt x="405" y="5018"/>
                    <a:pt x="429" y="4792"/>
                  </a:cubicBezTo>
                  <a:lnTo>
                    <a:pt x="1489" y="5006"/>
                  </a:lnTo>
                  <a:lnTo>
                    <a:pt x="1513" y="5006"/>
                  </a:lnTo>
                  <a:cubicBezTo>
                    <a:pt x="1596" y="5006"/>
                    <a:pt x="1667" y="4947"/>
                    <a:pt x="1679" y="4875"/>
                  </a:cubicBezTo>
                  <a:cubicBezTo>
                    <a:pt x="1691" y="4780"/>
                    <a:pt x="1632" y="4697"/>
                    <a:pt x="1548" y="4673"/>
                  </a:cubicBezTo>
                  <a:lnTo>
                    <a:pt x="489" y="4471"/>
                  </a:lnTo>
                  <a:cubicBezTo>
                    <a:pt x="548" y="4244"/>
                    <a:pt x="608" y="4006"/>
                    <a:pt x="703" y="3780"/>
                  </a:cubicBezTo>
                  <a:close/>
                  <a:moveTo>
                    <a:pt x="5680" y="4399"/>
                  </a:moveTo>
                  <a:cubicBezTo>
                    <a:pt x="6335" y="4399"/>
                    <a:pt x="6906" y="4852"/>
                    <a:pt x="7037" y="5483"/>
                  </a:cubicBezTo>
                  <a:lnTo>
                    <a:pt x="4334" y="5483"/>
                  </a:lnTo>
                  <a:cubicBezTo>
                    <a:pt x="4465" y="4852"/>
                    <a:pt x="5025" y="4399"/>
                    <a:pt x="5680" y="4399"/>
                  </a:cubicBezTo>
                  <a:close/>
                  <a:moveTo>
                    <a:pt x="5632" y="0"/>
                  </a:moveTo>
                  <a:cubicBezTo>
                    <a:pt x="4161" y="0"/>
                    <a:pt x="2669" y="573"/>
                    <a:pt x="1513" y="1816"/>
                  </a:cubicBezTo>
                  <a:cubicBezTo>
                    <a:pt x="1453" y="1899"/>
                    <a:pt x="1453" y="1994"/>
                    <a:pt x="1536" y="2054"/>
                  </a:cubicBezTo>
                  <a:cubicBezTo>
                    <a:pt x="1570" y="2082"/>
                    <a:pt x="1613" y="2097"/>
                    <a:pt x="1654" y="2097"/>
                  </a:cubicBezTo>
                  <a:cubicBezTo>
                    <a:pt x="1699" y="2097"/>
                    <a:pt x="1743" y="2079"/>
                    <a:pt x="1775" y="2042"/>
                  </a:cubicBezTo>
                  <a:cubicBezTo>
                    <a:pt x="1775" y="2030"/>
                    <a:pt x="1786" y="2030"/>
                    <a:pt x="1786" y="2018"/>
                  </a:cubicBezTo>
                  <a:lnTo>
                    <a:pt x="4394" y="4613"/>
                  </a:lnTo>
                  <a:cubicBezTo>
                    <a:pt x="4311" y="4697"/>
                    <a:pt x="4251" y="4780"/>
                    <a:pt x="4191" y="4875"/>
                  </a:cubicBezTo>
                  <a:lnTo>
                    <a:pt x="822" y="3470"/>
                  </a:lnTo>
                  <a:cubicBezTo>
                    <a:pt x="917" y="3268"/>
                    <a:pt x="1024" y="3042"/>
                    <a:pt x="1143" y="2851"/>
                  </a:cubicBezTo>
                  <a:cubicBezTo>
                    <a:pt x="2084" y="3459"/>
                    <a:pt x="2036" y="3470"/>
                    <a:pt x="2120" y="3470"/>
                  </a:cubicBezTo>
                  <a:cubicBezTo>
                    <a:pt x="2286" y="3470"/>
                    <a:pt x="2358" y="3268"/>
                    <a:pt x="2215" y="3161"/>
                  </a:cubicBezTo>
                  <a:lnTo>
                    <a:pt x="1322" y="2566"/>
                  </a:lnTo>
                  <a:cubicBezTo>
                    <a:pt x="1322" y="2542"/>
                    <a:pt x="1334" y="2542"/>
                    <a:pt x="1334" y="2530"/>
                  </a:cubicBezTo>
                  <a:cubicBezTo>
                    <a:pt x="1394" y="2458"/>
                    <a:pt x="1370" y="2351"/>
                    <a:pt x="1286" y="2292"/>
                  </a:cubicBezTo>
                  <a:cubicBezTo>
                    <a:pt x="1261" y="2271"/>
                    <a:pt x="1232" y="2262"/>
                    <a:pt x="1202" y="2262"/>
                  </a:cubicBezTo>
                  <a:cubicBezTo>
                    <a:pt x="1146" y="2262"/>
                    <a:pt x="1087" y="2293"/>
                    <a:pt x="1048" y="2339"/>
                  </a:cubicBezTo>
                  <a:cubicBezTo>
                    <a:pt x="381" y="3256"/>
                    <a:pt x="0" y="4411"/>
                    <a:pt x="0" y="5637"/>
                  </a:cubicBezTo>
                  <a:cubicBezTo>
                    <a:pt x="0" y="5733"/>
                    <a:pt x="72" y="5804"/>
                    <a:pt x="155" y="5804"/>
                  </a:cubicBezTo>
                  <a:lnTo>
                    <a:pt x="7740" y="5804"/>
                  </a:lnTo>
                  <a:cubicBezTo>
                    <a:pt x="7823" y="5804"/>
                    <a:pt x="7894" y="5733"/>
                    <a:pt x="7894" y="5637"/>
                  </a:cubicBezTo>
                  <a:cubicBezTo>
                    <a:pt x="7894" y="5554"/>
                    <a:pt x="7823" y="5483"/>
                    <a:pt x="7740" y="5483"/>
                  </a:cubicBezTo>
                  <a:lnTo>
                    <a:pt x="7347" y="5483"/>
                  </a:lnTo>
                  <a:cubicBezTo>
                    <a:pt x="7335" y="5375"/>
                    <a:pt x="7299" y="5268"/>
                    <a:pt x="7263" y="5161"/>
                  </a:cubicBezTo>
                  <a:lnTo>
                    <a:pt x="10609" y="3780"/>
                  </a:lnTo>
                  <a:cubicBezTo>
                    <a:pt x="10692" y="4006"/>
                    <a:pt x="10752" y="4232"/>
                    <a:pt x="10823" y="4471"/>
                  </a:cubicBezTo>
                  <a:lnTo>
                    <a:pt x="9776" y="4673"/>
                  </a:lnTo>
                  <a:cubicBezTo>
                    <a:pt x="9692" y="4685"/>
                    <a:pt x="9633" y="4780"/>
                    <a:pt x="9645" y="4864"/>
                  </a:cubicBezTo>
                  <a:cubicBezTo>
                    <a:pt x="9655" y="4951"/>
                    <a:pt x="9726" y="5008"/>
                    <a:pt x="9811" y="5008"/>
                  </a:cubicBezTo>
                  <a:cubicBezTo>
                    <a:pt x="9819" y="5008"/>
                    <a:pt x="9827" y="5007"/>
                    <a:pt x="9835" y="5006"/>
                  </a:cubicBezTo>
                  <a:lnTo>
                    <a:pt x="10883" y="4792"/>
                  </a:lnTo>
                  <a:cubicBezTo>
                    <a:pt x="10907" y="5018"/>
                    <a:pt x="10942" y="5256"/>
                    <a:pt x="10942" y="5483"/>
                  </a:cubicBezTo>
                  <a:lnTo>
                    <a:pt x="8394" y="5483"/>
                  </a:lnTo>
                  <a:cubicBezTo>
                    <a:pt x="8299" y="5483"/>
                    <a:pt x="8228" y="5554"/>
                    <a:pt x="8228" y="5637"/>
                  </a:cubicBezTo>
                  <a:cubicBezTo>
                    <a:pt x="8228" y="5733"/>
                    <a:pt x="8299" y="5804"/>
                    <a:pt x="8394" y="5804"/>
                  </a:cubicBezTo>
                  <a:lnTo>
                    <a:pt x="11097" y="5804"/>
                  </a:lnTo>
                  <a:cubicBezTo>
                    <a:pt x="11192" y="5804"/>
                    <a:pt x="11264" y="5733"/>
                    <a:pt x="11264" y="5637"/>
                  </a:cubicBezTo>
                  <a:cubicBezTo>
                    <a:pt x="11323" y="4911"/>
                    <a:pt x="11180" y="4185"/>
                    <a:pt x="10895" y="3506"/>
                  </a:cubicBezTo>
                  <a:cubicBezTo>
                    <a:pt x="9975" y="1275"/>
                    <a:pt x="7827" y="0"/>
                    <a:pt x="5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10" name="Google Shape;12736;p59">
              <a:extLst>
                <a:ext uri="{FF2B5EF4-FFF2-40B4-BE49-F238E27FC236}">
                  <a16:creationId xmlns:a16="http://schemas.microsoft.com/office/drawing/2014/main" id="{8892861B-2B54-4E1D-A511-40D2BE607D8B}"/>
                </a:ext>
              </a:extLst>
            </p:cNvPr>
            <p:cNvGrpSpPr/>
            <p:nvPr/>
          </p:nvGrpSpPr>
          <p:grpSpPr>
            <a:xfrm>
              <a:off x="1363906" y="1161979"/>
              <a:ext cx="478687" cy="478177"/>
              <a:chOff x="1309875" y="1499912"/>
              <a:chExt cx="359015" cy="358633"/>
            </a:xfrm>
            <a:grpFill/>
          </p:grpSpPr>
          <p:sp>
            <p:nvSpPr>
              <p:cNvPr id="216" name="Google Shape;12737;p59">
                <a:extLst>
                  <a:ext uri="{FF2B5EF4-FFF2-40B4-BE49-F238E27FC236}">
                    <a16:creationId xmlns:a16="http://schemas.microsoft.com/office/drawing/2014/main" id="{522C74F0-AE4F-4183-B4A5-73839EC87A32}"/>
                  </a:ext>
                </a:extLst>
              </p:cNvPr>
              <p:cNvSpPr/>
              <p:nvPr/>
            </p:nvSpPr>
            <p:spPr>
              <a:xfrm>
                <a:off x="1309875" y="1499912"/>
                <a:ext cx="133708" cy="204665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6435" extrusionOk="0">
                    <a:moveTo>
                      <a:pt x="1310" y="0"/>
                    </a:moveTo>
                    <a:cubicBezTo>
                      <a:pt x="608" y="0"/>
                      <a:pt x="24" y="560"/>
                      <a:pt x="24" y="1274"/>
                    </a:cubicBezTo>
                    <a:cubicBezTo>
                      <a:pt x="36" y="6323"/>
                      <a:pt x="0" y="6037"/>
                      <a:pt x="72" y="6311"/>
                    </a:cubicBezTo>
                    <a:cubicBezTo>
                      <a:pt x="82" y="6381"/>
                      <a:pt x="152" y="6435"/>
                      <a:pt x="231" y="6435"/>
                    </a:cubicBezTo>
                    <a:cubicBezTo>
                      <a:pt x="246" y="6435"/>
                      <a:pt x="260" y="6433"/>
                      <a:pt x="274" y="6430"/>
                    </a:cubicBezTo>
                    <a:cubicBezTo>
                      <a:pt x="370" y="6394"/>
                      <a:pt x="429" y="6311"/>
                      <a:pt x="393" y="6215"/>
                    </a:cubicBezTo>
                    <a:cubicBezTo>
                      <a:pt x="358" y="6013"/>
                      <a:pt x="381" y="6180"/>
                      <a:pt x="370" y="1262"/>
                    </a:cubicBezTo>
                    <a:cubicBezTo>
                      <a:pt x="370" y="739"/>
                      <a:pt x="786" y="322"/>
                      <a:pt x="1310" y="322"/>
                    </a:cubicBezTo>
                    <a:lnTo>
                      <a:pt x="4049" y="322"/>
                    </a:lnTo>
                    <a:cubicBezTo>
                      <a:pt x="4132" y="322"/>
                      <a:pt x="4203" y="250"/>
                      <a:pt x="4203" y="167"/>
                    </a:cubicBezTo>
                    <a:cubicBezTo>
                      <a:pt x="4203" y="72"/>
                      <a:pt x="4132" y="0"/>
                      <a:pt x="40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7" name="Google Shape;12738;p59">
                <a:extLst>
                  <a:ext uri="{FF2B5EF4-FFF2-40B4-BE49-F238E27FC236}">
                    <a16:creationId xmlns:a16="http://schemas.microsoft.com/office/drawing/2014/main" id="{DE88E97C-F66A-43E2-BDBD-6E7649488100}"/>
                  </a:ext>
                </a:extLst>
              </p:cNvPr>
              <p:cNvSpPr/>
              <p:nvPr/>
            </p:nvSpPr>
            <p:spPr>
              <a:xfrm>
                <a:off x="1454524" y="1499912"/>
                <a:ext cx="213602" cy="123467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388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7" y="322"/>
                    </a:cubicBezTo>
                    <a:lnTo>
                      <a:pt x="5430" y="322"/>
                    </a:lnTo>
                    <a:cubicBezTo>
                      <a:pt x="5954" y="322"/>
                      <a:pt x="6371" y="739"/>
                      <a:pt x="6371" y="1262"/>
                    </a:cubicBezTo>
                    <a:lnTo>
                      <a:pt x="6371" y="3715"/>
                    </a:lnTo>
                    <a:cubicBezTo>
                      <a:pt x="6371" y="3810"/>
                      <a:pt x="6442" y="3882"/>
                      <a:pt x="6537" y="3882"/>
                    </a:cubicBezTo>
                    <a:cubicBezTo>
                      <a:pt x="6621" y="3882"/>
                      <a:pt x="6704" y="3810"/>
                      <a:pt x="6704" y="3715"/>
                    </a:cubicBezTo>
                    <a:lnTo>
                      <a:pt x="6704" y="1262"/>
                    </a:lnTo>
                    <a:cubicBezTo>
                      <a:pt x="6716" y="584"/>
                      <a:pt x="6144" y="0"/>
                      <a:pt x="543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8" name="Google Shape;12739;p59">
                <a:extLst>
                  <a:ext uri="{FF2B5EF4-FFF2-40B4-BE49-F238E27FC236}">
                    <a16:creationId xmlns:a16="http://schemas.microsoft.com/office/drawing/2014/main" id="{941B9D86-2979-4518-BDB9-9BBA55D9B65F}"/>
                  </a:ext>
                </a:extLst>
              </p:cNvPr>
              <p:cNvSpPr/>
              <p:nvPr/>
            </p:nvSpPr>
            <p:spPr>
              <a:xfrm>
                <a:off x="1322756" y="1634701"/>
                <a:ext cx="346134" cy="223844"/>
              </a:xfrm>
              <a:custGeom>
                <a:avLst/>
                <a:gdLst/>
                <a:ahLst/>
                <a:cxnLst/>
                <a:rect l="l" t="t" r="r" b="b"/>
                <a:pathLst>
                  <a:path w="10883" h="7038" extrusionOk="0">
                    <a:moveTo>
                      <a:pt x="5930" y="3037"/>
                    </a:moveTo>
                    <a:lnTo>
                      <a:pt x="5930" y="5656"/>
                    </a:lnTo>
                    <a:lnTo>
                      <a:pt x="4560" y="5656"/>
                    </a:lnTo>
                    <a:lnTo>
                      <a:pt x="4560" y="3037"/>
                    </a:lnTo>
                    <a:close/>
                    <a:moveTo>
                      <a:pt x="7370" y="5990"/>
                    </a:moveTo>
                    <a:cubicBezTo>
                      <a:pt x="7549" y="5990"/>
                      <a:pt x="7716" y="6133"/>
                      <a:pt x="7716" y="6323"/>
                    </a:cubicBezTo>
                    <a:lnTo>
                      <a:pt x="7716" y="6383"/>
                    </a:lnTo>
                    <a:cubicBezTo>
                      <a:pt x="7716" y="6561"/>
                      <a:pt x="7573" y="6728"/>
                      <a:pt x="7370" y="6728"/>
                    </a:cubicBezTo>
                    <a:lnTo>
                      <a:pt x="3120" y="6728"/>
                    </a:lnTo>
                    <a:cubicBezTo>
                      <a:pt x="2941" y="6728"/>
                      <a:pt x="2774" y="6585"/>
                      <a:pt x="2774" y="6383"/>
                    </a:cubicBezTo>
                    <a:lnTo>
                      <a:pt x="2774" y="6323"/>
                    </a:lnTo>
                    <a:cubicBezTo>
                      <a:pt x="2774" y="6145"/>
                      <a:pt x="2929" y="5990"/>
                      <a:pt x="3120" y="5990"/>
                    </a:cubicBezTo>
                    <a:close/>
                    <a:moveTo>
                      <a:pt x="10692" y="1"/>
                    </a:moveTo>
                    <a:cubicBezTo>
                      <a:pt x="10597" y="1"/>
                      <a:pt x="10525" y="72"/>
                      <a:pt x="10525" y="168"/>
                    </a:cubicBezTo>
                    <a:lnTo>
                      <a:pt x="10525" y="1763"/>
                    </a:lnTo>
                    <a:cubicBezTo>
                      <a:pt x="10525" y="2275"/>
                      <a:pt x="10109" y="2692"/>
                      <a:pt x="9585" y="2692"/>
                    </a:cubicBezTo>
                    <a:lnTo>
                      <a:pt x="917" y="2692"/>
                    </a:lnTo>
                    <a:cubicBezTo>
                      <a:pt x="691" y="2692"/>
                      <a:pt x="465" y="2608"/>
                      <a:pt x="298" y="2454"/>
                    </a:cubicBezTo>
                    <a:cubicBezTo>
                      <a:pt x="265" y="2426"/>
                      <a:pt x="225" y="2412"/>
                      <a:pt x="185" y="2412"/>
                    </a:cubicBezTo>
                    <a:cubicBezTo>
                      <a:pt x="138" y="2412"/>
                      <a:pt x="92" y="2432"/>
                      <a:pt x="60" y="2477"/>
                    </a:cubicBezTo>
                    <a:cubicBezTo>
                      <a:pt x="0" y="2549"/>
                      <a:pt x="0" y="2656"/>
                      <a:pt x="84" y="2716"/>
                    </a:cubicBezTo>
                    <a:cubicBezTo>
                      <a:pt x="322" y="2918"/>
                      <a:pt x="619" y="3025"/>
                      <a:pt x="917" y="3025"/>
                    </a:cubicBezTo>
                    <a:lnTo>
                      <a:pt x="4227" y="3025"/>
                    </a:lnTo>
                    <a:lnTo>
                      <a:pt x="4227" y="5644"/>
                    </a:lnTo>
                    <a:lnTo>
                      <a:pt x="3132" y="5644"/>
                    </a:lnTo>
                    <a:cubicBezTo>
                      <a:pt x="2763" y="5644"/>
                      <a:pt x="2465" y="5942"/>
                      <a:pt x="2465" y="6311"/>
                    </a:cubicBezTo>
                    <a:lnTo>
                      <a:pt x="2465" y="6371"/>
                    </a:lnTo>
                    <a:cubicBezTo>
                      <a:pt x="2465" y="6740"/>
                      <a:pt x="2763" y="7038"/>
                      <a:pt x="3132" y="7038"/>
                    </a:cubicBezTo>
                    <a:lnTo>
                      <a:pt x="7394" y="7038"/>
                    </a:lnTo>
                    <a:cubicBezTo>
                      <a:pt x="7763" y="7038"/>
                      <a:pt x="8061" y="6740"/>
                      <a:pt x="8061" y="6371"/>
                    </a:cubicBezTo>
                    <a:lnTo>
                      <a:pt x="8061" y="6311"/>
                    </a:lnTo>
                    <a:cubicBezTo>
                      <a:pt x="8061" y="5942"/>
                      <a:pt x="7763" y="5644"/>
                      <a:pt x="7394" y="5644"/>
                    </a:cubicBezTo>
                    <a:lnTo>
                      <a:pt x="6287" y="5644"/>
                    </a:lnTo>
                    <a:lnTo>
                      <a:pt x="6287" y="3037"/>
                    </a:lnTo>
                    <a:lnTo>
                      <a:pt x="9609" y="3037"/>
                    </a:lnTo>
                    <a:cubicBezTo>
                      <a:pt x="10311" y="3037"/>
                      <a:pt x="10883" y="2477"/>
                      <a:pt x="10883" y="1751"/>
                    </a:cubicBezTo>
                    <a:lnTo>
                      <a:pt x="10883" y="168"/>
                    </a:lnTo>
                    <a:cubicBezTo>
                      <a:pt x="10859" y="72"/>
                      <a:pt x="10787" y="1"/>
                      <a:pt x="1069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9" name="Google Shape;12740;p59">
                <a:extLst>
                  <a:ext uri="{FF2B5EF4-FFF2-40B4-BE49-F238E27FC236}">
                    <a16:creationId xmlns:a16="http://schemas.microsoft.com/office/drawing/2014/main" id="{D14035C7-50F9-4557-A03F-181CA426B0BC}"/>
                  </a:ext>
                </a:extLst>
              </p:cNvPr>
              <p:cNvSpPr/>
              <p:nvPr/>
            </p:nvSpPr>
            <p:spPr>
              <a:xfrm>
                <a:off x="1331852" y="1519217"/>
                <a:ext cx="191243" cy="140514"/>
              </a:xfrm>
              <a:custGeom>
                <a:avLst/>
                <a:gdLst/>
                <a:ahLst/>
                <a:cxnLst/>
                <a:rect l="l" t="t" r="r" b="b"/>
                <a:pathLst>
                  <a:path w="6013" h="4418" extrusionOk="0">
                    <a:moveTo>
                      <a:pt x="869" y="1"/>
                    </a:moveTo>
                    <a:cubicBezTo>
                      <a:pt x="393" y="1"/>
                      <a:pt x="0" y="393"/>
                      <a:pt x="0" y="870"/>
                    </a:cubicBezTo>
                    <a:lnTo>
                      <a:pt x="0" y="4263"/>
                    </a:lnTo>
                    <a:cubicBezTo>
                      <a:pt x="0" y="4346"/>
                      <a:pt x="83" y="4418"/>
                      <a:pt x="167" y="4418"/>
                    </a:cubicBezTo>
                    <a:cubicBezTo>
                      <a:pt x="262" y="4418"/>
                      <a:pt x="333" y="4346"/>
                      <a:pt x="333" y="4263"/>
                    </a:cubicBezTo>
                    <a:lnTo>
                      <a:pt x="333" y="870"/>
                    </a:lnTo>
                    <a:cubicBezTo>
                      <a:pt x="333" y="572"/>
                      <a:pt x="572" y="334"/>
                      <a:pt x="869" y="334"/>
                    </a:cubicBezTo>
                    <a:lnTo>
                      <a:pt x="5834" y="334"/>
                    </a:lnTo>
                    <a:cubicBezTo>
                      <a:pt x="5929" y="334"/>
                      <a:pt x="6001" y="251"/>
                      <a:pt x="6001" y="167"/>
                    </a:cubicBezTo>
                    <a:cubicBezTo>
                      <a:pt x="6013" y="72"/>
                      <a:pt x="5929" y="1"/>
                      <a:pt x="5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0" name="Google Shape;12741;p59">
                <a:extLst>
                  <a:ext uri="{FF2B5EF4-FFF2-40B4-BE49-F238E27FC236}">
                    <a16:creationId xmlns:a16="http://schemas.microsoft.com/office/drawing/2014/main" id="{D34098C8-9569-4D27-9115-274E94D0240B}"/>
                  </a:ext>
                </a:extLst>
              </p:cNvPr>
              <p:cNvSpPr/>
              <p:nvPr/>
            </p:nvSpPr>
            <p:spPr>
              <a:xfrm>
                <a:off x="1331852" y="1519217"/>
                <a:ext cx="315442" cy="190512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5990" extrusionOk="0">
                    <a:moveTo>
                      <a:pt x="6513" y="1"/>
                    </a:moveTo>
                    <a:cubicBezTo>
                      <a:pt x="6418" y="1"/>
                      <a:pt x="6346" y="72"/>
                      <a:pt x="6346" y="167"/>
                    </a:cubicBezTo>
                    <a:cubicBezTo>
                      <a:pt x="6346" y="251"/>
                      <a:pt x="6418" y="322"/>
                      <a:pt x="6513" y="322"/>
                    </a:cubicBezTo>
                    <a:lnTo>
                      <a:pt x="9049" y="322"/>
                    </a:lnTo>
                    <a:cubicBezTo>
                      <a:pt x="9346" y="322"/>
                      <a:pt x="9585" y="560"/>
                      <a:pt x="9585" y="870"/>
                    </a:cubicBezTo>
                    <a:lnTo>
                      <a:pt x="9585" y="5120"/>
                    </a:lnTo>
                    <a:cubicBezTo>
                      <a:pt x="9585" y="5418"/>
                      <a:pt x="9346" y="5656"/>
                      <a:pt x="9049" y="5656"/>
                    </a:cubicBezTo>
                    <a:lnTo>
                      <a:pt x="869" y="5656"/>
                    </a:lnTo>
                    <a:cubicBezTo>
                      <a:pt x="572" y="5656"/>
                      <a:pt x="333" y="5418"/>
                      <a:pt x="333" y="5120"/>
                    </a:cubicBezTo>
                    <a:lnTo>
                      <a:pt x="333" y="4930"/>
                    </a:lnTo>
                    <a:cubicBezTo>
                      <a:pt x="333" y="4834"/>
                      <a:pt x="262" y="4763"/>
                      <a:pt x="167" y="4763"/>
                    </a:cubicBezTo>
                    <a:cubicBezTo>
                      <a:pt x="71" y="4763"/>
                      <a:pt x="0" y="4834"/>
                      <a:pt x="0" y="4930"/>
                    </a:cubicBezTo>
                    <a:lnTo>
                      <a:pt x="0" y="5120"/>
                    </a:lnTo>
                    <a:cubicBezTo>
                      <a:pt x="0" y="5596"/>
                      <a:pt x="393" y="5989"/>
                      <a:pt x="869" y="5989"/>
                    </a:cubicBezTo>
                    <a:lnTo>
                      <a:pt x="9049" y="5989"/>
                    </a:lnTo>
                    <a:cubicBezTo>
                      <a:pt x="9525" y="5989"/>
                      <a:pt x="9918" y="5596"/>
                      <a:pt x="9918" y="5120"/>
                    </a:cubicBezTo>
                    <a:lnTo>
                      <a:pt x="9918" y="870"/>
                    </a:lnTo>
                    <a:cubicBezTo>
                      <a:pt x="9918" y="393"/>
                      <a:pt x="9525" y="1"/>
                      <a:pt x="90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1" name="Google Shape;12742;p59">
                <a:extLst>
                  <a:ext uri="{FF2B5EF4-FFF2-40B4-BE49-F238E27FC236}">
                    <a16:creationId xmlns:a16="http://schemas.microsoft.com/office/drawing/2014/main" id="{2A1D8F9F-82AD-482C-815A-FCE89A5BB47C}"/>
                  </a:ext>
                </a:extLst>
              </p:cNvPr>
              <p:cNvSpPr/>
              <p:nvPr/>
            </p:nvSpPr>
            <p:spPr>
              <a:xfrm>
                <a:off x="1587056" y="1669178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2" name="Google Shape;12743;p59">
                <a:extLst>
                  <a:ext uri="{FF2B5EF4-FFF2-40B4-BE49-F238E27FC236}">
                    <a16:creationId xmlns:a16="http://schemas.microsoft.com/office/drawing/2014/main" id="{A57DB253-1790-44FB-ACBD-1431BB3B907F}"/>
                  </a:ext>
                </a:extLst>
              </p:cNvPr>
              <p:cNvSpPr/>
              <p:nvPr/>
            </p:nvSpPr>
            <p:spPr>
              <a:xfrm>
                <a:off x="1471190" y="1538523"/>
                <a:ext cx="160965" cy="141278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4442" extrusionOk="0">
                    <a:moveTo>
                      <a:pt x="2489" y="346"/>
                    </a:moveTo>
                    <a:lnTo>
                      <a:pt x="1536" y="1096"/>
                    </a:lnTo>
                    <a:lnTo>
                      <a:pt x="548" y="346"/>
                    </a:lnTo>
                    <a:close/>
                    <a:moveTo>
                      <a:pt x="322" y="596"/>
                    </a:moveTo>
                    <a:lnTo>
                      <a:pt x="1251" y="1299"/>
                    </a:lnTo>
                    <a:lnTo>
                      <a:pt x="322" y="2013"/>
                    </a:lnTo>
                    <a:lnTo>
                      <a:pt x="322" y="596"/>
                    </a:lnTo>
                    <a:close/>
                    <a:moveTo>
                      <a:pt x="2739" y="584"/>
                    </a:moveTo>
                    <a:lnTo>
                      <a:pt x="2739" y="2013"/>
                    </a:lnTo>
                    <a:lnTo>
                      <a:pt x="1810" y="1299"/>
                    </a:lnTo>
                    <a:lnTo>
                      <a:pt x="2739" y="584"/>
                    </a:lnTo>
                    <a:close/>
                    <a:moveTo>
                      <a:pt x="1536" y="1501"/>
                    </a:moveTo>
                    <a:lnTo>
                      <a:pt x="2525" y="2263"/>
                    </a:lnTo>
                    <a:lnTo>
                      <a:pt x="548" y="2263"/>
                    </a:lnTo>
                    <a:lnTo>
                      <a:pt x="1536" y="1501"/>
                    </a:lnTo>
                    <a:close/>
                    <a:moveTo>
                      <a:pt x="3239" y="2680"/>
                    </a:moveTo>
                    <a:lnTo>
                      <a:pt x="3239" y="2680"/>
                    </a:lnTo>
                    <a:cubicBezTo>
                      <a:pt x="3261" y="2702"/>
                      <a:pt x="4644" y="3120"/>
                      <a:pt x="4644" y="3120"/>
                    </a:cubicBezTo>
                    <a:cubicBezTo>
                      <a:pt x="4639" y="3122"/>
                      <a:pt x="4637" y="3122"/>
                      <a:pt x="4636" y="3122"/>
                    </a:cubicBezTo>
                    <a:cubicBezTo>
                      <a:pt x="4636" y="3122"/>
                      <a:pt x="4642" y="3120"/>
                      <a:pt x="4640" y="3120"/>
                    </a:cubicBezTo>
                    <a:cubicBezTo>
                      <a:pt x="4636" y="3120"/>
                      <a:pt x="4565" y="3136"/>
                      <a:pt x="4049" y="3263"/>
                    </a:cubicBezTo>
                    <a:cubicBezTo>
                      <a:pt x="3930" y="3287"/>
                      <a:pt x="3834" y="3382"/>
                      <a:pt x="3811" y="3501"/>
                    </a:cubicBezTo>
                    <a:cubicBezTo>
                      <a:pt x="3686" y="3957"/>
                      <a:pt x="3662" y="4068"/>
                      <a:pt x="3659" y="4091"/>
                    </a:cubicBezTo>
                    <a:lnTo>
                      <a:pt x="3659" y="4091"/>
                    </a:lnTo>
                    <a:cubicBezTo>
                      <a:pt x="3658" y="4092"/>
                      <a:pt x="3657" y="4094"/>
                      <a:pt x="3656" y="4097"/>
                    </a:cubicBezTo>
                    <a:cubicBezTo>
                      <a:pt x="3656" y="4085"/>
                      <a:pt x="3620" y="3954"/>
                      <a:pt x="3239" y="2680"/>
                    </a:cubicBezTo>
                    <a:close/>
                    <a:moveTo>
                      <a:pt x="322" y="1"/>
                    </a:moveTo>
                    <a:cubicBezTo>
                      <a:pt x="143" y="1"/>
                      <a:pt x="1" y="156"/>
                      <a:pt x="1" y="334"/>
                    </a:cubicBezTo>
                    <a:lnTo>
                      <a:pt x="1" y="2263"/>
                    </a:lnTo>
                    <a:cubicBezTo>
                      <a:pt x="1" y="2442"/>
                      <a:pt x="143" y="2596"/>
                      <a:pt x="322" y="2596"/>
                    </a:cubicBezTo>
                    <a:lnTo>
                      <a:pt x="2739" y="2596"/>
                    </a:lnTo>
                    <a:cubicBezTo>
                      <a:pt x="2810" y="2596"/>
                      <a:pt x="2882" y="2561"/>
                      <a:pt x="2941" y="2513"/>
                    </a:cubicBezTo>
                    <a:lnTo>
                      <a:pt x="2941" y="2513"/>
                    </a:lnTo>
                    <a:cubicBezTo>
                      <a:pt x="2894" y="2596"/>
                      <a:pt x="2882" y="2692"/>
                      <a:pt x="2918" y="2787"/>
                    </a:cubicBezTo>
                    <a:lnTo>
                      <a:pt x="3334" y="4204"/>
                    </a:lnTo>
                    <a:cubicBezTo>
                      <a:pt x="3375" y="4362"/>
                      <a:pt x="3511" y="4442"/>
                      <a:pt x="3650" y="4442"/>
                    </a:cubicBezTo>
                    <a:cubicBezTo>
                      <a:pt x="3793" y="4442"/>
                      <a:pt x="3941" y="4356"/>
                      <a:pt x="3989" y="4180"/>
                    </a:cubicBezTo>
                    <a:lnTo>
                      <a:pt x="4132" y="3585"/>
                    </a:lnTo>
                    <a:lnTo>
                      <a:pt x="4727" y="3442"/>
                    </a:lnTo>
                    <a:cubicBezTo>
                      <a:pt x="5061" y="3358"/>
                      <a:pt x="5061" y="2894"/>
                      <a:pt x="4727" y="2787"/>
                    </a:cubicBezTo>
                    <a:lnTo>
                      <a:pt x="3322" y="2370"/>
                    </a:lnTo>
                    <a:cubicBezTo>
                      <a:pt x="3290" y="2363"/>
                      <a:pt x="3256" y="2359"/>
                      <a:pt x="3223" y="2359"/>
                    </a:cubicBezTo>
                    <a:cubicBezTo>
                      <a:pt x="3147" y="2359"/>
                      <a:pt x="3075" y="2380"/>
                      <a:pt x="3025" y="2430"/>
                    </a:cubicBezTo>
                    <a:cubicBezTo>
                      <a:pt x="3096" y="2299"/>
                      <a:pt x="3049" y="2334"/>
                      <a:pt x="3060" y="334"/>
                    </a:cubicBezTo>
                    <a:cubicBezTo>
                      <a:pt x="3060" y="287"/>
                      <a:pt x="3060" y="251"/>
                      <a:pt x="3049" y="215"/>
                    </a:cubicBezTo>
                    <a:cubicBezTo>
                      <a:pt x="3049" y="179"/>
                      <a:pt x="3037" y="156"/>
                      <a:pt x="3025" y="132"/>
                    </a:cubicBezTo>
                    <a:cubicBezTo>
                      <a:pt x="3001" y="120"/>
                      <a:pt x="2989" y="108"/>
                      <a:pt x="2977" y="108"/>
                    </a:cubicBezTo>
                    <a:cubicBezTo>
                      <a:pt x="2918" y="48"/>
                      <a:pt x="2822" y="1"/>
                      <a:pt x="2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3" name="Google Shape;12744;p59">
                <a:extLst>
                  <a:ext uri="{FF2B5EF4-FFF2-40B4-BE49-F238E27FC236}">
                    <a16:creationId xmlns:a16="http://schemas.microsoft.com/office/drawing/2014/main" id="{25845505-0AD5-4D74-B40B-2DB6DB816F16}"/>
                  </a:ext>
                </a:extLst>
              </p:cNvPr>
              <p:cNvSpPr/>
              <p:nvPr/>
            </p:nvSpPr>
            <p:spPr>
              <a:xfrm>
                <a:off x="1354943" y="1540049"/>
                <a:ext cx="124230" cy="148847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4680" extrusionOk="0">
                    <a:moveTo>
                      <a:pt x="1834" y="0"/>
                    </a:moveTo>
                    <a:cubicBezTo>
                      <a:pt x="1489" y="0"/>
                      <a:pt x="1179" y="227"/>
                      <a:pt x="1072" y="548"/>
                    </a:cubicBezTo>
                    <a:cubicBezTo>
                      <a:pt x="0" y="3929"/>
                      <a:pt x="24" y="3751"/>
                      <a:pt x="24" y="3941"/>
                    </a:cubicBezTo>
                    <a:cubicBezTo>
                      <a:pt x="24" y="4346"/>
                      <a:pt x="346" y="4680"/>
                      <a:pt x="750" y="4680"/>
                    </a:cubicBezTo>
                    <a:cubicBezTo>
                      <a:pt x="1060" y="4680"/>
                      <a:pt x="1346" y="4477"/>
                      <a:pt x="1429" y="4168"/>
                    </a:cubicBezTo>
                    <a:lnTo>
                      <a:pt x="1524" y="3882"/>
                    </a:lnTo>
                    <a:cubicBezTo>
                      <a:pt x="1572" y="3739"/>
                      <a:pt x="1703" y="3644"/>
                      <a:pt x="1846" y="3644"/>
                    </a:cubicBezTo>
                    <a:lnTo>
                      <a:pt x="2024" y="3644"/>
                    </a:lnTo>
                    <a:cubicBezTo>
                      <a:pt x="2179" y="3644"/>
                      <a:pt x="2310" y="3739"/>
                      <a:pt x="2358" y="3882"/>
                    </a:cubicBezTo>
                    <a:lnTo>
                      <a:pt x="2441" y="4168"/>
                    </a:lnTo>
                    <a:cubicBezTo>
                      <a:pt x="2548" y="4465"/>
                      <a:pt x="2822" y="4680"/>
                      <a:pt x="3132" y="4680"/>
                    </a:cubicBezTo>
                    <a:cubicBezTo>
                      <a:pt x="3536" y="4680"/>
                      <a:pt x="3858" y="4346"/>
                      <a:pt x="3858" y="3941"/>
                    </a:cubicBezTo>
                    <a:cubicBezTo>
                      <a:pt x="3906" y="3751"/>
                      <a:pt x="3858" y="3739"/>
                      <a:pt x="3489" y="2501"/>
                    </a:cubicBezTo>
                    <a:cubicBezTo>
                      <a:pt x="3470" y="2424"/>
                      <a:pt x="3405" y="2386"/>
                      <a:pt x="3337" y="2386"/>
                    </a:cubicBezTo>
                    <a:cubicBezTo>
                      <a:pt x="3320" y="2386"/>
                      <a:pt x="3303" y="2389"/>
                      <a:pt x="3286" y="2394"/>
                    </a:cubicBezTo>
                    <a:cubicBezTo>
                      <a:pt x="3191" y="2429"/>
                      <a:pt x="3144" y="2513"/>
                      <a:pt x="3179" y="2608"/>
                    </a:cubicBezTo>
                    <a:cubicBezTo>
                      <a:pt x="3584" y="3882"/>
                      <a:pt x="3596" y="3834"/>
                      <a:pt x="3596" y="3941"/>
                    </a:cubicBezTo>
                    <a:cubicBezTo>
                      <a:pt x="3596" y="4168"/>
                      <a:pt x="3417" y="4334"/>
                      <a:pt x="3203" y="4334"/>
                    </a:cubicBezTo>
                    <a:cubicBezTo>
                      <a:pt x="3048" y="4334"/>
                      <a:pt x="2894" y="4227"/>
                      <a:pt x="2834" y="4060"/>
                    </a:cubicBezTo>
                    <a:lnTo>
                      <a:pt x="2751" y="3787"/>
                    </a:lnTo>
                    <a:cubicBezTo>
                      <a:pt x="2655" y="3501"/>
                      <a:pt x="2393" y="3310"/>
                      <a:pt x="2096" y="3310"/>
                    </a:cubicBezTo>
                    <a:lnTo>
                      <a:pt x="1882" y="3310"/>
                    </a:lnTo>
                    <a:cubicBezTo>
                      <a:pt x="1584" y="3310"/>
                      <a:pt x="1334" y="3501"/>
                      <a:pt x="1227" y="3787"/>
                    </a:cubicBezTo>
                    <a:lnTo>
                      <a:pt x="1143" y="4084"/>
                    </a:lnTo>
                    <a:cubicBezTo>
                      <a:pt x="1084" y="4239"/>
                      <a:pt x="929" y="4346"/>
                      <a:pt x="762" y="4346"/>
                    </a:cubicBezTo>
                    <a:cubicBezTo>
                      <a:pt x="500" y="4346"/>
                      <a:pt x="298" y="4096"/>
                      <a:pt x="393" y="3822"/>
                    </a:cubicBezTo>
                    <a:lnTo>
                      <a:pt x="1417" y="655"/>
                    </a:lnTo>
                    <a:cubicBezTo>
                      <a:pt x="1477" y="465"/>
                      <a:pt x="1655" y="346"/>
                      <a:pt x="1846" y="346"/>
                    </a:cubicBezTo>
                    <a:lnTo>
                      <a:pt x="2084" y="346"/>
                    </a:lnTo>
                    <a:cubicBezTo>
                      <a:pt x="2286" y="346"/>
                      <a:pt x="2465" y="477"/>
                      <a:pt x="2524" y="655"/>
                    </a:cubicBezTo>
                    <a:lnTo>
                      <a:pt x="2941" y="1965"/>
                    </a:lnTo>
                    <a:cubicBezTo>
                      <a:pt x="2960" y="2041"/>
                      <a:pt x="3025" y="2079"/>
                      <a:pt x="3093" y="2079"/>
                    </a:cubicBezTo>
                    <a:cubicBezTo>
                      <a:pt x="3110" y="2079"/>
                      <a:pt x="3127" y="2077"/>
                      <a:pt x="3144" y="2072"/>
                    </a:cubicBezTo>
                    <a:cubicBezTo>
                      <a:pt x="3239" y="2036"/>
                      <a:pt x="3275" y="1953"/>
                      <a:pt x="3251" y="1858"/>
                    </a:cubicBezTo>
                    <a:lnTo>
                      <a:pt x="2834" y="548"/>
                    </a:lnTo>
                    <a:cubicBezTo>
                      <a:pt x="2727" y="227"/>
                      <a:pt x="2417" y="0"/>
                      <a:pt x="20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4" name="Google Shape;12745;p59">
                <a:extLst>
                  <a:ext uri="{FF2B5EF4-FFF2-40B4-BE49-F238E27FC236}">
                    <a16:creationId xmlns:a16="http://schemas.microsoft.com/office/drawing/2014/main" id="{274E99F6-7F42-405E-8772-44824A876601}"/>
                  </a:ext>
                </a:extLst>
              </p:cNvPr>
              <p:cNvSpPr/>
              <p:nvPr/>
            </p:nvSpPr>
            <p:spPr>
              <a:xfrm>
                <a:off x="1399629" y="1581714"/>
                <a:ext cx="37148" cy="52669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656" extrusionOk="0">
                    <a:moveTo>
                      <a:pt x="596" y="738"/>
                    </a:moveTo>
                    <a:lnTo>
                      <a:pt x="774" y="1310"/>
                    </a:lnTo>
                    <a:lnTo>
                      <a:pt x="417" y="1310"/>
                    </a:lnTo>
                    <a:lnTo>
                      <a:pt x="596" y="738"/>
                    </a:lnTo>
                    <a:close/>
                    <a:moveTo>
                      <a:pt x="584" y="0"/>
                    </a:moveTo>
                    <a:cubicBezTo>
                      <a:pt x="512" y="0"/>
                      <a:pt x="453" y="48"/>
                      <a:pt x="417" y="119"/>
                    </a:cubicBezTo>
                    <a:lnTo>
                      <a:pt x="36" y="1429"/>
                    </a:lnTo>
                    <a:cubicBezTo>
                      <a:pt x="0" y="1536"/>
                      <a:pt x="72" y="1655"/>
                      <a:pt x="191" y="1655"/>
                    </a:cubicBezTo>
                    <a:lnTo>
                      <a:pt x="1000" y="1655"/>
                    </a:lnTo>
                    <a:cubicBezTo>
                      <a:pt x="1060" y="1655"/>
                      <a:pt x="1108" y="1619"/>
                      <a:pt x="1131" y="1584"/>
                    </a:cubicBezTo>
                    <a:cubicBezTo>
                      <a:pt x="1167" y="1536"/>
                      <a:pt x="1167" y="1488"/>
                      <a:pt x="1143" y="1429"/>
                    </a:cubicBezTo>
                    <a:lnTo>
                      <a:pt x="750" y="119"/>
                    </a:lnTo>
                    <a:cubicBezTo>
                      <a:pt x="727" y="48"/>
                      <a:pt x="655" y="0"/>
                      <a:pt x="5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1" name="Google Shape;12666;p59">
              <a:extLst>
                <a:ext uri="{FF2B5EF4-FFF2-40B4-BE49-F238E27FC236}">
                  <a16:creationId xmlns:a16="http://schemas.microsoft.com/office/drawing/2014/main" id="{706C8D2A-4737-496F-B3F6-234501AB29EA}"/>
                </a:ext>
              </a:extLst>
            </p:cNvPr>
            <p:cNvGrpSpPr/>
            <p:nvPr/>
          </p:nvGrpSpPr>
          <p:grpSpPr>
            <a:xfrm>
              <a:off x="5542327" y="1161469"/>
              <a:ext cx="420123" cy="479196"/>
              <a:chOff x="4017435" y="1499912"/>
              <a:chExt cx="315092" cy="359397"/>
            </a:xfrm>
            <a:grpFill/>
          </p:grpSpPr>
          <p:sp>
            <p:nvSpPr>
              <p:cNvPr id="214" name="Google Shape;12667;p59">
                <a:extLst>
                  <a:ext uri="{FF2B5EF4-FFF2-40B4-BE49-F238E27FC236}">
                    <a16:creationId xmlns:a16="http://schemas.microsoft.com/office/drawing/2014/main" id="{5720EB2D-7DF3-4E8E-A84D-F178E2AE6BB6}"/>
                  </a:ext>
                </a:extLst>
              </p:cNvPr>
              <p:cNvSpPr/>
              <p:nvPr/>
            </p:nvSpPr>
            <p:spPr>
              <a:xfrm>
                <a:off x="4017816" y="1499912"/>
                <a:ext cx="314710" cy="359397"/>
              </a:xfrm>
              <a:custGeom>
                <a:avLst/>
                <a:gdLst/>
                <a:ahLst/>
                <a:cxnLst/>
                <a:rect l="l" t="t" r="r" b="b"/>
                <a:pathLst>
                  <a:path w="9895" h="11300" extrusionOk="0">
                    <a:moveTo>
                      <a:pt x="4929" y="0"/>
                    </a:moveTo>
                    <a:cubicBezTo>
                      <a:pt x="4810" y="0"/>
                      <a:pt x="4691" y="24"/>
                      <a:pt x="4584" y="84"/>
                    </a:cubicBezTo>
                    <a:lnTo>
                      <a:pt x="4048" y="405"/>
                    </a:lnTo>
                    <a:cubicBezTo>
                      <a:pt x="3977" y="441"/>
                      <a:pt x="3941" y="548"/>
                      <a:pt x="3989" y="643"/>
                    </a:cubicBezTo>
                    <a:cubicBezTo>
                      <a:pt x="4022" y="693"/>
                      <a:pt x="4077" y="719"/>
                      <a:pt x="4140" y="719"/>
                    </a:cubicBezTo>
                    <a:cubicBezTo>
                      <a:pt x="4168" y="719"/>
                      <a:pt x="4197" y="714"/>
                      <a:pt x="4227" y="703"/>
                    </a:cubicBezTo>
                    <a:lnTo>
                      <a:pt x="4763" y="381"/>
                    </a:lnTo>
                    <a:cubicBezTo>
                      <a:pt x="4816" y="352"/>
                      <a:pt x="4876" y="337"/>
                      <a:pt x="4935" y="337"/>
                    </a:cubicBezTo>
                    <a:cubicBezTo>
                      <a:pt x="4995" y="337"/>
                      <a:pt x="5054" y="352"/>
                      <a:pt x="5108" y="381"/>
                    </a:cubicBezTo>
                    <a:lnTo>
                      <a:pt x="9335" y="2822"/>
                    </a:lnTo>
                    <a:cubicBezTo>
                      <a:pt x="9346" y="2846"/>
                      <a:pt x="9358" y="2846"/>
                      <a:pt x="9370" y="2858"/>
                    </a:cubicBezTo>
                    <a:lnTo>
                      <a:pt x="4941" y="5382"/>
                    </a:lnTo>
                    <a:lnTo>
                      <a:pt x="4298" y="5013"/>
                    </a:lnTo>
                    <a:cubicBezTo>
                      <a:pt x="4276" y="4998"/>
                      <a:pt x="4250" y="4991"/>
                      <a:pt x="4223" y="4991"/>
                    </a:cubicBezTo>
                    <a:cubicBezTo>
                      <a:pt x="4165" y="4991"/>
                      <a:pt x="4105" y="5023"/>
                      <a:pt x="4072" y="5072"/>
                    </a:cubicBezTo>
                    <a:cubicBezTo>
                      <a:pt x="4036" y="5144"/>
                      <a:pt x="4060" y="5251"/>
                      <a:pt x="4132" y="5299"/>
                    </a:cubicBezTo>
                    <a:lnTo>
                      <a:pt x="4774" y="5668"/>
                    </a:lnTo>
                    <a:lnTo>
                      <a:pt x="4774" y="10823"/>
                    </a:lnTo>
                    <a:lnTo>
                      <a:pt x="488" y="8347"/>
                    </a:lnTo>
                    <a:cubicBezTo>
                      <a:pt x="381" y="8287"/>
                      <a:pt x="322" y="8180"/>
                      <a:pt x="322" y="8073"/>
                    </a:cubicBezTo>
                    <a:lnTo>
                      <a:pt x="322" y="7704"/>
                    </a:lnTo>
                    <a:cubicBezTo>
                      <a:pt x="322" y="7620"/>
                      <a:pt x="250" y="7537"/>
                      <a:pt x="167" y="7537"/>
                    </a:cubicBezTo>
                    <a:cubicBezTo>
                      <a:pt x="72" y="7537"/>
                      <a:pt x="0" y="7620"/>
                      <a:pt x="0" y="7704"/>
                    </a:cubicBezTo>
                    <a:lnTo>
                      <a:pt x="0" y="8073"/>
                    </a:lnTo>
                    <a:cubicBezTo>
                      <a:pt x="0" y="8323"/>
                      <a:pt x="119" y="8525"/>
                      <a:pt x="322" y="8644"/>
                    </a:cubicBezTo>
                    <a:lnTo>
                      <a:pt x="4870" y="11264"/>
                    </a:lnTo>
                    <a:cubicBezTo>
                      <a:pt x="4894" y="11276"/>
                      <a:pt x="4929" y="11299"/>
                      <a:pt x="4953" y="11299"/>
                    </a:cubicBezTo>
                    <a:cubicBezTo>
                      <a:pt x="4989" y="11299"/>
                      <a:pt x="5013" y="11276"/>
                      <a:pt x="5048" y="11264"/>
                    </a:cubicBezTo>
                    <a:lnTo>
                      <a:pt x="6715" y="10311"/>
                    </a:lnTo>
                    <a:cubicBezTo>
                      <a:pt x="6787" y="10263"/>
                      <a:pt x="6810" y="10168"/>
                      <a:pt x="6775" y="10073"/>
                    </a:cubicBezTo>
                    <a:cubicBezTo>
                      <a:pt x="6742" y="10024"/>
                      <a:pt x="6681" y="9992"/>
                      <a:pt x="6620" y="9992"/>
                    </a:cubicBezTo>
                    <a:cubicBezTo>
                      <a:pt x="6591" y="9992"/>
                      <a:pt x="6563" y="9999"/>
                      <a:pt x="6537" y="10013"/>
                    </a:cubicBezTo>
                    <a:lnTo>
                      <a:pt x="5120" y="10835"/>
                    </a:lnTo>
                    <a:lnTo>
                      <a:pt x="5120" y="5680"/>
                    </a:lnTo>
                    <a:lnTo>
                      <a:pt x="9549" y="3155"/>
                    </a:lnTo>
                    <a:lnTo>
                      <a:pt x="9549" y="3167"/>
                    </a:lnTo>
                    <a:lnTo>
                      <a:pt x="9549" y="3179"/>
                    </a:lnTo>
                    <a:lnTo>
                      <a:pt x="9549" y="3215"/>
                    </a:lnTo>
                    <a:lnTo>
                      <a:pt x="9549" y="8108"/>
                    </a:lnTo>
                    <a:cubicBezTo>
                      <a:pt x="9549" y="8228"/>
                      <a:pt x="9489" y="8335"/>
                      <a:pt x="9394" y="8382"/>
                    </a:cubicBezTo>
                    <a:lnTo>
                      <a:pt x="7096" y="9704"/>
                    </a:lnTo>
                    <a:cubicBezTo>
                      <a:pt x="7025" y="9752"/>
                      <a:pt x="6989" y="9847"/>
                      <a:pt x="7037" y="9942"/>
                    </a:cubicBezTo>
                    <a:cubicBezTo>
                      <a:pt x="7069" y="9991"/>
                      <a:pt x="7130" y="10023"/>
                      <a:pt x="7192" y="10023"/>
                    </a:cubicBezTo>
                    <a:cubicBezTo>
                      <a:pt x="7220" y="10023"/>
                      <a:pt x="7249" y="10017"/>
                      <a:pt x="7275" y="10002"/>
                    </a:cubicBezTo>
                    <a:lnTo>
                      <a:pt x="9573" y="8680"/>
                    </a:lnTo>
                    <a:cubicBezTo>
                      <a:pt x="9775" y="8561"/>
                      <a:pt x="9894" y="8347"/>
                      <a:pt x="9894" y="8108"/>
                    </a:cubicBezTo>
                    <a:lnTo>
                      <a:pt x="9894" y="3215"/>
                    </a:lnTo>
                    <a:cubicBezTo>
                      <a:pt x="9882" y="3060"/>
                      <a:pt x="9847" y="2929"/>
                      <a:pt x="9775" y="2810"/>
                    </a:cubicBezTo>
                    <a:cubicBezTo>
                      <a:pt x="9704" y="2691"/>
                      <a:pt x="9608" y="2608"/>
                      <a:pt x="9489" y="2524"/>
                    </a:cubicBezTo>
                    <a:lnTo>
                      <a:pt x="5263" y="84"/>
                    </a:lnTo>
                    <a:cubicBezTo>
                      <a:pt x="5167" y="24"/>
                      <a:pt x="5048" y="0"/>
                      <a:pt x="49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5" name="Google Shape;12668;p59">
                <a:extLst>
                  <a:ext uri="{FF2B5EF4-FFF2-40B4-BE49-F238E27FC236}">
                    <a16:creationId xmlns:a16="http://schemas.microsoft.com/office/drawing/2014/main" id="{BB70DCD8-D3D2-4909-96AA-92F5B0711A79}"/>
                  </a:ext>
                </a:extLst>
              </p:cNvPr>
              <p:cNvSpPr/>
              <p:nvPr/>
            </p:nvSpPr>
            <p:spPr>
              <a:xfrm>
                <a:off x="4017435" y="1522302"/>
                <a:ext cx="121591" cy="207114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6512" extrusionOk="0">
                    <a:moveTo>
                      <a:pt x="3552" y="1"/>
                    </a:moveTo>
                    <a:cubicBezTo>
                      <a:pt x="3525" y="1"/>
                      <a:pt x="3499" y="8"/>
                      <a:pt x="3477" y="23"/>
                    </a:cubicBezTo>
                    <a:lnTo>
                      <a:pt x="429" y="1809"/>
                    </a:lnTo>
                    <a:cubicBezTo>
                      <a:pt x="298" y="1880"/>
                      <a:pt x="191" y="1987"/>
                      <a:pt x="119" y="2118"/>
                    </a:cubicBezTo>
                    <a:cubicBezTo>
                      <a:pt x="36" y="2261"/>
                      <a:pt x="0" y="2404"/>
                      <a:pt x="0" y="2559"/>
                    </a:cubicBezTo>
                    <a:lnTo>
                      <a:pt x="0" y="6345"/>
                    </a:lnTo>
                    <a:cubicBezTo>
                      <a:pt x="0" y="6440"/>
                      <a:pt x="72" y="6512"/>
                      <a:pt x="155" y="6512"/>
                    </a:cubicBezTo>
                    <a:cubicBezTo>
                      <a:pt x="250" y="6512"/>
                      <a:pt x="322" y="6440"/>
                      <a:pt x="322" y="6345"/>
                    </a:cubicBezTo>
                    <a:lnTo>
                      <a:pt x="322" y="2559"/>
                    </a:lnTo>
                    <a:lnTo>
                      <a:pt x="322" y="2511"/>
                    </a:lnTo>
                    <a:lnTo>
                      <a:pt x="322" y="2487"/>
                    </a:lnTo>
                    <a:lnTo>
                      <a:pt x="322" y="2451"/>
                    </a:lnTo>
                    <a:lnTo>
                      <a:pt x="3524" y="4273"/>
                    </a:lnTo>
                    <a:cubicBezTo>
                      <a:pt x="3550" y="4290"/>
                      <a:pt x="3580" y="4298"/>
                      <a:pt x="3610" y="4298"/>
                    </a:cubicBezTo>
                    <a:cubicBezTo>
                      <a:pt x="3664" y="4298"/>
                      <a:pt x="3720" y="4272"/>
                      <a:pt x="3751" y="4226"/>
                    </a:cubicBezTo>
                    <a:cubicBezTo>
                      <a:pt x="3822" y="4130"/>
                      <a:pt x="3810" y="4023"/>
                      <a:pt x="3715" y="3987"/>
                    </a:cubicBezTo>
                    <a:lnTo>
                      <a:pt x="512" y="2154"/>
                    </a:lnTo>
                    <a:cubicBezTo>
                      <a:pt x="548" y="2142"/>
                      <a:pt x="560" y="2106"/>
                      <a:pt x="595" y="2094"/>
                    </a:cubicBezTo>
                    <a:lnTo>
                      <a:pt x="3643" y="320"/>
                    </a:lnTo>
                    <a:cubicBezTo>
                      <a:pt x="3715" y="273"/>
                      <a:pt x="3751" y="177"/>
                      <a:pt x="3703" y="82"/>
                    </a:cubicBezTo>
                    <a:cubicBezTo>
                      <a:pt x="3670" y="33"/>
                      <a:pt x="3610" y="1"/>
                      <a:pt x="355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2" name="Google Shape;12729;p59">
              <a:extLst>
                <a:ext uri="{FF2B5EF4-FFF2-40B4-BE49-F238E27FC236}">
                  <a16:creationId xmlns:a16="http://schemas.microsoft.com/office/drawing/2014/main" id="{D89F993E-FD2E-4E7A-907B-35FE024D7396}"/>
                </a:ext>
              </a:extLst>
            </p:cNvPr>
            <p:cNvGrpSpPr/>
            <p:nvPr/>
          </p:nvGrpSpPr>
          <p:grpSpPr>
            <a:xfrm>
              <a:off x="4841177" y="1161215"/>
              <a:ext cx="426696" cy="479704"/>
              <a:chOff x="3567553" y="1499912"/>
              <a:chExt cx="320022" cy="359778"/>
            </a:xfrm>
            <a:grpFill/>
          </p:grpSpPr>
          <p:sp>
            <p:nvSpPr>
              <p:cNvPr id="208" name="Google Shape;12730;p59">
                <a:extLst>
                  <a:ext uri="{FF2B5EF4-FFF2-40B4-BE49-F238E27FC236}">
                    <a16:creationId xmlns:a16="http://schemas.microsoft.com/office/drawing/2014/main" id="{3963D2F9-BA62-481F-9A79-1292AB34556B}"/>
                  </a:ext>
                </a:extLst>
              </p:cNvPr>
              <p:cNvSpPr/>
              <p:nvPr/>
            </p:nvSpPr>
            <p:spPr>
              <a:xfrm>
                <a:off x="3567553" y="1502933"/>
                <a:ext cx="263218" cy="356757"/>
              </a:xfrm>
              <a:custGeom>
                <a:avLst/>
                <a:gdLst/>
                <a:ahLst/>
                <a:cxnLst/>
                <a:rect l="l" t="t" r="r" b="b"/>
                <a:pathLst>
                  <a:path w="8276" h="11217" extrusionOk="0">
                    <a:moveTo>
                      <a:pt x="1738" y="0"/>
                    </a:moveTo>
                    <a:cubicBezTo>
                      <a:pt x="1718" y="0"/>
                      <a:pt x="1698" y="4"/>
                      <a:pt x="1679" y="12"/>
                    </a:cubicBezTo>
                    <a:cubicBezTo>
                      <a:pt x="1227" y="179"/>
                      <a:pt x="905" y="632"/>
                      <a:pt x="905" y="1120"/>
                    </a:cubicBezTo>
                    <a:lnTo>
                      <a:pt x="905" y="8275"/>
                    </a:lnTo>
                    <a:lnTo>
                      <a:pt x="167" y="8275"/>
                    </a:lnTo>
                    <a:cubicBezTo>
                      <a:pt x="72" y="8275"/>
                      <a:pt x="1" y="8359"/>
                      <a:pt x="1" y="8442"/>
                    </a:cubicBezTo>
                    <a:lnTo>
                      <a:pt x="1" y="10145"/>
                    </a:lnTo>
                    <a:cubicBezTo>
                      <a:pt x="1" y="10716"/>
                      <a:pt x="477" y="11216"/>
                      <a:pt x="1072" y="11216"/>
                    </a:cubicBezTo>
                    <a:lnTo>
                      <a:pt x="7156" y="11216"/>
                    </a:lnTo>
                    <a:cubicBezTo>
                      <a:pt x="7775" y="11216"/>
                      <a:pt x="8275" y="10716"/>
                      <a:pt x="8275" y="10097"/>
                    </a:cubicBezTo>
                    <a:lnTo>
                      <a:pt x="8275" y="4930"/>
                    </a:lnTo>
                    <a:cubicBezTo>
                      <a:pt x="8252" y="4835"/>
                      <a:pt x="8168" y="4751"/>
                      <a:pt x="8073" y="4751"/>
                    </a:cubicBezTo>
                    <a:cubicBezTo>
                      <a:pt x="7978" y="4751"/>
                      <a:pt x="7906" y="4835"/>
                      <a:pt x="7906" y="4918"/>
                    </a:cubicBezTo>
                    <a:lnTo>
                      <a:pt x="7906" y="10085"/>
                    </a:lnTo>
                    <a:cubicBezTo>
                      <a:pt x="7906" y="10514"/>
                      <a:pt x="7561" y="10859"/>
                      <a:pt x="7132" y="10859"/>
                    </a:cubicBezTo>
                    <a:lnTo>
                      <a:pt x="7061" y="10859"/>
                    </a:lnTo>
                    <a:cubicBezTo>
                      <a:pt x="6680" y="10811"/>
                      <a:pt x="6406" y="10502"/>
                      <a:pt x="6406" y="10133"/>
                    </a:cubicBezTo>
                    <a:lnTo>
                      <a:pt x="6406" y="9609"/>
                    </a:lnTo>
                    <a:cubicBezTo>
                      <a:pt x="6406" y="9514"/>
                      <a:pt x="6323" y="9442"/>
                      <a:pt x="6239" y="9442"/>
                    </a:cubicBezTo>
                    <a:cubicBezTo>
                      <a:pt x="6144" y="9442"/>
                      <a:pt x="6073" y="9514"/>
                      <a:pt x="6073" y="9609"/>
                    </a:cubicBezTo>
                    <a:lnTo>
                      <a:pt x="6073" y="10133"/>
                    </a:lnTo>
                    <a:cubicBezTo>
                      <a:pt x="6073" y="10407"/>
                      <a:pt x="6180" y="10680"/>
                      <a:pt x="6370" y="10871"/>
                    </a:cubicBezTo>
                    <a:cubicBezTo>
                      <a:pt x="3459" y="10871"/>
                      <a:pt x="2120" y="10874"/>
                      <a:pt x="1492" y="10874"/>
                    </a:cubicBezTo>
                    <a:cubicBezTo>
                      <a:pt x="864" y="10874"/>
                      <a:pt x="947" y="10871"/>
                      <a:pt x="882" y="10859"/>
                    </a:cubicBezTo>
                    <a:cubicBezTo>
                      <a:pt x="548" y="10788"/>
                      <a:pt x="298" y="10490"/>
                      <a:pt x="298" y="10145"/>
                    </a:cubicBezTo>
                    <a:lnTo>
                      <a:pt x="298" y="8609"/>
                    </a:lnTo>
                    <a:lnTo>
                      <a:pt x="6073" y="8609"/>
                    </a:lnTo>
                    <a:lnTo>
                      <a:pt x="6073" y="8954"/>
                    </a:lnTo>
                    <a:cubicBezTo>
                      <a:pt x="6073" y="9037"/>
                      <a:pt x="6144" y="9121"/>
                      <a:pt x="6239" y="9121"/>
                    </a:cubicBezTo>
                    <a:cubicBezTo>
                      <a:pt x="6323" y="9121"/>
                      <a:pt x="6406" y="9037"/>
                      <a:pt x="6406" y="8954"/>
                    </a:cubicBezTo>
                    <a:lnTo>
                      <a:pt x="6406" y="8442"/>
                    </a:lnTo>
                    <a:cubicBezTo>
                      <a:pt x="6406" y="8359"/>
                      <a:pt x="6323" y="8275"/>
                      <a:pt x="6239" y="8275"/>
                    </a:cubicBezTo>
                    <a:lnTo>
                      <a:pt x="1227" y="8275"/>
                    </a:lnTo>
                    <a:lnTo>
                      <a:pt x="1227" y="1120"/>
                    </a:lnTo>
                    <a:cubicBezTo>
                      <a:pt x="1227" y="763"/>
                      <a:pt x="1441" y="441"/>
                      <a:pt x="1786" y="322"/>
                    </a:cubicBezTo>
                    <a:cubicBezTo>
                      <a:pt x="1882" y="286"/>
                      <a:pt x="1917" y="179"/>
                      <a:pt x="1894" y="108"/>
                    </a:cubicBezTo>
                    <a:cubicBezTo>
                      <a:pt x="1866" y="44"/>
                      <a:pt x="1803" y="0"/>
                      <a:pt x="173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9" name="Google Shape;12731;p59">
                <a:extLst>
                  <a:ext uri="{FF2B5EF4-FFF2-40B4-BE49-F238E27FC236}">
                    <a16:creationId xmlns:a16="http://schemas.microsoft.com/office/drawing/2014/main" id="{A91E3AC0-FC00-4FA9-BD0F-9FC4A433C29B}"/>
                  </a:ext>
                </a:extLst>
              </p:cNvPr>
              <p:cNvSpPr/>
              <p:nvPr/>
            </p:nvSpPr>
            <p:spPr>
              <a:xfrm>
                <a:off x="3638001" y="1499912"/>
                <a:ext cx="249574" cy="142773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489" extrusionOk="0">
                    <a:moveTo>
                      <a:pt x="6787" y="322"/>
                    </a:moveTo>
                    <a:cubicBezTo>
                      <a:pt x="7191" y="322"/>
                      <a:pt x="7537" y="655"/>
                      <a:pt x="7537" y="1072"/>
                    </a:cubicBezTo>
                    <a:lnTo>
                      <a:pt x="7525" y="2608"/>
                    </a:lnTo>
                    <a:lnTo>
                      <a:pt x="6037" y="2608"/>
                    </a:lnTo>
                    <a:lnTo>
                      <a:pt x="6037" y="1417"/>
                    </a:lnTo>
                    <a:lnTo>
                      <a:pt x="6037" y="1072"/>
                    </a:lnTo>
                    <a:cubicBezTo>
                      <a:pt x="6037" y="643"/>
                      <a:pt x="6370" y="322"/>
                      <a:pt x="6775" y="322"/>
                    </a:cubicBezTo>
                    <a:close/>
                    <a:moveTo>
                      <a:pt x="167" y="0"/>
                    </a:moveTo>
                    <a:cubicBezTo>
                      <a:pt x="83" y="0"/>
                      <a:pt x="0" y="72"/>
                      <a:pt x="0" y="167"/>
                    </a:cubicBezTo>
                    <a:cubicBezTo>
                      <a:pt x="0" y="250"/>
                      <a:pt x="83" y="322"/>
                      <a:pt x="167" y="322"/>
                    </a:cubicBezTo>
                    <a:lnTo>
                      <a:pt x="5989" y="322"/>
                    </a:lnTo>
                    <a:cubicBezTo>
                      <a:pt x="5894" y="417"/>
                      <a:pt x="5810" y="548"/>
                      <a:pt x="5763" y="667"/>
                    </a:cubicBezTo>
                    <a:cubicBezTo>
                      <a:pt x="5715" y="798"/>
                      <a:pt x="5691" y="917"/>
                      <a:pt x="5691" y="1060"/>
                    </a:cubicBezTo>
                    <a:lnTo>
                      <a:pt x="5691" y="1393"/>
                    </a:lnTo>
                    <a:lnTo>
                      <a:pt x="5691" y="4334"/>
                    </a:lnTo>
                    <a:cubicBezTo>
                      <a:pt x="5691" y="4418"/>
                      <a:pt x="5763" y="4489"/>
                      <a:pt x="5858" y="4489"/>
                    </a:cubicBezTo>
                    <a:cubicBezTo>
                      <a:pt x="5941" y="4489"/>
                      <a:pt x="6013" y="4418"/>
                      <a:pt x="6013" y="4334"/>
                    </a:cubicBezTo>
                    <a:lnTo>
                      <a:pt x="6013" y="2929"/>
                    </a:lnTo>
                    <a:lnTo>
                      <a:pt x="7668" y="2929"/>
                    </a:lnTo>
                    <a:cubicBezTo>
                      <a:pt x="7763" y="2929"/>
                      <a:pt x="7834" y="2858"/>
                      <a:pt x="7834" y="2763"/>
                    </a:cubicBezTo>
                    <a:lnTo>
                      <a:pt x="7834" y="1072"/>
                    </a:lnTo>
                    <a:cubicBezTo>
                      <a:pt x="7846" y="488"/>
                      <a:pt x="7370" y="0"/>
                      <a:pt x="67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0" name="Google Shape;12732;p59">
                <a:extLst>
                  <a:ext uri="{FF2B5EF4-FFF2-40B4-BE49-F238E27FC236}">
                    <a16:creationId xmlns:a16="http://schemas.microsoft.com/office/drawing/2014/main" id="{57D64EBF-88A8-4F79-B5D5-1C159D853CF1}"/>
                  </a:ext>
                </a:extLst>
              </p:cNvPr>
              <p:cNvSpPr/>
              <p:nvPr/>
            </p:nvSpPr>
            <p:spPr>
              <a:xfrm>
                <a:off x="3641786" y="1594563"/>
                <a:ext cx="141659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1"/>
                      <a:pt x="4453" y="168"/>
                    </a:cubicBezTo>
                    <a:cubicBezTo>
                      <a:pt x="4453" y="72"/>
                      <a:pt x="4382" y="1"/>
                      <a:pt x="428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1" name="Google Shape;12733;p59">
                <a:extLst>
                  <a:ext uri="{FF2B5EF4-FFF2-40B4-BE49-F238E27FC236}">
                    <a16:creationId xmlns:a16="http://schemas.microsoft.com/office/drawing/2014/main" id="{4A915B7B-27DF-45CA-8C3A-3EDB4D0B9F6B}"/>
                  </a:ext>
                </a:extLst>
              </p:cNvPr>
              <p:cNvSpPr/>
              <p:nvPr/>
            </p:nvSpPr>
            <p:spPr>
              <a:xfrm>
                <a:off x="3641786" y="1638136"/>
                <a:ext cx="141659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67" y="322"/>
                    </a:cubicBezTo>
                    <a:lnTo>
                      <a:pt x="4286" y="322"/>
                    </a:lnTo>
                    <a:cubicBezTo>
                      <a:pt x="4382" y="322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2" name="Google Shape;12734;p59">
                <a:extLst>
                  <a:ext uri="{FF2B5EF4-FFF2-40B4-BE49-F238E27FC236}">
                    <a16:creationId xmlns:a16="http://schemas.microsoft.com/office/drawing/2014/main" id="{325647E8-B3EA-4203-B66B-9597365D53D0}"/>
                  </a:ext>
                </a:extLst>
              </p:cNvPr>
              <p:cNvSpPr/>
              <p:nvPr/>
            </p:nvSpPr>
            <p:spPr>
              <a:xfrm>
                <a:off x="3641786" y="1682059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3" name="Google Shape;12735;p59">
                <a:extLst>
                  <a:ext uri="{FF2B5EF4-FFF2-40B4-BE49-F238E27FC236}">
                    <a16:creationId xmlns:a16="http://schemas.microsoft.com/office/drawing/2014/main" id="{0A171ACA-1F76-4A33-8B65-9BB8B61D6020}"/>
                  </a:ext>
                </a:extLst>
              </p:cNvPr>
              <p:cNvSpPr/>
              <p:nvPr/>
            </p:nvSpPr>
            <p:spPr>
              <a:xfrm>
                <a:off x="3641786" y="1725600"/>
                <a:ext cx="14165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4286" y="334"/>
                    </a:lnTo>
                    <a:cubicBezTo>
                      <a:pt x="4382" y="334"/>
                      <a:pt x="4453" y="250"/>
                      <a:pt x="4453" y="167"/>
                    </a:cubicBezTo>
                    <a:cubicBezTo>
                      <a:pt x="4453" y="72"/>
                      <a:pt x="4382" y="0"/>
                      <a:pt x="428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113" name="Google Shape;12762;p59">
              <a:extLst>
                <a:ext uri="{FF2B5EF4-FFF2-40B4-BE49-F238E27FC236}">
                  <a16:creationId xmlns:a16="http://schemas.microsoft.com/office/drawing/2014/main" id="{80521D2D-B114-487A-9367-DD52A77338FC}"/>
                </a:ext>
              </a:extLst>
            </p:cNvPr>
            <p:cNvSpPr/>
            <p:nvPr/>
          </p:nvSpPr>
          <p:spPr>
            <a:xfrm>
              <a:off x="7678148" y="1166771"/>
              <a:ext cx="325217" cy="468593"/>
            </a:xfrm>
            <a:custGeom>
              <a:avLst/>
              <a:gdLst/>
              <a:ahLst/>
              <a:cxnLst/>
              <a:rect l="l" t="t" r="r" b="b"/>
              <a:pathLst>
                <a:path w="7669" h="11050" extrusionOk="0">
                  <a:moveTo>
                    <a:pt x="1644" y="299"/>
                  </a:moveTo>
                  <a:lnTo>
                    <a:pt x="1501" y="1180"/>
                  </a:lnTo>
                  <a:lnTo>
                    <a:pt x="1012" y="1180"/>
                  </a:lnTo>
                  <a:lnTo>
                    <a:pt x="882" y="299"/>
                  </a:lnTo>
                  <a:close/>
                  <a:moveTo>
                    <a:pt x="1691" y="1501"/>
                  </a:moveTo>
                  <a:lnTo>
                    <a:pt x="1691" y="1703"/>
                  </a:lnTo>
                  <a:lnTo>
                    <a:pt x="834" y="1703"/>
                  </a:lnTo>
                  <a:lnTo>
                    <a:pt x="834" y="1501"/>
                  </a:lnTo>
                  <a:close/>
                  <a:moveTo>
                    <a:pt x="6579" y="3583"/>
                  </a:moveTo>
                  <a:cubicBezTo>
                    <a:pt x="6612" y="3583"/>
                    <a:pt x="6633" y="3589"/>
                    <a:pt x="6644" y="3597"/>
                  </a:cubicBezTo>
                  <a:cubicBezTo>
                    <a:pt x="6716" y="3680"/>
                    <a:pt x="6608" y="3870"/>
                    <a:pt x="6394" y="4144"/>
                  </a:cubicBezTo>
                  <a:cubicBezTo>
                    <a:pt x="6394" y="4144"/>
                    <a:pt x="6275" y="4287"/>
                    <a:pt x="6073" y="4525"/>
                  </a:cubicBezTo>
                  <a:lnTo>
                    <a:pt x="6073" y="3751"/>
                  </a:lnTo>
                  <a:lnTo>
                    <a:pt x="6061" y="3751"/>
                  </a:lnTo>
                  <a:cubicBezTo>
                    <a:pt x="6073" y="3739"/>
                    <a:pt x="6108" y="3739"/>
                    <a:pt x="6120" y="3728"/>
                  </a:cubicBezTo>
                  <a:cubicBezTo>
                    <a:pt x="6366" y="3613"/>
                    <a:pt x="6504" y="3583"/>
                    <a:pt x="6579" y="3583"/>
                  </a:cubicBezTo>
                  <a:close/>
                  <a:moveTo>
                    <a:pt x="5751" y="3882"/>
                  </a:moveTo>
                  <a:lnTo>
                    <a:pt x="5751" y="4930"/>
                  </a:lnTo>
                  <a:cubicBezTo>
                    <a:pt x="5584" y="5132"/>
                    <a:pt x="5406" y="5359"/>
                    <a:pt x="5203" y="5609"/>
                  </a:cubicBezTo>
                  <a:lnTo>
                    <a:pt x="5203" y="3989"/>
                  </a:lnTo>
                  <a:cubicBezTo>
                    <a:pt x="5358" y="3989"/>
                    <a:pt x="5537" y="3966"/>
                    <a:pt x="5751" y="3882"/>
                  </a:cubicBezTo>
                  <a:close/>
                  <a:moveTo>
                    <a:pt x="4322" y="3585"/>
                  </a:moveTo>
                  <a:cubicBezTo>
                    <a:pt x="4441" y="3739"/>
                    <a:pt x="4584" y="3859"/>
                    <a:pt x="4799" y="3930"/>
                  </a:cubicBezTo>
                  <a:cubicBezTo>
                    <a:pt x="4822" y="3942"/>
                    <a:pt x="4846" y="3942"/>
                    <a:pt x="4870" y="3966"/>
                  </a:cubicBezTo>
                  <a:lnTo>
                    <a:pt x="4870" y="6061"/>
                  </a:lnTo>
                  <a:cubicBezTo>
                    <a:pt x="4692" y="6299"/>
                    <a:pt x="4513" y="6537"/>
                    <a:pt x="4322" y="6787"/>
                  </a:cubicBezTo>
                  <a:lnTo>
                    <a:pt x="4322" y="3585"/>
                  </a:lnTo>
                  <a:close/>
                  <a:moveTo>
                    <a:pt x="3453" y="2501"/>
                  </a:moveTo>
                  <a:cubicBezTo>
                    <a:pt x="3679" y="2608"/>
                    <a:pt x="3870" y="2775"/>
                    <a:pt x="4013" y="3025"/>
                  </a:cubicBezTo>
                  <a:lnTo>
                    <a:pt x="4013" y="7216"/>
                  </a:lnTo>
                  <a:cubicBezTo>
                    <a:pt x="3810" y="7466"/>
                    <a:pt x="3632" y="7740"/>
                    <a:pt x="3453" y="7990"/>
                  </a:cubicBezTo>
                  <a:lnTo>
                    <a:pt x="3453" y="2501"/>
                  </a:lnTo>
                  <a:close/>
                  <a:moveTo>
                    <a:pt x="1691" y="8621"/>
                  </a:moveTo>
                  <a:lnTo>
                    <a:pt x="1691" y="8811"/>
                  </a:lnTo>
                  <a:lnTo>
                    <a:pt x="834" y="8811"/>
                  </a:lnTo>
                  <a:lnTo>
                    <a:pt x="834" y="8621"/>
                  </a:lnTo>
                  <a:close/>
                  <a:moveTo>
                    <a:pt x="2584" y="2299"/>
                  </a:moveTo>
                  <a:cubicBezTo>
                    <a:pt x="2775" y="2311"/>
                    <a:pt x="2953" y="2323"/>
                    <a:pt x="3132" y="2370"/>
                  </a:cubicBezTo>
                  <a:lnTo>
                    <a:pt x="3132" y="8454"/>
                  </a:lnTo>
                  <a:lnTo>
                    <a:pt x="3132" y="8466"/>
                  </a:lnTo>
                  <a:cubicBezTo>
                    <a:pt x="2917" y="8788"/>
                    <a:pt x="2739" y="9097"/>
                    <a:pt x="2584" y="9383"/>
                  </a:cubicBezTo>
                  <a:lnTo>
                    <a:pt x="2584" y="2299"/>
                  </a:lnTo>
                  <a:close/>
                  <a:moveTo>
                    <a:pt x="1513" y="9133"/>
                  </a:moveTo>
                  <a:lnTo>
                    <a:pt x="1644" y="9978"/>
                  </a:lnTo>
                  <a:lnTo>
                    <a:pt x="882" y="9978"/>
                  </a:lnTo>
                  <a:lnTo>
                    <a:pt x="1012" y="9133"/>
                  </a:lnTo>
                  <a:close/>
                  <a:moveTo>
                    <a:pt x="2251" y="2299"/>
                  </a:moveTo>
                  <a:lnTo>
                    <a:pt x="2251" y="9978"/>
                  </a:lnTo>
                  <a:lnTo>
                    <a:pt x="1953" y="9978"/>
                  </a:lnTo>
                  <a:lnTo>
                    <a:pt x="1822" y="9121"/>
                  </a:lnTo>
                  <a:cubicBezTo>
                    <a:pt x="1917" y="9097"/>
                    <a:pt x="2001" y="9002"/>
                    <a:pt x="2001" y="8907"/>
                  </a:cubicBezTo>
                  <a:lnTo>
                    <a:pt x="2001" y="8526"/>
                  </a:lnTo>
                  <a:cubicBezTo>
                    <a:pt x="2001" y="8395"/>
                    <a:pt x="1894" y="8311"/>
                    <a:pt x="1774" y="8288"/>
                  </a:cubicBezTo>
                  <a:lnTo>
                    <a:pt x="1774" y="2299"/>
                  </a:lnTo>
                  <a:close/>
                  <a:moveTo>
                    <a:pt x="4156" y="10300"/>
                  </a:moveTo>
                  <a:cubicBezTo>
                    <a:pt x="4168" y="10300"/>
                    <a:pt x="4191" y="10312"/>
                    <a:pt x="4191" y="10324"/>
                  </a:cubicBezTo>
                  <a:lnTo>
                    <a:pt x="4191" y="10669"/>
                  </a:lnTo>
                  <a:cubicBezTo>
                    <a:pt x="4191" y="10693"/>
                    <a:pt x="4168" y="10705"/>
                    <a:pt x="4156" y="10705"/>
                  </a:cubicBezTo>
                  <a:lnTo>
                    <a:pt x="346" y="10705"/>
                  </a:lnTo>
                  <a:cubicBezTo>
                    <a:pt x="334" y="10705"/>
                    <a:pt x="322" y="10681"/>
                    <a:pt x="322" y="10669"/>
                  </a:cubicBezTo>
                  <a:lnTo>
                    <a:pt x="322" y="10324"/>
                  </a:lnTo>
                  <a:cubicBezTo>
                    <a:pt x="322" y="10312"/>
                    <a:pt x="334" y="10300"/>
                    <a:pt x="346" y="10300"/>
                  </a:cubicBezTo>
                  <a:close/>
                  <a:moveTo>
                    <a:pt x="703" y="1"/>
                  </a:moveTo>
                  <a:cubicBezTo>
                    <a:pt x="643" y="1"/>
                    <a:pt x="596" y="25"/>
                    <a:pt x="572" y="60"/>
                  </a:cubicBezTo>
                  <a:cubicBezTo>
                    <a:pt x="536" y="108"/>
                    <a:pt x="524" y="168"/>
                    <a:pt x="524" y="215"/>
                  </a:cubicBezTo>
                  <a:lnTo>
                    <a:pt x="691" y="1203"/>
                  </a:lnTo>
                  <a:cubicBezTo>
                    <a:pt x="584" y="1239"/>
                    <a:pt x="512" y="1322"/>
                    <a:pt x="512" y="1430"/>
                  </a:cubicBezTo>
                  <a:lnTo>
                    <a:pt x="512" y="1799"/>
                  </a:lnTo>
                  <a:cubicBezTo>
                    <a:pt x="512" y="1942"/>
                    <a:pt x="608" y="2025"/>
                    <a:pt x="727" y="2037"/>
                  </a:cubicBezTo>
                  <a:lnTo>
                    <a:pt x="727" y="2846"/>
                  </a:lnTo>
                  <a:cubicBezTo>
                    <a:pt x="727" y="2930"/>
                    <a:pt x="810" y="3013"/>
                    <a:pt x="893" y="3013"/>
                  </a:cubicBezTo>
                  <a:cubicBezTo>
                    <a:pt x="989" y="3013"/>
                    <a:pt x="1060" y="2930"/>
                    <a:pt x="1060" y="2846"/>
                  </a:cubicBezTo>
                  <a:lnTo>
                    <a:pt x="1060" y="2037"/>
                  </a:lnTo>
                  <a:lnTo>
                    <a:pt x="1441" y="2037"/>
                  </a:lnTo>
                  <a:lnTo>
                    <a:pt x="1441" y="8311"/>
                  </a:lnTo>
                  <a:lnTo>
                    <a:pt x="1060" y="8311"/>
                  </a:lnTo>
                  <a:lnTo>
                    <a:pt x="1060" y="3608"/>
                  </a:lnTo>
                  <a:cubicBezTo>
                    <a:pt x="1060" y="3513"/>
                    <a:pt x="989" y="3442"/>
                    <a:pt x="893" y="3442"/>
                  </a:cubicBezTo>
                  <a:cubicBezTo>
                    <a:pt x="810" y="3442"/>
                    <a:pt x="727" y="3513"/>
                    <a:pt x="727" y="3608"/>
                  </a:cubicBezTo>
                  <a:lnTo>
                    <a:pt x="727" y="8311"/>
                  </a:lnTo>
                  <a:cubicBezTo>
                    <a:pt x="608" y="8311"/>
                    <a:pt x="512" y="8407"/>
                    <a:pt x="512" y="8550"/>
                  </a:cubicBezTo>
                  <a:lnTo>
                    <a:pt x="512" y="8919"/>
                  </a:lnTo>
                  <a:cubicBezTo>
                    <a:pt x="512" y="9026"/>
                    <a:pt x="584" y="9109"/>
                    <a:pt x="691" y="9145"/>
                  </a:cubicBezTo>
                  <a:lnTo>
                    <a:pt x="548" y="9990"/>
                  </a:lnTo>
                  <a:lnTo>
                    <a:pt x="358" y="9990"/>
                  </a:lnTo>
                  <a:cubicBezTo>
                    <a:pt x="167" y="9990"/>
                    <a:pt x="0" y="10157"/>
                    <a:pt x="0" y="10347"/>
                  </a:cubicBezTo>
                  <a:lnTo>
                    <a:pt x="0" y="10693"/>
                  </a:lnTo>
                  <a:cubicBezTo>
                    <a:pt x="0" y="10883"/>
                    <a:pt x="167" y="11050"/>
                    <a:pt x="358" y="11050"/>
                  </a:cubicBezTo>
                  <a:lnTo>
                    <a:pt x="4168" y="11050"/>
                  </a:lnTo>
                  <a:cubicBezTo>
                    <a:pt x="4358" y="11050"/>
                    <a:pt x="4525" y="10883"/>
                    <a:pt x="4525" y="10693"/>
                  </a:cubicBezTo>
                  <a:lnTo>
                    <a:pt x="4525" y="10347"/>
                  </a:lnTo>
                  <a:cubicBezTo>
                    <a:pt x="4525" y="10157"/>
                    <a:pt x="4370" y="9990"/>
                    <a:pt x="4168" y="9990"/>
                  </a:cubicBezTo>
                  <a:lnTo>
                    <a:pt x="4108" y="9990"/>
                  </a:lnTo>
                  <a:cubicBezTo>
                    <a:pt x="4203" y="9585"/>
                    <a:pt x="4334" y="9216"/>
                    <a:pt x="4501" y="8823"/>
                  </a:cubicBezTo>
                  <a:cubicBezTo>
                    <a:pt x="4525" y="8740"/>
                    <a:pt x="4501" y="8645"/>
                    <a:pt x="4406" y="8621"/>
                  </a:cubicBezTo>
                  <a:cubicBezTo>
                    <a:pt x="4384" y="8612"/>
                    <a:pt x="4361" y="8607"/>
                    <a:pt x="4339" y="8607"/>
                  </a:cubicBezTo>
                  <a:cubicBezTo>
                    <a:pt x="4278" y="8607"/>
                    <a:pt x="4221" y="8643"/>
                    <a:pt x="4203" y="8704"/>
                  </a:cubicBezTo>
                  <a:cubicBezTo>
                    <a:pt x="4001" y="9157"/>
                    <a:pt x="3870" y="9562"/>
                    <a:pt x="3763" y="10002"/>
                  </a:cubicBezTo>
                  <a:lnTo>
                    <a:pt x="2632" y="10002"/>
                  </a:lnTo>
                  <a:cubicBezTo>
                    <a:pt x="2977" y="9288"/>
                    <a:pt x="3620" y="8323"/>
                    <a:pt x="4275" y="7395"/>
                  </a:cubicBezTo>
                  <a:cubicBezTo>
                    <a:pt x="4287" y="7383"/>
                    <a:pt x="4287" y="7383"/>
                    <a:pt x="4287" y="7371"/>
                  </a:cubicBezTo>
                  <a:cubicBezTo>
                    <a:pt x="5406" y="5835"/>
                    <a:pt x="6597" y="4406"/>
                    <a:pt x="6608" y="4394"/>
                  </a:cubicBezTo>
                  <a:cubicBezTo>
                    <a:pt x="6739" y="4228"/>
                    <a:pt x="7180" y="3739"/>
                    <a:pt x="6847" y="3406"/>
                  </a:cubicBezTo>
                  <a:cubicBezTo>
                    <a:pt x="6772" y="3336"/>
                    <a:pt x="6670" y="3301"/>
                    <a:pt x="6542" y="3301"/>
                  </a:cubicBezTo>
                  <a:cubicBezTo>
                    <a:pt x="6386" y="3301"/>
                    <a:pt x="6189" y="3354"/>
                    <a:pt x="5954" y="3466"/>
                  </a:cubicBezTo>
                  <a:cubicBezTo>
                    <a:pt x="5655" y="3619"/>
                    <a:pt x="5383" y="3696"/>
                    <a:pt x="5158" y="3696"/>
                  </a:cubicBezTo>
                  <a:cubicBezTo>
                    <a:pt x="5051" y="3696"/>
                    <a:pt x="4954" y="3679"/>
                    <a:pt x="4870" y="3644"/>
                  </a:cubicBezTo>
                  <a:cubicBezTo>
                    <a:pt x="4572" y="3549"/>
                    <a:pt x="4418" y="3251"/>
                    <a:pt x="4322" y="3013"/>
                  </a:cubicBezTo>
                  <a:cubicBezTo>
                    <a:pt x="4299" y="2989"/>
                    <a:pt x="4299" y="2977"/>
                    <a:pt x="4287" y="2966"/>
                  </a:cubicBezTo>
                  <a:cubicBezTo>
                    <a:pt x="3918" y="2192"/>
                    <a:pt x="3132" y="2025"/>
                    <a:pt x="2394" y="2001"/>
                  </a:cubicBezTo>
                  <a:lnTo>
                    <a:pt x="1894" y="2001"/>
                  </a:lnTo>
                  <a:lnTo>
                    <a:pt x="1905" y="1977"/>
                  </a:lnTo>
                  <a:lnTo>
                    <a:pt x="1917" y="1965"/>
                  </a:lnTo>
                  <a:cubicBezTo>
                    <a:pt x="1917" y="1965"/>
                    <a:pt x="1917" y="1954"/>
                    <a:pt x="1941" y="1954"/>
                  </a:cubicBezTo>
                  <a:lnTo>
                    <a:pt x="1941" y="1930"/>
                  </a:lnTo>
                  <a:lnTo>
                    <a:pt x="1941" y="1918"/>
                  </a:lnTo>
                  <a:lnTo>
                    <a:pt x="1941" y="1906"/>
                  </a:lnTo>
                  <a:lnTo>
                    <a:pt x="1941" y="1894"/>
                  </a:lnTo>
                  <a:lnTo>
                    <a:pt x="1941" y="1870"/>
                  </a:lnTo>
                  <a:lnTo>
                    <a:pt x="1941" y="1858"/>
                  </a:lnTo>
                  <a:lnTo>
                    <a:pt x="1941" y="1846"/>
                  </a:lnTo>
                  <a:lnTo>
                    <a:pt x="1941" y="1834"/>
                  </a:lnTo>
                  <a:lnTo>
                    <a:pt x="1941" y="1811"/>
                  </a:lnTo>
                  <a:lnTo>
                    <a:pt x="1941" y="1787"/>
                  </a:lnTo>
                  <a:lnTo>
                    <a:pt x="1941" y="1418"/>
                  </a:lnTo>
                  <a:lnTo>
                    <a:pt x="1941" y="1394"/>
                  </a:lnTo>
                  <a:lnTo>
                    <a:pt x="1941" y="1382"/>
                  </a:lnTo>
                  <a:lnTo>
                    <a:pt x="1941" y="1370"/>
                  </a:lnTo>
                  <a:lnTo>
                    <a:pt x="1941" y="1358"/>
                  </a:lnTo>
                  <a:lnTo>
                    <a:pt x="1941" y="1334"/>
                  </a:lnTo>
                  <a:lnTo>
                    <a:pt x="1941" y="1322"/>
                  </a:lnTo>
                  <a:cubicBezTo>
                    <a:pt x="1941" y="1322"/>
                    <a:pt x="1941" y="1311"/>
                    <a:pt x="1917" y="1311"/>
                  </a:cubicBezTo>
                  <a:cubicBezTo>
                    <a:pt x="1917" y="1311"/>
                    <a:pt x="1917" y="1299"/>
                    <a:pt x="1905" y="1299"/>
                  </a:cubicBezTo>
                  <a:cubicBezTo>
                    <a:pt x="1905" y="1299"/>
                    <a:pt x="1905" y="1275"/>
                    <a:pt x="1894" y="1275"/>
                  </a:cubicBezTo>
                  <a:lnTo>
                    <a:pt x="1882" y="1263"/>
                  </a:lnTo>
                  <a:lnTo>
                    <a:pt x="1858" y="1251"/>
                  </a:lnTo>
                  <a:cubicBezTo>
                    <a:pt x="1858" y="1251"/>
                    <a:pt x="1846" y="1251"/>
                    <a:pt x="1846" y="1239"/>
                  </a:cubicBezTo>
                  <a:lnTo>
                    <a:pt x="1834" y="1215"/>
                  </a:lnTo>
                  <a:lnTo>
                    <a:pt x="1786" y="1215"/>
                  </a:lnTo>
                  <a:lnTo>
                    <a:pt x="1822" y="1072"/>
                  </a:lnTo>
                  <a:lnTo>
                    <a:pt x="1834" y="965"/>
                  </a:lnTo>
                  <a:cubicBezTo>
                    <a:pt x="1994" y="962"/>
                    <a:pt x="2158" y="960"/>
                    <a:pt x="2316" y="960"/>
                  </a:cubicBezTo>
                  <a:cubicBezTo>
                    <a:pt x="2736" y="960"/>
                    <a:pt x="3120" y="976"/>
                    <a:pt x="3310" y="1037"/>
                  </a:cubicBezTo>
                  <a:cubicBezTo>
                    <a:pt x="3608" y="1144"/>
                    <a:pt x="4037" y="1394"/>
                    <a:pt x="4334" y="2049"/>
                  </a:cubicBezTo>
                  <a:cubicBezTo>
                    <a:pt x="4418" y="2263"/>
                    <a:pt x="4501" y="2454"/>
                    <a:pt x="4572" y="2620"/>
                  </a:cubicBezTo>
                  <a:cubicBezTo>
                    <a:pt x="4715" y="2989"/>
                    <a:pt x="4822" y="3227"/>
                    <a:pt x="4977" y="3323"/>
                  </a:cubicBezTo>
                  <a:cubicBezTo>
                    <a:pt x="5026" y="3349"/>
                    <a:pt x="5085" y="3362"/>
                    <a:pt x="5158" y="3362"/>
                  </a:cubicBezTo>
                  <a:cubicBezTo>
                    <a:pt x="5317" y="3362"/>
                    <a:pt x="5543" y="3299"/>
                    <a:pt x="5870" y="3168"/>
                  </a:cubicBezTo>
                  <a:cubicBezTo>
                    <a:pt x="6100" y="3082"/>
                    <a:pt x="6291" y="3042"/>
                    <a:pt x="6469" y="3042"/>
                  </a:cubicBezTo>
                  <a:cubicBezTo>
                    <a:pt x="6512" y="3042"/>
                    <a:pt x="6554" y="3044"/>
                    <a:pt x="6597" y="3049"/>
                  </a:cubicBezTo>
                  <a:cubicBezTo>
                    <a:pt x="6787" y="3085"/>
                    <a:pt x="6942" y="3168"/>
                    <a:pt x="7049" y="3323"/>
                  </a:cubicBezTo>
                  <a:cubicBezTo>
                    <a:pt x="7228" y="3620"/>
                    <a:pt x="7228" y="3870"/>
                    <a:pt x="6704" y="4585"/>
                  </a:cubicBezTo>
                  <a:cubicBezTo>
                    <a:pt x="5656" y="6037"/>
                    <a:pt x="4965" y="7145"/>
                    <a:pt x="4501" y="8002"/>
                  </a:cubicBezTo>
                  <a:cubicBezTo>
                    <a:pt x="4453" y="8085"/>
                    <a:pt x="4489" y="8180"/>
                    <a:pt x="4572" y="8228"/>
                  </a:cubicBezTo>
                  <a:cubicBezTo>
                    <a:pt x="4594" y="8243"/>
                    <a:pt x="4619" y="8249"/>
                    <a:pt x="4645" y="8249"/>
                  </a:cubicBezTo>
                  <a:cubicBezTo>
                    <a:pt x="4704" y="8249"/>
                    <a:pt x="4766" y="8215"/>
                    <a:pt x="4799" y="8157"/>
                  </a:cubicBezTo>
                  <a:cubicBezTo>
                    <a:pt x="5263" y="7288"/>
                    <a:pt x="5942" y="6216"/>
                    <a:pt x="6989" y="4763"/>
                  </a:cubicBezTo>
                  <a:cubicBezTo>
                    <a:pt x="7489" y="4061"/>
                    <a:pt x="7668" y="3632"/>
                    <a:pt x="7347" y="3108"/>
                  </a:cubicBezTo>
                  <a:cubicBezTo>
                    <a:pt x="7192" y="2894"/>
                    <a:pt x="6966" y="2739"/>
                    <a:pt x="6668" y="2692"/>
                  </a:cubicBezTo>
                  <a:cubicBezTo>
                    <a:pt x="6620" y="2685"/>
                    <a:pt x="6570" y="2681"/>
                    <a:pt x="6518" y="2681"/>
                  </a:cubicBezTo>
                  <a:cubicBezTo>
                    <a:pt x="6298" y="2681"/>
                    <a:pt x="6044" y="2741"/>
                    <a:pt x="5775" y="2846"/>
                  </a:cubicBezTo>
                  <a:cubicBezTo>
                    <a:pt x="5394" y="2999"/>
                    <a:pt x="5242" y="3014"/>
                    <a:pt x="5190" y="3014"/>
                  </a:cubicBezTo>
                  <a:cubicBezTo>
                    <a:pt x="5177" y="3014"/>
                    <a:pt x="5170" y="3013"/>
                    <a:pt x="5168" y="3013"/>
                  </a:cubicBezTo>
                  <a:cubicBezTo>
                    <a:pt x="5108" y="2966"/>
                    <a:pt x="4989" y="2680"/>
                    <a:pt x="4906" y="2477"/>
                  </a:cubicBezTo>
                  <a:cubicBezTo>
                    <a:pt x="4822" y="2311"/>
                    <a:pt x="4751" y="2120"/>
                    <a:pt x="4668" y="1906"/>
                  </a:cubicBezTo>
                  <a:cubicBezTo>
                    <a:pt x="4322" y="1144"/>
                    <a:pt x="3799" y="834"/>
                    <a:pt x="3441" y="715"/>
                  </a:cubicBezTo>
                  <a:cubicBezTo>
                    <a:pt x="3239" y="642"/>
                    <a:pt x="2905" y="619"/>
                    <a:pt x="2513" y="619"/>
                  </a:cubicBezTo>
                  <a:cubicBezTo>
                    <a:pt x="2329" y="619"/>
                    <a:pt x="2131" y="624"/>
                    <a:pt x="1929" y="632"/>
                  </a:cubicBezTo>
                  <a:lnTo>
                    <a:pt x="1989" y="215"/>
                  </a:lnTo>
                  <a:cubicBezTo>
                    <a:pt x="2001" y="156"/>
                    <a:pt x="1989" y="108"/>
                    <a:pt x="1941" y="60"/>
                  </a:cubicBezTo>
                  <a:cubicBezTo>
                    <a:pt x="1905" y="13"/>
                    <a:pt x="1846" y="1"/>
                    <a:pt x="1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14" name="Google Shape;12696;p59">
              <a:extLst>
                <a:ext uri="{FF2B5EF4-FFF2-40B4-BE49-F238E27FC236}">
                  <a16:creationId xmlns:a16="http://schemas.microsoft.com/office/drawing/2014/main" id="{833F72F5-C980-4411-88C3-0B7F15B29E6E}"/>
                </a:ext>
              </a:extLst>
            </p:cNvPr>
            <p:cNvGrpSpPr/>
            <p:nvPr/>
          </p:nvGrpSpPr>
          <p:grpSpPr>
            <a:xfrm>
              <a:off x="4154425" y="1162148"/>
              <a:ext cx="440817" cy="477839"/>
              <a:chOff x="3110102" y="1499880"/>
              <a:chExt cx="330613" cy="358379"/>
            </a:xfrm>
            <a:grpFill/>
          </p:grpSpPr>
          <p:sp>
            <p:nvSpPr>
              <p:cNvPr id="201" name="Google Shape;12697;p59">
                <a:extLst>
                  <a:ext uri="{FF2B5EF4-FFF2-40B4-BE49-F238E27FC236}">
                    <a16:creationId xmlns:a16="http://schemas.microsoft.com/office/drawing/2014/main" id="{1A45D63E-AB9B-43BD-9EA4-03C482FE20D8}"/>
                  </a:ext>
                </a:extLst>
              </p:cNvPr>
              <p:cNvSpPr/>
              <p:nvPr/>
            </p:nvSpPr>
            <p:spPr>
              <a:xfrm>
                <a:off x="3385024" y="1775979"/>
                <a:ext cx="55341" cy="71211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2239" extrusionOk="0">
                    <a:moveTo>
                      <a:pt x="1248" y="0"/>
                    </a:moveTo>
                    <a:cubicBezTo>
                      <a:pt x="1180" y="0"/>
                      <a:pt x="1124" y="45"/>
                      <a:pt x="1096" y="119"/>
                    </a:cubicBezTo>
                    <a:cubicBezTo>
                      <a:pt x="1072" y="202"/>
                      <a:pt x="1108" y="286"/>
                      <a:pt x="1203" y="321"/>
                    </a:cubicBezTo>
                    <a:cubicBezTo>
                      <a:pt x="1275" y="333"/>
                      <a:pt x="1334" y="369"/>
                      <a:pt x="1406" y="369"/>
                    </a:cubicBezTo>
                    <a:lnTo>
                      <a:pt x="1406" y="1095"/>
                    </a:lnTo>
                    <a:cubicBezTo>
                      <a:pt x="1320" y="1097"/>
                      <a:pt x="1242" y="1097"/>
                      <a:pt x="1171" y="1097"/>
                    </a:cubicBezTo>
                    <a:cubicBezTo>
                      <a:pt x="861" y="1097"/>
                      <a:pt x="689" y="1088"/>
                      <a:pt x="585" y="1088"/>
                    </a:cubicBezTo>
                    <a:cubicBezTo>
                      <a:pt x="472" y="1088"/>
                      <a:pt x="438" y="1098"/>
                      <a:pt x="394" y="1143"/>
                    </a:cubicBezTo>
                    <a:cubicBezTo>
                      <a:pt x="370" y="1167"/>
                      <a:pt x="358" y="1214"/>
                      <a:pt x="358" y="1262"/>
                    </a:cubicBezTo>
                    <a:cubicBezTo>
                      <a:pt x="370" y="1524"/>
                      <a:pt x="263" y="1774"/>
                      <a:pt x="96" y="1953"/>
                    </a:cubicBezTo>
                    <a:cubicBezTo>
                      <a:pt x="1" y="2060"/>
                      <a:pt x="72" y="2238"/>
                      <a:pt x="215" y="2238"/>
                    </a:cubicBezTo>
                    <a:cubicBezTo>
                      <a:pt x="263" y="2238"/>
                      <a:pt x="310" y="2226"/>
                      <a:pt x="334" y="2179"/>
                    </a:cubicBezTo>
                    <a:cubicBezTo>
                      <a:pt x="537" y="1976"/>
                      <a:pt x="667" y="1703"/>
                      <a:pt x="679" y="1417"/>
                    </a:cubicBezTo>
                    <a:lnTo>
                      <a:pt x="1572" y="1417"/>
                    </a:lnTo>
                    <a:cubicBezTo>
                      <a:pt x="1668" y="1417"/>
                      <a:pt x="1739" y="1345"/>
                      <a:pt x="1739" y="1262"/>
                    </a:cubicBezTo>
                    <a:lnTo>
                      <a:pt x="1739" y="238"/>
                    </a:lnTo>
                    <a:cubicBezTo>
                      <a:pt x="1739" y="131"/>
                      <a:pt x="1680" y="60"/>
                      <a:pt x="1572" y="60"/>
                    </a:cubicBezTo>
                    <a:cubicBezTo>
                      <a:pt x="1489" y="60"/>
                      <a:pt x="1382" y="36"/>
                      <a:pt x="1310" y="12"/>
                    </a:cubicBezTo>
                    <a:cubicBezTo>
                      <a:pt x="1289" y="4"/>
                      <a:pt x="1268" y="0"/>
                      <a:pt x="12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2" name="Google Shape;12698;p59">
                <a:extLst>
                  <a:ext uri="{FF2B5EF4-FFF2-40B4-BE49-F238E27FC236}">
                    <a16:creationId xmlns:a16="http://schemas.microsoft.com/office/drawing/2014/main" id="{F63404E1-3628-4596-A933-94CF5FCCE256}"/>
                  </a:ext>
                </a:extLst>
              </p:cNvPr>
              <p:cNvSpPr/>
              <p:nvPr/>
            </p:nvSpPr>
            <p:spPr>
              <a:xfrm>
                <a:off x="3347176" y="1535501"/>
                <a:ext cx="93189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1942" extrusionOk="0">
                    <a:moveTo>
                      <a:pt x="1703" y="1"/>
                    </a:moveTo>
                    <a:cubicBezTo>
                      <a:pt x="1619" y="1"/>
                      <a:pt x="1524" y="72"/>
                      <a:pt x="1536" y="179"/>
                    </a:cubicBezTo>
                    <a:cubicBezTo>
                      <a:pt x="1572" y="655"/>
                      <a:pt x="1155" y="1132"/>
                      <a:pt x="595" y="1132"/>
                    </a:cubicBezTo>
                    <a:cubicBezTo>
                      <a:pt x="476" y="1132"/>
                      <a:pt x="345" y="1108"/>
                      <a:pt x="250" y="1072"/>
                    </a:cubicBezTo>
                    <a:cubicBezTo>
                      <a:pt x="228" y="1064"/>
                      <a:pt x="206" y="1060"/>
                      <a:pt x="186" y="1060"/>
                    </a:cubicBezTo>
                    <a:cubicBezTo>
                      <a:pt x="118" y="1060"/>
                      <a:pt x="60" y="1101"/>
                      <a:pt x="24" y="1155"/>
                    </a:cubicBezTo>
                    <a:cubicBezTo>
                      <a:pt x="0" y="1251"/>
                      <a:pt x="36" y="1334"/>
                      <a:pt x="119" y="1382"/>
                    </a:cubicBezTo>
                    <a:cubicBezTo>
                      <a:pt x="262" y="1441"/>
                      <a:pt x="429" y="1465"/>
                      <a:pt x="595" y="1465"/>
                    </a:cubicBezTo>
                    <a:cubicBezTo>
                      <a:pt x="1250" y="1465"/>
                      <a:pt x="1798" y="977"/>
                      <a:pt x="1869" y="334"/>
                    </a:cubicBezTo>
                    <a:lnTo>
                      <a:pt x="2596" y="334"/>
                    </a:lnTo>
                    <a:lnTo>
                      <a:pt x="2596" y="1786"/>
                    </a:lnTo>
                    <a:cubicBezTo>
                      <a:pt x="2596" y="1870"/>
                      <a:pt x="2679" y="1941"/>
                      <a:pt x="2762" y="1941"/>
                    </a:cubicBezTo>
                    <a:cubicBezTo>
                      <a:pt x="2858" y="1941"/>
                      <a:pt x="2929" y="1870"/>
                      <a:pt x="2929" y="1786"/>
                    </a:cubicBezTo>
                    <a:lnTo>
                      <a:pt x="2929" y="155"/>
                    </a:lnTo>
                    <a:cubicBezTo>
                      <a:pt x="2929" y="72"/>
                      <a:pt x="2858" y="1"/>
                      <a:pt x="27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3" name="Google Shape;12699;p59">
                <a:extLst>
                  <a:ext uri="{FF2B5EF4-FFF2-40B4-BE49-F238E27FC236}">
                    <a16:creationId xmlns:a16="http://schemas.microsoft.com/office/drawing/2014/main" id="{7CBD9612-786F-46E0-A2FF-FD98609F5B48}"/>
                  </a:ext>
                </a:extLst>
              </p:cNvPr>
              <p:cNvSpPr/>
              <p:nvPr/>
            </p:nvSpPr>
            <p:spPr>
              <a:xfrm>
                <a:off x="3110102" y="1580728"/>
                <a:ext cx="330613" cy="277530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8726" extrusionOk="0">
                    <a:moveTo>
                      <a:pt x="5044" y="1"/>
                    </a:moveTo>
                    <a:cubicBezTo>
                      <a:pt x="4997" y="1"/>
                      <a:pt x="4950" y="22"/>
                      <a:pt x="4918" y="67"/>
                    </a:cubicBezTo>
                    <a:cubicBezTo>
                      <a:pt x="4251" y="817"/>
                      <a:pt x="4692" y="2055"/>
                      <a:pt x="5704" y="2186"/>
                    </a:cubicBezTo>
                    <a:lnTo>
                      <a:pt x="5704" y="2924"/>
                    </a:lnTo>
                    <a:lnTo>
                      <a:pt x="4823" y="2924"/>
                    </a:lnTo>
                    <a:cubicBezTo>
                      <a:pt x="4739" y="2924"/>
                      <a:pt x="4668" y="2996"/>
                      <a:pt x="4668" y="3079"/>
                    </a:cubicBezTo>
                    <a:cubicBezTo>
                      <a:pt x="4668" y="3630"/>
                      <a:pt x="4207" y="4034"/>
                      <a:pt x="3710" y="4034"/>
                    </a:cubicBezTo>
                    <a:cubicBezTo>
                      <a:pt x="3573" y="4034"/>
                      <a:pt x="3433" y="4003"/>
                      <a:pt x="3299" y="3936"/>
                    </a:cubicBezTo>
                    <a:cubicBezTo>
                      <a:pt x="2977" y="3770"/>
                      <a:pt x="2775" y="3460"/>
                      <a:pt x="2775" y="3079"/>
                    </a:cubicBezTo>
                    <a:cubicBezTo>
                      <a:pt x="2775" y="2996"/>
                      <a:pt x="2704" y="2924"/>
                      <a:pt x="2608" y="2924"/>
                    </a:cubicBezTo>
                    <a:lnTo>
                      <a:pt x="1727" y="2924"/>
                    </a:lnTo>
                    <a:lnTo>
                      <a:pt x="1727" y="2043"/>
                    </a:lnTo>
                    <a:cubicBezTo>
                      <a:pt x="1727" y="1948"/>
                      <a:pt x="1656" y="1877"/>
                      <a:pt x="1572" y="1877"/>
                    </a:cubicBezTo>
                    <a:cubicBezTo>
                      <a:pt x="834" y="1865"/>
                      <a:pt x="394" y="1055"/>
                      <a:pt x="763" y="436"/>
                    </a:cubicBezTo>
                    <a:cubicBezTo>
                      <a:pt x="810" y="364"/>
                      <a:pt x="799" y="257"/>
                      <a:pt x="703" y="210"/>
                    </a:cubicBezTo>
                    <a:cubicBezTo>
                      <a:pt x="679" y="193"/>
                      <a:pt x="650" y="185"/>
                      <a:pt x="621" y="185"/>
                    </a:cubicBezTo>
                    <a:cubicBezTo>
                      <a:pt x="565" y="185"/>
                      <a:pt x="508" y="214"/>
                      <a:pt x="477" y="269"/>
                    </a:cubicBezTo>
                    <a:cubicBezTo>
                      <a:pt x="1" y="1055"/>
                      <a:pt x="501" y="2067"/>
                      <a:pt x="1406" y="2210"/>
                    </a:cubicBezTo>
                    <a:lnTo>
                      <a:pt x="1406" y="3651"/>
                    </a:lnTo>
                    <a:cubicBezTo>
                      <a:pt x="1406" y="3734"/>
                      <a:pt x="1477" y="3817"/>
                      <a:pt x="1572" y="3817"/>
                    </a:cubicBezTo>
                    <a:cubicBezTo>
                      <a:pt x="1656" y="3817"/>
                      <a:pt x="1727" y="3734"/>
                      <a:pt x="1727" y="3651"/>
                    </a:cubicBezTo>
                    <a:lnTo>
                      <a:pt x="1727" y="3246"/>
                    </a:lnTo>
                    <a:lnTo>
                      <a:pt x="2465" y="3246"/>
                    </a:lnTo>
                    <a:cubicBezTo>
                      <a:pt x="2537" y="3817"/>
                      <a:pt x="2977" y="4258"/>
                      <a:pt x="3549" y="4341"/>
                    </a:cubicBezTo>
                    <a:cubicBezTo>
                      <a:pt x="3614" y="4351"/>
                      <a:pt x="3678" y="4356"/>
                      <a:pt x="3742" y="4356"/>
                    </a:cubicBezTo>
                    <a:cubicBezTo>
                      <a:pt x="4376" y="4356"/>
                      <a:pt x="4914" y="3884"/>
                      <a:pt x="4990" y="3246"/>
                    </a:cubicBezTo>
                    <a:lnTo>
                      <a:pt x="5716" y="3246"/>
                    </a:lnTo>
                    <a:lnTo>
                      <a:pt x="5716" y="4127"/>
                    </a:lnTo>
                    <a:cubicBezTo>
                      <a:pt x="5716" y="4210"/>
                      <a:pt x="5799" y="4294"/>
                      <a:pt x="5882" y="4294"/>
                    </a:cubicBezTo>
                    <a:cubicBezTo>
                      <a:pt x="6406" y="4294"/>
                      <a:pt x="6835" y="4722"/>
                      <a:pt x="6835" y="5234"/>
                    </a:cubicBezTo>
                    <a:cubicBezTo>
                      <a:pt x="6835" y="5758"/>
                      <a:pt x="6406" y="6187"/>
                      <a:pt x="5882" y="6187"/>
                    </a:cubicBezTo>
                    <a:cubicBezTo>
                      <a:pt x="5799" y="6187"/>
                      <a:pt x="5716" y="6270"/>
                      <a:pt x="5716" y="6353"/>
                    </a:cubicBezTo>
                    <a:lnTo>
                      <a:pt x="5716" y="7234"/>
                    </a:lnTo>
                    <a:lnTo>
                      <a:pt x="4990" y="7234"/>
                    </a:lnTo>
                    <a:cubicBezTo>
                      <a:pt x="4906" y="7234"/>
                      <a:pt x="4823" y="7306"/>
                      <a:pt x="4823" y="7401"/>
                    </a:cubicBezTo>
                    <a:cubicBezTo>
                      <a:pt x="4823" y="7484"/>
                      <a:pt x="4906" y="7568"/>
                      <a:pt x="4990" y="7568"/>
                    </a:cubicBezTo>
                    <a:lnTo>
                      <a:pt x="6775" y="7568"/>
                    </a:lnTo>
                    <a:cubicBezTo>
                      <a:pt x="6839" y="8230"/>
                      <a:pt x="7403" y="8726"/>
                      <a:pt x="8059" y="8726"/>
                    </a:cubicBezTo>
                    <a:cubicBezTo>
                      <a:pt x="8146" y="8726"/>
                      <a:pt x="8234" y="8717"/>
                      <a:pt x="8323" y="8699"/>
                    </a:cubicBezTo>
                    <a:cubicBezTo>
                      <a:pt x="8419" y="8675"/>
                      <a:pt x="8478" y="8592"/>
                      <a:pt x="8454" y="8496"/>
                    </a:cubicBezTo>
                    <a:cubicBezTo>
                      <a:pt x="8443" y="8420"/>
                      <a:pt x="8373" y="8364"/>
                      <a:pt x="8288" y="8364"/>
                    </a:cubicBezTo>
                    <a:cubicBezTo>
                      <a:pt x="8280" y="8364"/>
                      <a:pt x="8272" y="8364"/>
                      <a:pt x="8264" y="8365"/>
                    </a:cubicBezTo>
                    <a:cubicBezTo>
                      <a:pt x="8195" y="8380"/>
                      <a:pt x="8127" y="8387"/>
                      <a:pt x="8061" y="8387"/>
                    </a:cubicBezTo>
                    <a:cubicBezTo>
                      <a:pt x="7535" y="8387"/>
                      <a:pt x="7089" y="7950"/>
                      <a:pt x="7121" y="7401"/>
                    </a:cubicBezTo>
                    <a:cubicBezTo>
                      <a:pt x="7121" y="7353"/>
                      <a:pt x="7109" y="7306"/>
                      <a:pt x="7073" y="7282"/>
                    </a:cubicBezTo>
                    <a:cubicBezTo>
                      <a:pt x="7034" y="7237"/>
                      <a:pt x="7003" y="7227"/>
                      <a:pt x="6891" y="7227"/>
                    </a:cubicBezTo>
                    <a:cubicBezTo>
                      <a:pt x="6787" y="7227"/>
                      <a:pt x="6613" y="7236"/>
                      <a:pt x="6299" y="7236"/>
                    </a:cubicBezTo>
                    <a:cubicBezTo>
                      <a:pt x="6227" y="7236"/>
                      <a:pt x="6148" y="7236"/>
                      <a:pt x="6061" y="7234"/>
                    </a:cubicBezTo>
                    <a:lnTo>
                      <a:pt x="6061" y="6508"/>
                    </a:lnTo>
                    <a:cubicBezTo>
                      <a:pt x="6811" y="6401"/>
                      <a:pt x="7299" y="5698"/>
                      <a:pt x="7145" y="4972"/>
                    </a:cubicBezTo>
                    <a:cubicBezTo>
                      <a:pt x="7049" y="4472"/>
                      <a:pt x="6633" y="4032"/>
                      <a:pt x="6061" y="3960"/>
                    </a:cubicBezTo>
                    <a:lnTo>
                      <a:pt x="6061" y="3234"/>
                    </a:lnTo>
                    <a:lnTo>
                      <a:pt x="6787" y="3234"/>
                    </a:lnTo>
                    <a:cubicBezTo>
                      <a:pt x="6878" y="3888"/>
                      <a:pt x="7448" y="4334"/>
                      <a:pt x="8061" y="4334"/>
                    </a:cubicBezTo>
                    <a:cubicBezTo>
                      <a:pt x="8252" y="4334"/>
                      <a:pt x="8447" y="4291"/>
                      <a:pt x="8633" y="4198"/>
                    </a:cubicBezTo>
                    <a:cubicBezTo>
                      <a:pt x="9026" y="4008"/>
                      <a:pt x="9276" y="3651"/>
                      <a:pt x="9335" y="3234"/>
                    </a:cubicBezTo>
                    <a:lnTo>
                      <a:pt x="10062" y="3234"/>
                    </a:lnTo>
                    <a:lnTo>
                      <a:pt x="10062" y="3960"/>
                    </a:lnTo>
                    <a:cubicBezTo>
                      <a:pt x="9109" y="4091"/>
                      <a:pt x="8633" y="5246"/>
                      <a:pt x="9228" y="6020"/>
                    </a:cubicBezTo>
                    <a:cubicBezTo>
                      <a:pt x="9262" y="6060"/>
                      <a:pt x="9311" y="6082"/>
                      <a:pt x="9360" y="6082"/>
                    </a:cubicBezTo>
                    <a:cubicBezTo>
                      <a:pt x="9398" y="6082"/>
                      <a:pt x="9435" y="6069"/>
                      <a:pt x="9466" y="6044"/>
                    </a:cubicBezTo>
                    <a:cubicBezTo>
                      <a:pt x="9550" y="5984"/>
                      <a:pt x="9562" y="5877"/>
                      <a:pt x="9502" y="5806"/>
                    </a:cubicBezTo>
                    <a:cubicBezTo>
                      <a:pt x="9026" y="5198"/>
                      <a:pt x="9454" y="4294"/>
                      <a:pt x="10228" y="4270"/>
                    </a:cubicBezTo>
                    <a:cubicBezTo>
                      <a:pt x="10324" y="4270"/>
                      <a:pt x="10395" y="4198"/>
                      <a:pt x="10395" y="4103"/>
                    </a:cubicBezTo>
                    <a:lnTo>
                      <a:pt x="10395" y="1007"/>
                    </a:lnTo>
                    <a:cubicBezTo>
                      <a:pt x="10383" y="936"/>
                      <a:pt x="10312" y="865"/>
                      <a:pt x="10216" y="865"/>
                    </a:cubicBezTo>
                    <a:cubicBezTo>
                      <a:pt x="10133" y="865"/>
                      <a:pt x="10050" y="936"/>
                      <a:pt x="10050" y="1031"/>
                    </a:cubicBezTo>
                    <a:lnTo>
                      <a:pt x="10050" y="2900"/>
                    </a:lnTo>
                    <a:lnTo>
                      <a:pt x="9157" y="2900"/>
                    </a:lnTo>
                    <a:cubicBezTo>
                      <a:pt x="9073" y="2900"/>
                      <a:pt x="8990" y="2984"/>
                      <a:pt x="8990" y="3067"/>
                    </a:cubicBezTo>
                    <a:cubicBezTo>
                      <a:pt x="8990" y="3293"/>
                      <a:pt x="8907" y="3520"/>
                      <a:pt x="8740" y="3698"/>
                    </a:cubicBezTo>
                    <a:cubicBezTo>
                      <a:pt x="8542" y="3912"/>
                      <a:pt x="8291" y="4008"/>
                      <a:pt x="8045" y="4008"/>
                    </a:cubicBezTo>
                    <a:cubicBezTo>
                      <a:pt x="7564" y="4008"/>
                      <a:pt x="7101" y="3642"/>
                      <a:pt x="7085" y="3067"/>
                    </a:cubicBezTo>
                    <a:cubicBezTo>
                      <a:pt x="7085" y="2984"/>
                      <a:pt x="7014" y="2900"/>
                      <a:pt x="6930" y="2900"/>
                    </a:cubicBezTo>
                    <a:lnTo>
                      <a:pt x="6049" y="2900"/>
                    </a:lnTo>
                    <a:lnTo>
                      <a:pt x="6049" y="2031"/>
                    </a:lnTo>
                    <a:cubicBezTo>
                      <a:pt x="6049" y="1936"/>
                      <a:pt x="5978" y="1865"/>
                      <a:pt x="5882" y="1865"/>
                    </a:cubicBezTo>
                    <a:cubicBezTo>
                      <a:pt x="5061" y="1865"/>
                      <a:pt x="4632" y="900"/>
                      <a:pt x="5168" y="281"/>
                    </a:cubicBezTo>
                    <a:cubicBezTo>
                      <a:pt x="5228" y="210"/>
                      <a:pt x="5228" y="103"/>
                      <a:pt x="5156" y="43"/>
                    </a:cubicBezTo>
                    <a:cubicBezTo>
                      <a:pt x="5123" y="16"/>
                      <a:pt x="5083" y="1"/>
                      <a:pt x="50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4" name="Google Shape;12700;p59">
                <a:extLst>
                  <a:ext uri="{FF2B5EF4-FFF2-40B4-BE49-F238E27FC236}">
                    <a16:creationId xmlns:a16="http://schemas.microsoft.com/office/drawing/2014/main" id="{F20EB1AE-0E4A-49A3-8F20-93B4AA32F7E5}"/>
                  </a:ext>
                </a:extLst>
              </p:cNvPr>
              <p:cNvSpPr/>
              <p:nvPr/>
            </p:nvSpPr>
            <p:spPr>
              <a:xfrm>
                <a:off x="3139267" y="1504428"/>
                <a:ext cx="77668" cy="78113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2456" extrusionOk="0">
                    <a:moveTo>
                      <a:pt x="2255" y="1"/>
                    </a:moveTo>
                    <a:cubicBezTo>
                      <a:pt x="2226" y="1"/>
                      <a:pt x="2196" y="9"/>
                      <a:pt x="2168" y="25"/>
                    </a:cubicBezTo>
                    <a:cubicBezTo>
                      <a:pt x="1810" y="216"/>
                      <a:pt x="1572" y="573"/>
                      <a:pt x="1513" y="978"/>
                    </a:cubicBezTo>
                    <a:lnTo>
                      <a:pt x="620" y="978"/>
                    </a:lnTo>
                    <a:cubicBezTo>
                      <a:pt x="536" y="978"/>
                      <a:pt x="465" y="1049"/>
                      <a:pt x="465" y="1132"/>
                    </a:cubicBezTo>
                    <a:lnTo>
                      <a:pt x="465" y="2025"/>
                    </a:lnTo>
                    <a:cubicBezTo>
                      <a:pt x="346" y="2049"/>
                      <a:pt x="215" y="2073"/>
                      <a:pt x="120" y="2132"/>
                    </a:cubicBezTo>
                    <a:cubicBezTo>
                      <a:pt x="24" y="2180"/>
                      <a:pt x="1" y="2263"/>
                      <a:pt x="24" y="2359"/>
                    </a:cubicBezTo>
                    <a:cubicBezTo>
                      <a:pt x="60" y="2420"/>
                      <a:pt x="121" y="2456"/>
                      <a:pt x="184" y="2456"/>
                    </a:cubicBezTo>
                    <a:cubicBezTo>
                      <a:pt x="206" y="2456"/>
                      <a:pt x="229" y="2451"/>
                      <a:pt x="251" y="2442"/>
                    </a:cubicBezTo>
                    <a:cubicBezTo>
                      <a:pt x="370" y="2382"/>
                      <a:pt x="501" y="2359"/>
                      <a:pt x="620" y="2359"/>
                    </a:cubicBezTo>
                    <a:cubicBezTo>
                      <a:pt x="715" y="2359"/>
                      <a:pt x="786" y="2275"/>
                      <a:pt x="786" y="2192"/>
                    </a:cubicBezTo>
                    <a:lnTo>
                      <a:pt x="786" y="1299"/>
                    </a:lnTo>
                    <a:lnTo>
                      <a:pt x="1667" y="1299"/>
                    </a:lnTo>
                    <a:cubicBezTo>
                      <a:pt x="1751" y="1299"/>
                      <a:pt x="1834" y="1228"/>
                      <a:pt x="1834" y="1132"/>
                    </a:cubicBezTo>
                    <a:cubicBezTo>
                      <a:pt x="1834" y="1132"/>
                      <a:pt x="1810" y="585"/>
                      <a:pt x="2322" y="299"/>
                    </a:cubicBezTo>
                    <a:cubicBezTo>
                      <a:pt x="2406" y="263"/>
                      <a:pt x="2441" y="168"/>
                      <a:pt x="2394" y="85"/>
                    </a:cubicBezTo>
                    <a:cubicBezTo>
                      <a:pt x="2362" y="30"/>
                      <a:pt x="2311" y="1"/>
                      <a:pt x="22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5" name="Google Shape;12701;p59">
                <a:extLst>
                  <a:ext uri="{FF2B5EF4-FFF2-40B4-BE49-F238E27FC236}">
                    <a16:creationId xmlns:a16="http://schemas.microsoft.com/office/drawing/2014/main" id="{508B6104-4FC0-490D-90B6-B38F537BD04A}"/>
                  </a:ext>
                </a:extLst>
              </p:cNvPr>
              <p:cNvSpPr/>
              <p:nvPr/>
            </p:nvSpPr>
            <p:spPr>
              <a:xfrm>
                <a:off x="3226381" y="1499880"/>
                <a:ext cx="116279" cy="8266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99" extrusionOk="0">
                    <a:moveTo>
                      <a:pt x="170" y="0"/>
                    </a:moveTo>
                    <a:cubicBezTo>
                      <a:pt x="83" y="0"/>
                      <a:pt x="12" y="67"/>
                      <a:pt x="12" y="144"/>
                    </a:cubicBezTo>
                    <a:cubicBezTo>
                      <a:pt x="0" y="239"/>
                      <a:pt x="71" y="323"/>
                      <a:pt x="155" y="323"/>
                    </a:cubicBezTo>
                    <a:cubicBezTo>
                      <a:pt x="631" y="370"/>
                      <a:pt x="1024" y="775"/>
                      <a:pt x="1024" y="1275"/>
                    </a:cubicBezTo>
                    <a:cubicBezTo>
                      <a:pt x="1024" y="1371"/>
                      <a:pt x="1095" y="1442"/>
                      <a:pt x="1191" y="1442"/>
                    </a:cubicBezTo>
                    <a:lnTo>
                      <a:pt x="2084" y="1442"/>
                    </a:lnTo>
                    <a:lnTo>
                      <a:pt x="2084" y="2168"/>
                    </a:lnTo>
                    <a:cubicBezTo>
                      <a:pt x="1965" y="2192"/>
                      <a:pt x="1822" y="2228"/>
                      <a:pt x="1738" y="2275"/>
                    </a:cubicBezTo>
                    <a:cubicBezTo>
                      <a:pt x="1643" y="2299"/>
                      <a:pt x="1619" y="2406"/>
                      <a:pt x="1643" y="2502"/>
                    </a:cubicBezTo>
                    <a:cubicBezTo>
                      <a:pt x="1669" y="2563"/>
                      <a:pt x="1735" y="2599"/>
                      <a:pt x="1801" y="2599"/>
                    </a:cubicBezTo>
                    <a:cubicBezTo>
                      <a:pt x="1824" y="2599"/>
                      <a:pt x="1848" y="2594"/>
                      <a:pt x="1869" y="2585"/>
                    </a:cubicBezTo>
                    <a:cubicBezTo>
                      <a:pt x="1988" y="2549"/>
                      <a:pt x="2107" y="2514"/>
                      <a:pt x="2238" y="2514"/>
                    </a:cubicBezTo>
                    <a:cubicBezTo>
                      <a:pt x="2334" y="2514"/>
                      <a:pt x="2405" y="2442"/>
                      <a:pt x="2405" y="2347"/>
                    </a:cubicBezTo>
                    <a:lnTo>
                      <a:pt x="2405" y="1454"/>
                    </a:lnTo>
                    <a:lnTo>
                      <a:pt x="3131" y="1454"/>
                    </a:lnTo>
                    <a:cubicBezTo>
                      <a:pt x="3167" y="1668"/>
                      <a:pt x="3227" y="1859"/>
                      <a:pt x="3346" y="2025"/>
                    </a:cubicBezTo>
                    <a:cubicBezTo>
                      <a:pt x="3376" y="2072"/>
                      <a:pt x="3427" y="2098"/>
                      <a:pt x="3485" y="2098"/>
                    </a:cubicBezTo>
                    <a:cubicBezTo>
                      <a:pt x="3516" y="2098"/>
                      <a:pt x="3550" y="2090"/>
                      <a:pt x="3584" y="2073"/>
                    </a:cubicBezTo>
                    <a:cubicBezTo>
                      <a:pt x="3643" y="2013"/>
                      <a:pt x="3655" y="1906"/>
                      <a:pt x="3620" y="1823"/>
                    </a:cubicBezTo>
                    <a:cubicBezTo>
                      <a:pt x="3500" y="1656"/>
                      <a:pt x="3453" y="1442"/>
                      <a:pt x="3453" y="1299"/>
                    </a:cubicBezTo>
                    <a:cubicBezTo>
                      <a:pt x="3453" y="1204"/>
                      <a:pt x="3381" y="1121"/>
                      <a:pt x="3286" y="1121"/>
                    </a:cubicBezTo>
                    <a:lnTo>
                      <a:pt x="1334" y="1121"/>
                    </a:lnTo>
                    <a:cubicBezTo>
                      <a:pt x="1262" y="525"/>
                      <a:pt x="774" y="61"/>
                      <a:pt x="191" y="1"/>
                    </a:cubicBezTo>
                    <a:cubicBezTo>
                      <a:pt x="183" y="0"/>
                      <a:pt x="177" y="0"/>
                      <a:pt x="17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6" name="Google Shape;12702;p59">
                <a:extLst>
                  <a:ext uri="{FF2B5EF4-FFF2-40B4-BE49-F238E27FC236}">
                    <a16:creationId xmlns:a16="http://schemas.microsoft.com/office/drawing/2014/main" id="{B58B4149-4A9D-4110-A5EF-D735410D6DD5}"/>
                  </a:ext>
                </a:extLst>
              </p:cNvPr>
              <p:cNvSpPr/>
              <p:nvPr/>
            </p:nvSpPr>
            <p:spPr>
              <a:xfrm>
                <a:off x="3179786" y="1775216"/>
                <a:ext cx="86764" cy="46594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1465" extrusionOk="0">
                    <a:moveTo>
                      <a:pt x="1525" y="0"/>
                    </a:moveTo>
                    <a:cubicBezTo>
                      <a:pt x="870" y="0"/>
                      <a:pt x="322" y="500"/>
                      <a:pt x="239" y="1131"/>
                    </a:cubicBezTo>
                    <a:lnTo>
                      <a:pt x="167" y="1131"/>
                    </a:lnTo>
                    <a:cubicBezTo>
                      <a:pt x="84" y="1131"/>
                      <a:pt x="1" y="1215"/>
                      <a:pt x="1" y="1298"/>
                    </a:cubicBezTo>
                    <a:cubicBezTo>
                      <a:pt x="1" y="1393"/>
                      <a:pt x="84" y="1465"/>
                      <a:pt x="167" y="1465"/>
                    </a:cubicBezTo>
                    <a:lnTo>
                      <a:pt x="405" y="1465"/>
                    </a:lnTo>
                    <a:cubicBezTo>
                      <a:pt x="501" y="1465"/>
                      <a:pt x="584" y="1393"/>
                      <a:pt x="572" y="1286"/>
                    </a:cubicBezTo>
                    <a:cubicBezTo>
                      <a:pt x="560" y="798"/>
                      <a:pt x="953" y="322"/>
                      <a:pt x="1525" y="322"/>
                    </a:cubicBezTo>
                    <a:cubicBezTo>
                      <a:pt x="1882" y="322"/>
                      <a:pt x="2227" y="524"/>
                      <a:pt x="2382" y="857"/>
                    </a:cubicBezTo>
                    <a:cubicBezTo>
                      <a:pt x="2415" y="915"/>
                      <a:pt x="2471" y="950"/>
                      <a:pt x="2530" y="950"/>
                    </a:cubicBezTo>
                    <a:cubicBezTo>
                      <a:pt x="2556" y="950"/>
                      <a:pt x="2583" y="943"/>
                      <a:pt x="2608" y="929"/>
                    </a:cubicBezTo>
                    <a:cubicBezTo>
                      <a:pt x="2679" y="905"/>
                      <a:pt x="2727" y="810"/>
                      <a:pt x="2679" y="738"/>
                    </a:cubicBezTo>
                    <a:cubicBezTo>
                      <a:pt x="2477" y="286"/>
                      <a:pt x="2013" y="0"/>
                      <a:pt x="15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7" name="Google Shape;12703;p59">
                <a:extLst>
                  <a:ext uri="{FF2B5EF4-FFF2-40B4-BE49-F238E27FC236}">
                    <a16:creationId xmlns:a16="http://schemas.microsoft.com/office/drawing/2014/main" id="{F8EB03DE-0E26-439E-B452-EE99892AFDB6}"/>
                  </a:ext>
                </a:extLst>
              </p:cNvPr>
              <p:cNvSpPr/>
              <p:nvPr/>
            </p:nvSpPr>
            <p:spPr>
              <a:xfrm>
                <a:off x="3154024" y="1712337"/>
                <a:ext cx="15203" cy="109473"/>
              </a:xfrm>
              <a:custGeom>
                <a:avLst/>
                <a:gdLst/>
                <a:ahLst/>
                <a:cxnLst/>
                <a:rect l="l" t="t" r="r" b="b"/>
                <a:pathLst>
                  <a:path w="478" h="3442" extrusionOk="0">
                    <a:moveTo>
                      <a:pt x="156" y="1"/>
                    </a:moveTo>
                    <a:cubicBezTo>
                      <a:pt x="72" y="1"/>
                      <a:pt x="1" y="72"/>
                      <a:pt x="1" y="167"/>
                    </a:cubicBezTo>
                    <a:lnTo>
                      <a:pt x="1" y="3275"/>
                    </a:lnTo>
                    <a:cubicBezTo>
                      <a:pt x="1" y="3370"/>
                      <a:pt x="72" y="3442"/>
                      <a:pt x="156" y="3442"/>
                    </a:cubicBezTo>
                    <a:lnTo>
                      <a:pt x="310" y="3442"/>
                    </a:lnTo>
                    <a:cubicBezTo>
                      <a:pt x="394" y="3442"/>
                      <a:pt x="477" y="3370"/>
                      <a:pt x="477" y="3275"/>
                    </a:cubicBezTo>
                    <a:cubicBezTo>
                      <a:pt x="477" y="3203"/>
                      <a:pt x="418" y="3132"/>
                      <a:pt x="322" y="3108"/>
                    </a:cubicBezTo>
                    <a:lnTo>
                      <a:pt x="322" y="167"/>
                    </a:lnTo>
                    <a:cubicBezTo>
                      <a:pt x="322" y="72"/>
                      <a:pt x="251" y="1"/>
                      <a:pt x="1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5" name="Google Shape;12710;p59">
              <a:extLst>
                <a:ext uri="{FF2B5EF4-FFF2-40B4-BE49-F238E27FC236}">
                  <a16:creationId xmlns:a16="http://schemas.microsoft.com/office/drawing/2014/main" id="{82090251-9744-437B-82D2-1F98F31F97C8}"/>
                </a:ext>
              </a:extLst>
            </p:cNvPr>
            <p:cNvGrpSpPr/>
            <p:nvPr/>
          </p:nvGrpSpPr>
          <p:grpSpPr>
            <a:xfrm>
              <a:off x="3469156" y="1161724"/>
              <a:ext cx="440308" cy="478687"/>
              <a:chOff x="2667058" y="1500293"/>
              <a:chExt cx="330231" cy="359015"/>
            </a:xfrm>
            <a:grpFill/>
          </p:grpSpPr>
          <p:sp>
            <p:nvSpPr>
              <p:cNvPr id="183" name="Google Shape;12711;p59">
                <a:extLst>
                  <a:ext uri="{FF2B5EF4-FFF2-40B4-BE49-F238E27FC236}">
                    <a16:creationId xmlns:a16="http://schemas.microsoft.com/office/drawing/2014/main" id="{66E76E38-6F00-4D19-A25A-6BA5DC812F55}"/>
                  </a:ext>
                </a:extLst>
              </p:cNvPr>
              <p:cNvSpPr/>
              <p:nvPr/>
            </p:nvSpPr>
            <p:spPr>
              <a:xfrm>
                <a:off x="2944239" y="1581714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84" name="Google Shape;12712;p59">
                <a:extLst>
                  <a:ext uri="{FF2B5EF4-FFF2-40B4-BE49-F238E27FC236}">
                    <a16:creationId xmlns:a16="http://schemas.microsoft.com/office/drawing/2014/main" id="{E948E94C-A362-461C-83F8-DF153556EC6E}"/>
                  </a:ext>
                </a:extLst>
              </p:cNvPr>
              <p:cNvSpPr/>
              <p:nvPr/>
            </p:nvSpPr>
            <p:spPr>
              <a:xfrm>
                <a:off x="2667058" y="1500293"/>
                <a:ext cx="330231" cy="359015"/>
              </a:xfrm>
              <a:custGeom>
                <a:avLst/>
                <a:gdLst/>
                <a:ahLst/>
                <a:cxnLst/>
                <a:rect l="l" t="t" r="r" b="b"/>
                <a:pathLst>
                  <a:path w="10383" h="11288" extrusionOk="0">
                    <a:moveTo>
                      <a:pt x="1036" y="322"/>
                    </a:moveTo>
                    <a:lnTo>
                      <a:pt x="1036" y="1048"/>
                    </a:lnTo>
                    <a:lnTo>
                      <a:pt x="322" y="1048"/>
                    </a:lnTo>
                    <a:lnTo>
                      <a:pt x="322" y="322"/>
                    </a:lnTo>
                    <a:close/>
                    <a:moveTo>
                      <a:pt x="5561" y="334"/>
                    </a:moveTo>
                    <a:lnTo>
                      <a:pt x="5561" y="1048"/>
                    </a:lnTo>
                    <a:lnTo>
                      <a:pt x="4846" y="1048"/>
                    </a:lnTo>
                    <a:lnTo>
                      <a:pt x="4846" y="334"/>
                    </a:lnTo>
                    <a:close/>
                    <a:moveTo>
                      <a:pt x="10049" y="334"/>
                    </a:moveTo>
                    <a:lnTo>
                      <a:pt x="10049" y="1048"/>
                    </a:lnTo>
                    <a:lnTo>
                      <a:pt x="9335" y="1048"/>
                    </a:lnTo>
                    <a:lnTo>
                      <a:pt x="9335" y="334"/>
                    </a:lnTo>
                    <a:close/>
                    <a:moveTo>
                      <a:pt x="8799" y="1905"/>
                    </a:moveTo>
                    <a:lnTo>
                      <a:pt x="8799" y="1905"/>
                    </a:lnTo>
                    <a:cubicBezTo>
                      <a:pt x="8740" y="2381"/>
                      <a:pt x="8728" y="2536"/>
                      <a:pt x="8728" y="2560"/>
                    </a:cubicBezTo>
                    <a:lnTo>
                      <a:pt x="8549" y="2381"/>
                    </a:lnTo>
                    <a:lnTo>
                      <a:pt x="8311" y="2143"/>
                    </a:lnTo>
                    <a:lnTo>
                      <a:pt x="8132" y="1965"/>
                    </a:lnTo>
                    <a:lnTo>
                      <a:pt x="8132" y="1965"/>
                    </a:lnTo>
                    <a:cubicBezTo>
                      <a:pt x="8140" y="1967"/>
                      <a:pt x="8153" y="1969"/>
                      <a:pt x="8173" y="1969"/>
                    </a:cubicBezTo>
                    <a:cubicBezTo>
                      <a:pt x="8242" y="1969"/>
                      <a:pt x="8402" y="1951"/>
                      <a:pt x="8799" y="1905"/>
                    </a:cubicBezTo>
                    <a:close/>
                    <a:moveTo>
                      <a:pt x="7061" y="3048"/>
                    </a:moveTo>
                    <a:lnTo>
                      <a:pt x="7656" y="3644"/>
                    </a:lnTo>
                    <a:cubicBezTo>
                      <a:pt x="7156" y="3703"/>
                      <a:pt x="7347" y="3679"/>
                      <a:pt x="6989" y="3727"/>
                    </a:cubicBezTo>
                    <a:cubicBezTo>
                      <a:pt x="6989" y="3727"/>
                      <a:pt x="7001" y="3644"/>
                      <a:pt x="7061" y="3048"/>
                    </a:cubicBezTo>
                    <a:close/>
                    <a:moveTo>
                      <a:pt x="1036" y="5299"/>
                    </a:moveTo>
                    <a:lnTo>
                      <a:pt x="1036" y="6013"/>
                    </a:lnTo>
                    <a:lnTo>
                      <a:pt x="322" y="6013"/>
                    </a:lnTo>
                    <a:lnTo>
                      <a:pt x="322" y="5299"/>
                    </a:lnTo>
                    <a:close/>
                    <a:moveTo>
                      <a:pt x="10049" y="5299"/>
                    </a:moveTo>
                    <a:lnTo>
                      <a:pt x="10049" y="6013"/>
                    </a:lnTo>
                    <a:lnTo>
                      <a:pt x="9335" y="6013"/>
                    </a:lnTo>
                    <a:lnTo>
                      <a:pt x="9335" y="5299"/>
                    </a:lnTo>
                    <a:close/>
                    <a:moveTo>
                      <a:pt x="6728" y="3227"/>
                    </a:moveTo>
                    <a:lnTo>
                      <a:pt x="6656" y="3894"/>
                    </a:lnTo>
                    <a:cubicBezTo>
                      <a:pt x="6644" y="4001"/>
                      <a:pt x="6751" y="4096"/>
                      <a:pt x="6847" y="4096"/>
                    </a:cubicBezTo>
                    <a:lnTo>
                      <a:pt x="7418" y="4036"/>
                    </a:lnTo>
                    <a:lnTo>
                      <a:pt x="7418" y="10418"/>
                    </a:lnTo>
                    <a:lnTo>
                      <a:pt x="5906" y="10418"/>
                    </a:lnTo>
                    <a:lnTo>
                      <a:pt x="5906" y="10061"/>
                    </a:lnTo>
                    <a:cubicBezTo>
                      <a:pt x="5906" y="9978"/>
                      <a:pt x="5823" y="9894"/>
                      <a:pt x="5739" y="9894"/>
                    </a:cubicBezTo>
                    <a:lnTo>
                      <a:pt x="4680" y="9894"/>
                    </a:lnTo>
                    <a:cubicBezTo>
                      <a:pt x="4596" y="9894"/>
                      <a:pt x="4513" y="9978"/>
                      <a:pt x="4513" y="10061"/>
                    </a:cubicBezTo>
                    <a:lnTo>
                      <a:pt x="4513" y="10418"/>
                    </a:lnTo>
                    <a:lnTo>
                      <a:pt x="1394" y="10418"/>
                    </a:lnTo>
                    <a:lnTo>
                      <a:pt x="1394" y="10061"/>
                    </a:lnTo>
                    <a:cubicBezTo>
                      <a:pt x="1394" y="9978"/>
                      <a:pt x="1322" y="9894"/>
                      <a:pt x="1227" y="9894"/>
                    </a:cubicBezTo>
                    <a:lnTo>
                      <a:pt x="870" y="9894"/>
                    </a:lnTo>
                    <a:lnTo>
                      <a:pt x="870" y="6346"/>
                    </a:lnTo>
                    <a:lnTo>
                      <a:pt x="1227" y="6346"/>
                    </a:lnTo>
                    <a:cubicBezTo>
                      <a:pt x="1322" y="6346"/>
                      <a:pt x="1394" y="6263"/>
                      <a:pt x="1394" y="6180"/>
                    </a:cubicBezTo>
                    <a:lnTo>
                      <a:pt x="1394" y="5120"/>
                    </a:lnTo>
                    <a:cubicBezTo>
                      <a:pt x="1394" y="5025"/>
                      <a:pt x="1322" y="4953"/>
                      <a:pt x="1227" y="4953"/>
                    </a:cubicBezTo>
                    <a:lnTo>
                      <a:pt x="870" y="4953"/>
                    </a:lnTo>
                    <a:lnTo>
                      <a:pt x="870" y="3227"/>
                    </a:lnTo>
                    <a:close/>
                    <a:moveTo>
                      <a:pt x="9002" y="834"/>
                    </a:moveTo>
                    <a:lnTo>
                      <a:pt x="9002" y="1191"/>
                    </a:lnTo>
                    <a:cubicBezTo>
                      <a:pt x="9002" y="1274"/>
                      <a:pt x="9073" y="1358"/>
                      <a:pt x="9156" y="1358"/>
                    </a:cubicBezTo>
                    <a:lnTo>
                      <a:pt x="9514" y="1358"/>
                    </a:lnTo>
                    <a:lnTo>
                      <a:pt x="9514" y="4929"/>
                    </a:lnTo>
                    <a:lnTo>
                      <a:pt x="9156" y="4929"/>
                    </a:lnTo>
                    <a:cubicBezTo>
                      <a:pt x="9073" y="4929"/>
                      <a:pt x="9002" y="5001"/>
                      <a:pt x="9002" y="5084"/>
                    </a:cubicBezTo>
                    <a:lnTo>
                      <a:pt x="9002" y="6144"/>
                    </a:lnTo>
                    <a:cubicBezTo>
                      <a:pt x="9002" y="6239"/>
                      <a:pt x="9073" y="6311"/>
                      <a:pt x="9156" y="6311"/>
                    </a:cubicBezTo>
                    <a:lnTo>
                      <a:pt x="9514" y="6311"/>
                    </a:lnTo>
                    <a:lnTo>
                      <a:pt x="9514" y="9870"/>
                    </a:lnTo>
                    <a:lnTo>
                      <a:pt x="9156" y="9870"/>
                    </a:lnTo>
                    <a:cubicBezTo>
                      <a:pt x="9073" y="9894"/>
                      <a:pt x="9002" y="9978"/>
                      <a:pt x="9002" y="10061"/>
                    </a:cubicBezTo>
                    <a:lnTo>
                      <a:pt x="9002" y="10418"/>
                    </a:lnTo>
                    <a:lnTo>
                      <a:pt x="7716" y="10418"/>
                    </a:lnTo>
                    <a:lnTo>
                      <a:pt x="7716" y="3977"/>
                    </a:lnTo>
                    <a:lnTo>
                      <a:pt x="8049" y="3929"/>
                    </a:lnTo>
                    <a:cubicBezTo>
                      <a:pt x="8180" y="3917"/>
                      <a:pt x="8240" y="3739"/>
                      <a:pt x="8144" y="3644"/>
                    </a:cubicBezTo>
                    <a:lnTo>
                      <a:pt x="7728" y="3227"/>
                    </a:lnTo>
                    <a:lnTo>
                      <a:pt x="8323" y="2632"/>
                    </a:lnTo>
                    <a:cubicBezTo>
                      <a:pt x="8728" y="3024"/>
                      <a:pt x="8740" y="3096"/>
                      <a:pt x="8859" y="3096"/>
                    </a:cubicBezTo>
                    <a:cubicBezTo>
                      <a:pt x="8954" y="3096"/>
                      <a:pt x="9025" y="3036"/>
                      <a:pt x="9025" y="2953"/>
                    </a:cubicBezTo>
                    <a:lnTo>
                      <a:pt x="9025" y="2929"/>
                    </a:lnTo>
                    <a:cubicBezTo>
                      <a:pt x="9025" y="2882"/>
                      <a:pt x="9061" y="2667"/>
                      <a:pt x="9180" y="1715"/>
                    </a:cubicBezTo>
                    <a:cubicBezTo>
                      <a:pt x="9192" y="1608"/>
                      <a:pt x="9097" y="1512"/>
                      <a:pt x="8978" y="1512"/>
                    </a:cubicBezTo>
                    <a:lnTo>
                      <a:pt x="7763" y="1667"/>
                    </a:lnTo>
                    <a:cubicBezTo>
                      <a:pt x="7632" y="1679"/>
                      <a:pt x="7573" y="1858"/>
                      <a:pt x="7656" y="1953"/>
                    </a:cubicBezTo>
                    <a:lnTo>
                      <a:pt x="8085" y="2381"/>
                    </a:lnTo>
                    <a:lnTo>
                      <a:pt x="7513" y="2965"/>
                    </a:lnTo>
                    <a:lnTo>
                      <a:pt x="7406" y="2858"/>
                    </a:lnTo>
                    <a:lnTo>
                      <a:pt x="7073" y="2524"/>
                    </a:lnTo>
                    <a:cubicBezTo>
                      <a:pt x="7041" y="2493"/>
                      <a:pt x="7001" y="2478"/>
                      <a:pt x="6962" y="2478"/>
                    </a:cubicBezTo>
                    <a:cubicBezTo>
                      <a:pt x="6884" y="2478"/>
                      <a:pt x="6807" y="2536"/>
                      <a:pt x="6799" y="2632"/>
                    </a:cubicBezTo>
                    <a:lnTo>
                      <a:pt x="6763" y="2858"/>
                    </a:lnTo>
                    <a:lnTo>
                      <a:pt x="870" y="2858"/>
                    </a:lnTo>
                    <a:lnTo>
                      <a:pt x="870" y="1358"/>
                    </a:lnTo>
                    <a:lnTo>
                      <a:pt x="1227" y="1358"/>
                    </a:lnTo>
                    <a:cubicBezTo>
                      <a:pt x="1322" y="1358"/>
                      <a:pt x="1394" y="1274"/>
                      <a:pt x="1394" y="1191"/>
                    </a:cubicBezTo>
                    <a:lnTo>
                      <a:pt x="1394" y="834"/>
                    </a:lnTo>
                    <a:lnTo>
                      <a:pt x="4513" y="834"/>
                    </a:lnTo>
                    <a:lnTo>
                      <a:pt x="4513" y="1191"/>
                    </a:lnTo>
                    <a:cubicBezTo>
                      <a:pt x="4513" y="1274"/>
                      <a:pt x="4596" y="1358"/>
                      <a:pt x="4680" y="1358"/>
                    </a:cubicBezTo>
                    <a:lnTo>
                      <a:pt x="5739" y="1358"/>
                    </a:lnTo>
                    <a:cubicBezTo>
                      <a:pt x="5823" y="1358"/>
                      <a:pt x="5906" y="1274"/>
                      <a:pt x="5906" y="1191"/>
                    </a:cubicBezTo>
                    <a:lnTo>
                      <a:pt x="5906" y="834"/>
                    </a:lnTo>
                    <a:close/>
                    <a:moveTo>
                      <a:pt x="1036" y="10228"/>
                    </a:moveTo>
                    <a:lnTo>
                      <a:pt x="1036" y="10942"/>
                    </a:lnTo>
                    <a:lnTo>
                      <a:pt x="322" y="10942"/>
                    </a:lnTo>
                    <a:lnTo>
                      <a:pt x="322" y="10228"/>
                    </a:lnTo>
                    <a:close/>
                    <a:moveTo>
                      <a:pt x="5561" y="10228"/>
                    </a:moveTo>
                    <a:lnTo>
                      <a:pt x="5561" y="10942"/>
                    </a:lnTo>
                    <a:lnTo>
                      <a:pt x="4846" y="10942"/>
                    </a:lnTo>
                    <a:lnTo>
                      <a:pt x="4846" y="10228"/>
                    </a:lnTo>
                    <a:close/>
                    <a:moveTo>
                      <a:pt x="10049" y="10228"/>
                    </a:moveTo>
                    <a:lnTo>
                      <a:pt x="10049" y="10942"/>
                    </a:lnTo>
                    <a:lnTo>
                      <a:pt x="9335" y="10942"/>
                    </a:lnTo>
                    <a:lnTo>
                      <a:pt x="9335" y="10228"/>
                    </a:lnTo>
                    <a:close/>
                    <a:moveTo>
                      <a:pt x="167" y="0"/>
                    </a:moveTo>
                    <a:cubicBezTo>
                      <a:pt x="84" y="0"/>
                      <a:pt x="0" y="72"/>
                      <a:pt x="0" y="167"/>
                    </a:cubicBezTo>
                    <a:lnTo>
                      <a:pt x="0" y="1215"/>
                    </a:lnTo>
                    <a:cubicBezTo>
                      <a:pt x="0" y="1310"/>
                      <a:pt x="84" y="1381"/>
                      <a:pt x="167" y="1381"/>
                    </a:cubicBezTo>
                    <a:lnTo>
                      <a:pt x="524" y="1381"/>
                    </a:lnTo>
                    <a:lnTo>
                      <a:pt x="524" y="4953"/>
                    </a:lnTo>
                    <a:lnTo>
                      <a:pt x="167" y="4953"/>
                    </a:lnTo>
                    <a:cubicBezTo>
                      <a:pt x="84" y="4953"/>
                      <a:pt x="0" y="5025"/>
                      <a:pt x="0" y="5120"/>
                    </a:cubicBezTo>
                    <a:lnTo>
                      <a:pt x="0" y="6180"/>
                    </a:lnTo>
                    <a:cubicBezTo>
                      <a:pt x="0" y="6263"/>
                      <a:pt x="84" y="6346"/>
                      <a:pt x="167" y="6346"/>
                    </a:cubicBezTo>
                    <a:lnTo>
                      <a:pt x="524" y="6346"/>
                    </a:lnTo>
                    <a:lnTo>
                      <a:pt x="524" y="9894"/>
                    </a:lnTo>
                    <a:lnTo>
                      <a:pt x="167" y="9894"/>
                    </a:lnTo>
                    <a:cubicBezTo>
                      <a:pt x="84" y="9894"/>
                      <a:pt x="0" y="9978"/>
                      <a:pt x="0" y="10061"/>
                    </a:cubicBezTo>
                    <a:lnTo>
                      <a:pt x="0" y="11121"/>
                    </a:lnTo>
                    <a:cubicBezTo>
                      <a:pt x="0" y="11204"/>
                      <a:pt x="84" y="11287"/>
                      <a:pt x="167" y="11287"/>
                    </a:cubicBezTo>
                    <a:lnTo>
                      <a:pt x="1227" y="11287"/>
                    </a:lnTo>
                    <a:cubicBezTo>
                      <a:pt x="1322" y="11287"/>
                      <a:pt x="1394" y="11204"/>
                      <a:pt x="1394" y="11121"/>
                    </a:cubicBezTo>
                    <a:lnTo>
                      <a:pt x="1394" y="10763"/>
                    </a:lnTo>
                    <a:lnTo>
                      <a:pt x="4513" y="10763"/>
                    </a:lnTo>
                    <a:lnTo>
                      <a:pt x="4513" y="11121"/>
                    </a:lnTo>
                    <a:cubicBezTo>
                      <a:pt x="4513" y="11204"/>
                      <a:pt x="4596" y="11287"/>
                      <a:pt x="4680" y="11287"/>
                    </a:cubicBezTo>
                    <a:lnTo>
                      <a:pt x="5739" y="11287"/>
                    </a:lnTo>
                    <a:cubicBezTo>
                      <a:pt x="5823" y="11287"/>
                      <a:pt x="5906" y="11204"/>
                      <a:pt x="5906" y="11121"/>
                    </a:cubicBezTo>
                    <a:lnTo>
                      <a:pt x="5906" y="10763"/>
                    </a:lnTo>
                    <a:lnTo>
                      <a:pt x="9002" y="10763"/>
                    </a:lnTo>
                    <a:lnTo>
                      <a:pt x="9002" y="11121"/>
                    </a:lnTo>
                    <a:cubicBezTo>
                      <a:pt x="9002" y="11204"/>
                      <a:pt x="9073" y="11287"/>
                      <a:pt x="9156" y="11287"/>
                    </a:cubicBezTo>
                    <a:lnTo>
                      <a:pt x="10216" y="11287"/>
                    </a:lnTo>
                    <a:cubicBezTo>
                      <a:pt x="10311" y="11287"/>
                      <a:pt x="10383" y="11204"/>
                      <a:pt x="10383" y="11121"/>
                    </a:cubicBezTo>
                    <a:lnTo>
                      <a:pt x="10383" y="10061"/>
                    </a:lnTo>
                    <a:cubicBezTo>
                      <a:pt x="10383" y="9978"/>
                      <a:pt x="10311" y="9894"/>
                      <a:pt x="10216" y="9894"/>
                    </a:cubicBezTo>
                    <a:lnTo>
                      <a:pt x="9859" y="9894"/>
                    </a:lnTo>
                    <a:lnTo>
                      <a:pt x="9859" y="6346"/>
                    </a:lnTo>
                    <a:lnTo>
                      <a:pt x="10216" y="6346"/>
                    </a:lnTo>
                    <a:cubicBezTo>
                      <a:pt x="10311" y="6346"/>
                      <a:pt x="10383" y="6263"/>
                      <a:pt x="10383" y="6180"/>
                    </a:cubicBezTo>
                    <a:lnTo>
                      <a:pt x="10383" y="5120"/>
                    </a:lnTo>
                    <a:cubicBezTo>
                      <a:pt x="10383" y="5025"/>
                      <a:pt x="10311" y="4953"/>
                      <a:pt x="10216" y="4953"/>
                    </a:cubicBezTo>
                    <a:lnTo>
                      <a:pt x="9859" y="4953"/>
                    </a:lnTo>
                    <a:lnTo>
                      <a:pt x="9859" y="1381"/>
                    </a:lnTo>
                    <a:lnTo>
                      <a:pt x="10216" y="1381"/>
                    </a:lnTo>
                    <a:cubicBezTo>
                      <a:pt x="10311" y="1381"/>
                      <a:pt x="10383" y="1310"/>
                      <a:pt x="10383" y="1215"/>
                    </a:cubicBezTo>
                    <a:lnTo>
                      <a:pt x="10383" y="167"/>
                    </a:lnTo>
                    <a:cubicBezTo>
                      <a:pt x="10383" y="72"/>
                      <a:pt x="10311" y="0"/>
                      <a:pt x="10216" y="0"/>
                    </a:cubicBezTo>
                    <a:lnTo>
                      <a:pt x="9156" y="0"/>
                    </a:lnTo>
                    <a:cubicBezTo>
                      <a:pt x="9073" y="0"/>
                      <a:pt x="9002" y="72"/>
                      <a:pt x="9002" y="167"/>
                    </a:cubicBezTo>
                    <a:lnTo>
                      <a:pt x="9002" y="524"/>
                    </a:lnTo>
                    <a:lnTo>
                      <a:pt x="5882" y="524"/>
                    </a:lnTo>
                    <a:lnTo>
                      <a:pt x="5882" y="167"/>
                    </a:lnTo>
                    <a:cubicBezTo>
                      <a:pt x="5882" y="72"/>
                      <a:pt x="5811" y="0"/>
                      <a:pt x="5727" y="0"/>
                    </a:cubicBezTo>
                    <a:lnTo>
                      <a:pt x="4680" y="0"/>
                    </a:lnTo>
                    <a:cubicBezTo>
                      <a:pt x="4596" y="0"/>
                      <a:pt x="4513" y="72"/>
                      <a:pt x="4513" y="167"/>
                    </a:cubicBezTo>
                    <a:lnTo>
                      <a:pt x="4513" y="524"/>
                    </a:lnTo>
                    <a:lnTo>
                      <a:pt x="1394" y="524"/>
                    </a:lnTo>
                    <a:lnTo>
                      <a:pt x="1394" y="167"/>
                    </a:lnTo>
                    <a:cubicBezTo>
                      <a:pt x="1394" y="72"/>
                      <a:pt x="1322" y="0"/>
                      <a:pt x="12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85" name="Google Shape;12713;p59">
                <a:extLst>
                  <a:ext uri="{FF2B5EF4-FFF2-40B4-BE49-F238E27FC236}">
                    <a16:creationId xmlns:a16="http://schemas.microsoft.com/office/drawing/2014/main" id="{D16CD757-30CC-4655-A12A-B8C20B54D9FE}"/>
                  </a:ext>
                </a:extLst>
              </p:cNvPr>
              <p:cNvSpPr/>
              <p:nvPr/>
            </p:nvSpPr>
            <p:spPr>
              <a:xfrm>
                <a:off x="2925696" y="1563140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86" name="Google Shape;12714;p59">
                <a:extLst>
                  <a:ext uri="{FF2B5EF4-FFF2-40B4-BE49-F238E27FC236}">
                    <a16:creationId xmlns:a16="http://schemas.microsoft.com/office/drawing/2014/main" id="{DED26706-D576-4F89-8D63-4CD0FD840152}"/>
                  </a:ext>
                </a:extLst>
              </p:cNvPr>
              <p:cNvSpPr/>
              <p:nvPr/>
            </p:nvSpPr>
            <p:spPr>
              <a:xfrm>
                <a:off x="2953717" y="1594563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87" name="Google Shape;12715;p59">
                <a:extLst>
                  <a:ext uri="{FF2B5EF4-FFF2-40B4-BE49-F238E27FC236}">
                    <a16:creationId xmlns:a16="http://schemas.microsoft.com/office/drawing/2014/main" id="{9A7F73C1-5BB0-45D1-9793-A6C04DBC3562}"/>
                  </a:ext>
                </a:extLst>
              </p:cNvPr>
              <p:cNvSpPr/>
              <p:nvPr/>
            </p:nvSpPr>
            <p:spPr>
              <a:xfrm>
                <a:off x="2953717" y="1594182"/>
                <a:ext cx="32" cy="413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1" y="1"/>
                    </a:moveTo>
                    <a:cubicBezTo>
                      <a:pt x="1" y="1"/>
                      <a:pt x="1" y="13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88" name="Google Shape;12716;p59">
                <a:extLst>
                  <a:ext uri="{FF2B5EF4-FFF2-40B4-BE49-F238E27FC236}">
                    <a16:creationId xmlns:a16="http://schemas.microsoft.com/office/drawing/2014/main" id="{CFF7E7F1-21E3-465E-8D26-A5E1964930F4}"/>
                  </a:ext>
                </a:extLst>
              </p:cNvPr>
              <p:cNvSpPr/>
              <p:nvPr/>
            </p:nvSpPr>
            <p:spPr>
              <a:xfrm>
                <a:off x="2925696" y="1563140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89" name="Google Shape;12717;p59">
                <a:extLst>
                  <a:ext uri="{FF2B5EF4-FFF2-40B4-BE49-F238E27FC236}">
                    <a16:creationId xmlns:a16="http://schemas.microsoft.com/office/drawing/2014/main" id="{3EB51B50-2574-428A-A1DC-FE2BDF37D1BE}"/>
                  </a:ext>
                </a:extLst>
              </p:cNvPr>
              <p:cNvSpPr/>
              <p:nvPr/>
            </p:nvSpPr>
            <p:spPr>
              <a:xfrm>
                <a:off x="2925696" y="1563140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0" name="Google Shape;12718;p59">
                <a:extLst>
                  <a:ext uri="{FF2B5EF4-FFF2-40B4-BE49-F238E27FC236}">
                    <a16:creationId xmlns:a16="http://schemas.microsoft.com/office/drawing/2014/main" id="{AA842D16-0F0F-46F3-A6DC-D3BC0ACC1697}"/>
                  </a:ext>
                </a:extLst>
              </p:cNvPr>
              <p:cNvSpPr/>
              <p:nvPr/>
            </p:nvSpPr>
            <p:spPr>
              <a:xfrm>
                <a:off x="2953717" y="1594182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1" name="Google Shape;12719;p59">
                <a:extLst>
                  <a:ext uri="{FF2B5EF4-FFF2-40B4-BE49-F238E27FC236}">
                    <a16:creationId xmlns:a16="http://schemas.microsoft.com/office/drawing/2014/main" id="{B7255DD1-431B-4F01-BE93-71C8EA796356}"/>
                  </a:ext>
                </a:extLst>
              </p:cNvPr>
              <p:cNvSpPr/>
              <p:nvPr/>
            </p:nvSpPr>
            <p:spPr>
              <a:xfrm>
                <a:off x="2953717" y="1594182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2" name="Google Shape;12720;p59">
                <a:extLst>
                  <a:ext uri="{FF2B5EF4-FFF2-40B4-BE49-F238E27FC236}">
                    <a16:creationId xmlns:a16="http://schemas.microsoft.com/office/drawing/2014/main" id="{D724D40C-33F1-4C1B-9D45-D19D31CF34C9}"/>
                  </a:ext>
                </a:extLst>
              </p:cNvPr>
              <p:cNvSpPr/>
              <p:nvPr/>
            </p:nvSpPr>
            <p:spPr>
              <a:xfrm>
                <a:off x="2923788" y="1576403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3" name="Google Shape;12721;p59">
                <a:extLst>
                  <a:ext uri="{FF2B5EF4-FFF2-40B4-BE49-F238E27FC236}">
                    <a16:creationId xmlns:a16="http://schemas.microsoft.com/office/drawing/2014/main" id="{70EAEB07-50F3-465B-87B2-6DF99F5B74F3}"/>
                  </a:ext>
                </a:extLst>
              </p:cNvPr>
              <p:cNvSpPr/>
              <p:nvPr/>
            </p:nvSpPr>
            <p:spPr>
              <a:xfrm>
                <a:off x="2953717" y="1594182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4" name="Google Shape;12722;p59">
                <a:extLst>
                  <a:ext uri="{FF2B5EF4-FFF2-40B4-BE49-F238E27FC236}">
                    <a16:creationId xmlns:a16="http://schemas.microsoft.com/office/drawing/2014/main" id="{F8F8EA8B-E4DD-44CA-9505-45B382155F9B}"/>
                  </a:ext>
                </a:extLst>
              </p:cNvPr>
              <p:cNvSpPr/>
              <p:nvPr/>
            </p:nvSpPr>
            <p:spPr>
              <a:xfrm>
                <a:off x="2953717" y="1594182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5" name="Google Shape;12723;p59">
                <a:extLst>
                  <a:ext uri="{FF2B5EF4-FFF2-40B4-BE49-F238E27FC236}">
                    <a16:creationId xmlns:a16="http://schemas.microsoft.com/office/drawing/2014/main" id="{C69B2BFB-EA8B-4300-977A-5C82808CACA6}"/>
                  </a:ext>
                </a:extLst>
              </p:cNvPr>
              <p:cNvSpPr/>
              <p:nvPr/>
            </p:nvSpPr>
            <p:spPr>
              <a:xfrm>
                <a:off x="2953717" y="1594182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6" name="Google Shape;12724;p59">
                <a:extLst>
                  <a:ext uri="{FF2B5EF4-FFF2-40B4-BE49-F238E27FC236}">
                    <a16:creationId xmlns:a16="http://schemas.microsoft.com/office/drawing/2014/main" id="{5FE5D210-1361-407A-BEF8-69D5CD89F381}"/>
                  </a:ext>
                </a:extLst>
              </p:cNvPr>
              <p:cNvSpPr/>
              <p:nvPr/>
            </p:nvSpPr>
            <p:spPr>
              <a:xfrm>
                <a:off x="2923438" y="1576784"/>
                <a:ext cx="0" cy="32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7" name="Google Shape;12725;p59">
                <a:extLst>
                  <a:ext uri="{FF2B5EF4-FFF2-40B4-BE49-F238E27FC236}">
                    <a16:creationId xmlns:a16="http://schemas.microsoft.com/office/drawing/2014/main" id="{664CD6F9-0B42-4A0B-9198-A2C2FD55B569}"/>
                  </a:ext>
                </a:extLst>
              </p:cNvPr>
              <p:cNvSpPr/>
              <p:nvPr/>
            </p:nvSpPr>
            <p:spPr>
              <a:xfrm>
                <a:off x="2792783" y="1631298"/>
                <a:ext cx="87877" cy="10114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3180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2167" y="334"/>
                    </a:lnTo>
                    <a:cubicBezTo>
                      <a:pt x="2310" y="334"/>
                      <a:pt x="2429" y="453"/>
                      <a:pt x="2429" y="584"/>
                    </a:cubicBezTo>
                    <a:lnTo>
                      <a:pt x="2429" y="3013"/>
                    </a:lnTo>
                    <a:cubicBezTo>
                      <a:pt x="2429" y="3096"/>
                      <a:pt x="2501" y="3180"/>
                      <a:pt x="2584" y="3180"/>
                    </a:cubicBezTo>
                    <a:cubicBezTo>
                      <a:pt x="2679" y="3180"/>
                      <a:pt x="2751" y="3096"/>
                      <a:pt x="2751" y="3013"/>
                    </a:cubicBezTo>
                    <a:lnTo>
                      <a:pt x="2751" y="584"/>
                    </a:lnTo>
                    <a:cubicBezTo>
                      <a:pt x="2763" y="275"/>
                      <a:pt x="2501" y="1"/>
                      <a:pt x="2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8" name="Google Shape;12726;p59">
                <a:extLst>
                  <a:ext uri="{FF2B5EF4-FFF2-40B4-BE49-F238E27FC236}">
                    <a16:creationId xmlns:a16="http://schemas.microsoft.com/office/drawing/2014/main" id="{11329054-AC3B-4EA8-95A1-6281061F3C2C}"/>
                  </a:ext>
                </a:extLst>
              </p:cNvPr>
              <p:cNvSpPr/>
              <p:nvPr/>
            </p:nvSpPr>
            <p:spPr>
              <a:xfrm>
                <a:off x="2715147" y="1631298"/>
                <a:ext cx="66695" cy="12273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859" extrusionOk="0">
                    <a:moveTo>
                      <a:pt x="596" y="1"/>
                    </a:moveTo>
                    <a:cubicBezTo>
                      <a:pt x="263" y="1"/>
                      <a:pt x="1" y="275"/>
                      <a:pt x="1" y="596"/>
                    </a:cubicBezTo>
                    <a:lnTo>
                      <a:pt x="1" y="3692"/>
                    </a:lnTo>
                    <a:cubicBezTo>
                      <a:pt x="1" y="3787"/>
                      <a:pt x="72" y="3858"/>
                      <a:pt x="167" y="3858"/>
                    </a:cubicBezTo>
                    <a:cubicBezTo>
                      <a:pt x="251" y="3858"/>
                      <a:pt x="322" y="3787"/>
                      <a:pt x="322" y="3692"/>
                    </a:cubicBezTo>
                    <a:lnTo>
                      <a:pt x="322" y="596"/>
                    </a:lnTo>
                    <a:cubicBezTo>
                      <a:pt x="322" y="453"/>
                      <a:pt x="441" y="346"/>
                      <a:pt x="584" y="346"/>
                    </a:cubicBezTo>
                    <a:lnTo>
                      <a:pt x="1917" y="346"/>
                    </a:lnTo>
                    <a:cubicBezTo>
                      <a:pt x="2013" y="346"/>
                      <a:pt x="2084" y="275"/>
                      <a:pt x="2084" y="179"/>
                    </a:cubicBezTo>
                    <a:cubicBezTo>
                      <a:pt x="2096" y="72"/>
                      <a:pt x="2025" y="1"/>
                      <a:pt x="192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9" name="Google Shape;12727;p59">
                <a:extLst>
                  <a:ext uri="{FF2B5EF4-FFF2-40B4-BE49-F238E27FC236}">
                    <a16:creationId xmlns:a16="http://schemas.microsoft.com/office/drawing/2014/main" id="{94707CAE-162B-4C64-8FBF-5E975626F2B5}"/>
                  </a:ext>
                </a:extLst>
              </p:cNvPr>
              <p:cNvSpPr/>
              <p:nvPr/>
            </p:nvSpPr>
            <p:spPr>
              <a:xfrm>
                <a:off x="2715911" y="1707789"/>
                <a:ext cx="166277" cy="9357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2942" extrusionOk="0">
                    <a:moveTo>
                      <a:pt x="2001" y="358"/>
                    </a:moveTo>
                    <a:cubicBezTo>
                      <a:pt x="2132" y="358"/>
                      <a:pt x="2239" y="429"/>
                      <a:pt x="2298" y="537"/>
                    </a:cubicBezTo>
                    <a:lnTo>
                      <a:pt x="2596" y="1132"/>
                    </a:lnTo>
                    <a:cubicBezTo>
                      <a:pt x="2429" y="1287"/>
                      <a:pt x="2215" y="1382"/>
                      <a:pt x="2001" y="1382"/>
                    </a:cubicBezTo>
                    <a:cubicBezTo>
                      <a:pt x="1763" y="1382"/>
                      <a:pt x="1548" y="1287"/>
                      <a:pt x="1382" y="1132"/>
                    </a:cubicBezTo>
                    <a:lnTo>
                      <a:pt x="1703" y="537"/>
                    </a:lnTo>
                    <a:cubicBezTo>
                      <a:pt x="1763" y="418"/>
                      <a:pt x="1870" y="358"/>
                      <a:pt x="2001" y="358"/>
                    </a:cubicBezTo>
                    <a:close/>
                    <a:moveTo>
                      <a:pt x="2739" y="1453"/>
                    </a:moveTo>
                    <a:lnTo>
                      <a:pt x="3334" y="2632"/>
                    </a:lnTo>
                    <a:lnTo>
                      <a:pt x="631" y="2632"/>
                    </a:lnTo>
                    <a:lnTo>
                      <a:pt x="1227" y="1453"/>
                    </a:lnTo>
                    <a:cubicBezTo>
                      <a:pt x="1429" y="1632"/>
                      <a:pt x="1703" y="1739"/>
                      <a:pt x="1989" y="1739"/>
                    </a:cubicBezTo>
                    <a:cubicBezTo>
                      <a:pt x="2263" y="1739"/>
                      <a:pt x="2536" y="1632"/>
                      <a:pt x="2739" y="1453"/>
                    </a:cubicBezTo>
                    <a:close/>
                    <a:moveTo>
                      <a:pt x="2001" y="1"/>
                    </a:moveTo>
                    <a:cubicBezTo>
                      <a:pt x="1739" y="1"/>
                      <a:pt x="1524" y="132"/>
                      <a:pt x="1405" y="370"/>
                    </a:cubicBezTo>
                    <a:lnTo>
                      <a:pt x="1048" y="1072"/>
                    </a:lnTo>
                    <a:lnTo>
                      <a:pt x="346" y="2454"/>
                    </a:lnTo>
                    <a:cubicBezTo>
                      <a:pt x="334" y="2418"/>
                      <a:pt x="334" y="2382"/>
                      <a:pt x="334" y="2346"/>
                    </a:cubicBezTo>
                    <a:lnTo>
                      <a:pt x="334" y="1930"/>
                    </a:lnTo>
                    <a:cubicBezTo>
                      <a:pt x="334" y="1834"/>
                      <a:pt x="250" y="1763"/>
                      <a:pt x="167" y="1763"/>
                    </a:cubicBezTo>
                    <a:cubicBezTo>
                      <a:pt x="72" y="1763"/>
                      <a:pt x="0" y="1834"/>
                      <a:pt x="0" y="1930"/>
                    </a:cubicBezTo>
                    <a:lnTo>
                      <a:pt x="0" y="2346"/>
                    </a:lnTo>
                    <a:cubicBezTo>
                      <a:pt x="0" y="2680"/>
                      <a:pt x="274" y="2942"/>
                      <a:pt x="596" y="2942"/>
                    </a:cubicBezTo>
                    <a:lnTo>
                      <a:pt x="4632" y="2942"/>
                    </a:lnTo>
                    <a:cubicBezTo>
                      <a:pt x="4953" y="2942"/>
                      <a:pt x="5227" y="2680"/>
                      <a:pt x="5227" y="2346"/>
                    </a:cubicBezTo>
                    <a:lnTo>
                      <a:pt x="5227" y="1263"/>
                    </a:lnTo>
                    <a:cubicBezTo>
                      <a:pt x="5180" y="1191"/>
                      <a:pt x="5108" y="1108"/>
                      <a:pt x="5025" y="1108"/>
                    </a:cubicBezTo>
                    <a:cubicBezTo>
                      <a:pt x="4930" y="1108"/>
                      <a:pt x="4858" y="1191"/>
                      <a:pt x="4858" y="1275"/>
                    </a:cubicBezTo>
                    <a:lnTo>
                      <a:pt x="4858" y="2358"/>
                    </a:lnTo>
                    <a:cubicBezTo>
                      <a:pt x="4858" y="2513"/>
                      <a:pt x="4739" y="2620"/>
                      <a:pt x="4596" y="2620"/>
                    </a:cubicBezTo>
                    <a:lnTo>
                      <a:pt x="3739" y="2620"/>
                    </a:lnTo>
                    <a:lnTo>
                      <a:pt x="2608" y="370"/>
                    </a:lnTo>
                    <a:cubicBezTo>
                      <a:pt x="2548" y="251"/>
                      <a:pt x="2465" y="156"/>
                      <a:pt x="2358" y="96"/>
                    </a:cubicBezTo>
                    <a:cubicBezTo>
                      <a:pt x="2251" y="37"/>
                      <a:pt x="2132" y="1"/>
                      <a:pt x="200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0" name="Google Shape;12728;p59">
                <a:extLst>
                  <a:ext uri="{FF2B5EF4-FFF2-40B4-BE49-F238E27FC236}">
                    <a16:creationId xmlns:a16="http://schemas.microsoft.com/office/drawing/2014/main" id="{DD5ECE30-7CC4-4543-89D7-753FD3F1FBAF}"/>
                  </a:ext>
                </a:extLst>
              </p:cNvPr>
              <p:cNvSpPr/>
              <p:nvPr/>
            </p:nvSpPr>
            <p:spPr>
              <a:xfrm>
                <a:off x="2799589" y="1654706"/>
                <a:ext cx="61384" cy="62974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80" extrusionOk="0">
                    <a:moveTo>
                      <a:pt x="644" y="432"/>
                    </a:moveTo>
                    <a:cubicBezTo>
                      <a:pt x="608" y="932"/>
                      <a:pt x="965" y="1384"/>
                      <a:pt x="1441" y="1467"/>
                    </a:cubicBezTo>
                    <a:cubicBezTo>
                      <a:pt x="1322" y="1587"/>
                      <a:pt x="1167" y="1646"/>
                      <a:pt x="989" y="1646"/>
                    </a:cubicBezTo>
                    <a:cubicBezTo>
                      <a:pt x="620" y="1646"/>
                      <a:pt x="334" y="1348"/>
                      <a:pt x="334" y="991"/>
                    </a:cubicBezTo>
                    <a:cubicBezTo>
                      <a:pt x="334" y="753"/>
                      <a:pt x="453" y="551"/>
                      <a:pt x="644" y="432"/>
                    </a:cubicBezTo>
                    <a:close/>
                    <a:moveTo>
                      <a:pt x="898" y="0"/>
                    </a:moveTo>
                    <a:cubicBezTo>
                      <a:pt x="889" y="0"/>
                      <a:pt x="880" y="1"/>
                      <a:pt x="870" y="3"/>
                    </a:cubicBezTo>
                    <a:cubicBezTo>
                      <a:pt x="382" y="74"/>
                      <a:pt x="1" y="491"/>
                      <a:pt x="1" y="979"/>
                    </a:cubicBezTo>
                    <a:cubicBezTo>
                      <a:pt x="1" y="1527"/>
                      <a:pt x="453" y="1979"/>
                      <a:pt x="1001" y="1979"/>
                    </a:cubicBezTo>
                    <a:cubicBezTo>
                      <a:pt x="1406" y="1979"/>
                      <a:pt x="1763" y="1741"/>
                      <a:pt x="1918" y="1384"/>
                    </a:cubicBezTo>
                    <a:cubicBezTo>
                      <a:pt x="1929" y="1336"/>
                      <a:pt x="1929" y="1265"/>
                      <a:pt x="1894" y="1217"/>
                    </a:cubicBezTo>
                    <a:cubicBezTo>
                      <a:pt x="1874" y="1178"/>
                      <a:pt x="1830" y="1155"/>
                      <a:pt x="1768" y="1155"/>
                    </a:cubicBezTo>
                    <a:cubicBezTo>
                      <a:pt x="1755" y="1155"/>
                      <a:pt x="1741" y="1156"/>
                      <a:pt x="1727" y="1158"/>
                    </a:cubicBezTo>
                    <a:lnTo>
                      <a:pt x="1644" y="1158"/>
                    </a:lnTo>
                    <a:cubicBezTo>
                      <a:pt x="1275" y="1158"/>
                      <a:pt x="989" y="860"/>
                      <a:pt x="989" y="503"/>
                    </a:cubicBezTo>
                    <a:cubicBezTo>
                      <a:pt x="989" y="420"/>
                      <a:pt x="1001" y="324"/>
                      <a:pt x="1048" y="241"/>
                    </a:cubicBezTo>
                    <a:cubicBezTo>
                      <a:pt x="1092" y="131"/>
                      <a:pt x="1014" y="0"/>
                      <a:pt x="89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6" name="Google Shape;12746;p59">
              <a:extLst>
                <a:ext uri="{FF2B5EF4-FFF2-40B4-BE49-F238E27FC236}">
                  <a16:creationId xmlns:a16="http://schemas.microsoft.com/office/drawing/2014/main" id="{01D11FBC-5576-450A-A420-9A856CCACC89}"/>
                </a:ext>
              </a:extLst>
            </p:cNvPr>
            <p:cNvGrpSpPr/>
            <p:nvPr/>
          </p:nvGrpSpPr>
          <p:grpSpPr>
            <a:xfrm>
              <a:off x="2783634" y="1161724"/>
              <a:ext cx="440817" cy="478687"/>
              <a:chOff x="2219466" y="1500293"/>
              <a:chExt cx="330613" cy="359015"/>
            </a:xfrm>
            <a:grpFill/>
          </p:grpSpPr>
          <p:sp>
            <p:nvSpPr>
              <p:cNvPr id="181" name="Google Shape;12747;p59">
                <a:extLst>
                  <a:ext uri="{FF2B5EF4-FFF2-40B4-BE49-F238E27FC236}">
                    <a16:creationId xmlns:a16="http://schemas.microsoft.com/office/drawing/2014/main" id="{6A5C3453-890F-4F3C-AE88-9ED6C19409CF}"/>
                  </a:ext>
                </a:extLst>
              </p:cNvPr>
              <p:cNvSpPr/>
              <p:nvPr/>
            </p:nvSpPr>
            <p:spPr>
              <a:xfrm>
                <a:off x="2353906" y="1635560"/>
                <a:ext cx="65518" cy="82121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582" extrusionOk="0">
                    <a:moveTo>
                      <a:pt x="994" y="319"/>
                    </a:moveTo>
                    <a:cubicBezTo>
                      <a:pt x="1051" y="319"/>
                      <a:pt x="1107" y="355"/>
                      <a:pt x="1131" y="426"/>
                    </a:cubicBezTo>
                    <a:lnTo>
                      <a:pt x="1631" y="2093"/>
                    </a:lnTo>
                    <a:cubicBezTo>
                      <a:pt x="1667" y="2165"/>
                      <a:pt x="1607" y="2236"/>
                      <a:pt x="1536" y="2236"/>
                    </a:cubicBezTo>
                    <a:lnTo>
                      <a:pt x="476" y="2236"/>
                    </a:lnTo>
                    <a:cubicBezTo>
                      <a:pt x="405" y="2236"/>
                      <a:pt x="345" y="2165"/>
                      <a:pt x="357" y="2093"/>
                    </a:cubicBezTo>
                    <a:lnTo>
                      <a:pt x="857" y="426"/>
                    </a:lnTo>
                    <a:cubicBezTo>
                      <a:pt x="881" y="355"/>
                      <a:pt x="938" y="319"/>
                      <a:pt x="994" y="319"/>
                    </a:cubicBezTo>
                    <a:close/>
                    <a:moveTo>
                      <a:pt x="1006" y="1"/>
                    </a:moveTo>
                    <a:cubicBezTo>
                      <a:pt x="813" y="1"/>
                      <a:pt x="619" y="111"/>
                      <a:pt x="548" y="331"/>
                    </a:cubicBezTo>
                    <a:lnTo>
                      <a:pt x="48" y="1998"/>
                    </a:lnTo>
                    <a:cubicBezTo>
                      <a:pt x="0" y="2129"/>
                      <a:pt x="36" y="2284"/>
                      <a:pt x="119" y="2403"/>
                    </a:cubicBezTo>
                    <a:cubicBezTo>
                      <a:pt x="214" y="2522"/>
                      <a:pt x="345" y="2581"/>
                      <a:pt x="476" y="2581"/>
                    </a:cubicBezTo>
                    <a:lnTo>
                      <a:pt x="1536" y="2581"/>
                    </a:lnTo>
                    <a:cubicBezTo>
                      <a:pt x="1845" y="2581"/>
                      <a:pt x="2060" y="2284"/>
                      <a:pt x="1965" y="1998"/>
                    </a:cubicBezTo>
                    <a:lnTo>
                      <a:pt x="1464" y="331"/>
                    </a:lnTo>
                    <a:cubicBezTo>
                      <a:pt x="1393" y="111"/>
                      <a:pt x="1200" y="1"/>
                      <a:pt x="100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82" name="Google Shape;12748;p59">
                <a:extLst>
                  <a:ext uri="{FF2B5EF4-FFF2-40B4-BE49-F238E27FC236}">
                    <a16:creationId xmlns:a16="http://schemas.microsoft.com/office/drawing/2014/main" id="{80945533-9A00-41A7-9CA1-75EE1833CDAD}"/>
                  </a:ext>
                </a:extLst>
              </p:cNvPr>
              <p:cNvSpPr/>
              <p:nvPr/>
            </p:nvSpPr>
            <p:spPr>
              <a:xfrm>
                <a:off x="2219466" y="1500293"/>
                <a:ext cx="330613" cy="359015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1288" extrusionOk="0">
                    <a:moveTo>
                      <a:pt x="1048" y="322"/>
                    </a:moveTo>
                    <a:lnTo>
                      <a:pt x="1048" y="1048"/>
                    </a:lnTo>
                    <a:lnTo>
                      <a:pt x="334" y="1048"/>
                    </a:lnTo>
                    <a:lnTo>
                      <a:pt x="334" y="322"/>
                    </a:lnTo>
                    <a:close/>
                    <a:moveTo>
                      <a:pt x="5549" y="334"/>
                    </a:moveTo>
                    <a:lnTo>
                      <a:pt x="5549" y="1048"/>
                    </a:lnTo>
                    <a:lnTo>
                      <a:pt x="4834" y="1048"/>
                    </a:lnTo>
                    <a:lnTo>
                      <a:pt x="4834" y="334"/>
                    </a:lnTo>
                    <a:close/>
                    <a:moveTo>
                      <a:pt x="10049" y="322"/>
                    </a:moveTo>
                    <a:lnTo>
                      <a:pt x="10049" y="1048"/>
                    </a:lnTo>
                    <a:lnTo>
                      <a:pt x="9335" y="1048"/>
                    </a:lnTo>
                    <a:lnTo>
                      <a:pt x="9335" y="322"/>
                    </a:lnTo>
                    <a:close/>
                    <a:moveTo>
                      <a:pt x="10061" y="5287"/>
                    </a:moveTo>
                    <a:lnTo>
                      <a:pt x="10061" y="6001"/>
                    </a:lnTo>
                    <a:lnTo>
                      <a:pt x="9347" y="6001"/>
                    </a:lnTo>
                    <a:lnTo>
                      <a:pt x="9347" y="5287"/>
                    </a:lnTo>
                    <a:close/>
                    <a:moveTo>
                      <a:pt x="1048" y="5299"/>
                    </a:moveTo>
                    <a:lnTo>
                      <a:pt x="1048" y="6013"/>
                    </a:lnTo>
                    <a:lnTo>
                      <a:pt x="334" y="6013"/>
                    </a:lnTo>
                    <a:lnTo>
                      <a:pt x="334" y="5299"/>
                    </a:lnTo>
                    <a:close/>
                    <a:moveTo>
                      <a:pt x="1381" y="10287"/>
                    </a:moveTo>
                    <a:lnTo>
                      <a:pt x="1524" y="10418"/>
                    </a:lnTo>
                    <a:lnTo>
                      <a:pt x="1381" y="10418"/>
                    </a:lnTo>
                    <a:lnTo>
                      <a:pt x="1381" y="10287"/>
                    </a:lnTo>
                    <a:close/>
                    <a:moveTo>
                      <a:pt x="9001" y="10287"/>
                    </a:moveTo>
                    <a:lnTo>
                      <a:pt x="9001" y="10418"/>
                    </a:lnTo>
                    <a:lnTo>
                      <a:pt x="8870" y="10418"/>
                    </a:lnTo>
                    <a:lnTo>
                      <a:pt x="9001" y="10287"/>
                    </a:lnTo>
                    <a:close/>
                    <a:moveTo>
                      <a:pt x="9025" y="857"/>
                    </a:moveTo>
                    <a:lnTo>
                      <a:pt x="9025" y="1215"/>
                    </a:lnTo>
                    <a:cubicBezTo>
                      <a:pt x="9025" y="1310"/>
                      <a:pt x="9097" y="1381"/>
                      <a:pt x="9180" y="1381"/>
                    </a:cubicBezTo>
                    <a:lnTo>
                      <a:pt x="9537" y="1381"/>
                    </a:lnTo>
                    <a:lnTo>
                      <a:pt x="9537" y="4953"/>
                    </a:lnTo>
                    <a:lnTo>
                      <a:pt x="9180" y="4953"/>
                    </a:lnTo>
                    <a:cubicBezTo>
                      <a:pt x="9097" y="4953"/>
                      <a:pt x="9025" y="5025"/>
                      <a:pt x="9025" y="5120"/>
                    </a:cubicBezTo>
                    <a:lnTo>
                      <a:pt x="9025" y="6180"/>
                    </a:lnTo>
                    <a:cubicBezTo>
                      <a:pt x="9025" y="6263"/>
                      <a:pt x="9097" y="6346"/>
                      <a:pt x="9180" y="6346"/>
                    </a:cubicBezTo>
                    <a:lnTo>
                      <a:pt x="9537" y="6346"/>
                    </a:lnTo>
                    <a:lnTo>
                      <a:pt x="9537" y="9894"/>
                    </a:lnTo>
                    <a:lnTo>
                      <a:pt x="9275" y="9894"/>
                    </a:lnTo>
                    <a:cubicBezTo>
                      <a:pt x="9406" y="9573"/>
                      <a:pt x="9442" y="9216"/>
                      <a:pt x="9323" y="8870"/>
                    </a:cubicBezTo>
                    <a:lnTo>
                      <a:pt x="7311" y="2632"/>
                    </a:lnTo>
                    <a:cubicBezTo>
                      <a:pt x="7283" y="2567"/>
                      <a:pt x="7227" y="2524"/>
                      <a:pt x="7160" y="2524"/>
                    </a:cubicBezTo>
                    <a:cubicBezTo>
                      <a:pt x="7139" y="2524"/>
                      <a:pt x="7118" y="2528"/>
                      <a:pt x="7096" y="2536"/>
                    </a:cubicBezTo>
                    <a:cubicBezTo>
                      <a:pt x="7013" y="2560"/>
                      <a:pt x="6965" y="2655"/>
                      <a:pt x="7001" y="2739"/>
                    </a:cubicBezTo>
                    <a:lnTo>
                      <a:pt x="9001" y="8978"/>
                    </a:lnTo>
                    <a:cubicBezTo>
                      <a:pt x="9263" y="9780"/>
                      <a:pt x="8624" y="10429"/>
                      <a:pt x="7936" y="10429"/>
                    </a:cubicBezTo>
                    <a:cubicBezTo>
                      <a:pt x="7685" y="10429"/>
                      <a:pt x="7427" y="10342"/>
                      <a:pt x="7204" y="10144"/>
                    </a:cubicBezTo>
                    <a:cubicBezTo>
                      <a:pt x="7171" y="10123"/>
                      <a:pt x="7132" y="10111"/>
                      <a:pt x="7093" y="10111"/>
                    </a:cubicBezTo>
                    <a:cubicBezTo>
                      <a:pt x="7045" y="10111"/>
                      <a:pt x="6998" y="10129"/>
                      <a:pt x="6965" y="10168"/>
                    </a:cubicBezTo>
                    <a:cubicBezTo>
                      <a:pt x="6906" y="10240"/>
                      <a:pt x="6906" y="10347"/>
                      <a:pt x="6977" y="10406"/>
                    </a:cubicBezTo>
                    <a:cubicBezTo>
                      <a:pt x="7001" y="10418"/>
                      <a:pt x="7013" y="10430"/>
                      <a:pt x="7025" y="10430"/>
                    </a:cubicBezTo>
                    <a:lnTo>
                      <a:pt x="5906" y="10430"/>
                    </a:lnTo>
                    <a:lnTo>
                      <a:pt x="5906" y="10073"/>
                    </a:lnTo>
                    <a:cubicBezTo>
                      <a:pt x="5906" y="9990"/>
                      <a:pt x="5834" y="9918"/>
                      <a:pt x="5751" y="9918"/>
                    </a:cubicBezTo>
                    <a:lnTo>
                      <a:pt x="4691" y="9918"/>
                    </a:lnTo>
                    <a:cubicBezTo>
                      <a:pt x="4596" y="9918"/>
                      <a:pt x="4525" y="9990"/>
                      <a:pt x="4525" y="10073"/>
                    </a:cubicBezTo>
                    <a:lnTo>
                      <a:pt x="4525" y="10430"/>
                    </a:lnTo>
                    <a:lnTo>
                      <a:pt x="3382" y="10430"/>
                    </a:lnTo>
                    <a:cubicBezTo>
                      <a:pt x="3834" y="10049"/>
                      <a:pt x="3858" y="9585"/>
                      <a:pt x="4037" y="9144"/>
                    </a:cubicBezTo>
                    <a:cubicBezTo>
                      <a:pt x="4167" y="8728"/>
                      <a:pt x="4548" y="8442"/>
                      <a:pt x="5001" y="8442"/>
                    </a:cubicBezTo>
                    <a:lnTo>
                      <a:pt x="5418" y="8442"/>
                    </a:lnTo>
                    <a:cubicBezTo>
                      <a:pt x="5846" y="8442"/>
                      <a:pt x="6239" y="8728"/>
                      <a:pt x="6382" y="9144"/>
                    </a:cubicBezTo>
                    <a:lnTo>
                      <a:pt x="6596" y="9775"/>
                    </a:lnTo>
                    <a:cubicBezTo>
                      <a:pt x="6615" y="9849"/>
                      <a:pt x="6676" y="9894"/>
                      <a:pt x="6742" y="9894"/>
                    </a:cubicBezTo>
                    <a:cubicBezTo>
                      <a:pt x="6761" y="9894"/>
                      <a:pt x="6780" y="9890"/>
                      <a:pt x="6799" y="9882"/>
                    </a:cubicBezTo>
                    <a:cubicBezTo>
                      <a:pt x="6894" y="9859"/>
                      <a:pt x="6930" y="9763"/>
                      <a:pt x="6906" y="9680"/>
                    </a:cubicBezTo>
                    <a:lnTo>
                      <a:pt x="6692" y="9037"/>
                    </a:lnTo>
                    <a:cubicBezTo>
                      <a:pt x="6513" y="8489"/>
                      <a:pt x="6001" y="8108"/>
                      <a:pt x="5418" y="8108"/>
                    </a:cubicBezTo>
                    <a:lnTo>
                      <a:pt x="5001" y="8108"/>
                    </a:lnTo>
                    <a:cubicBezTo>
                      <a:pt x="4418" y="8108"/>
                      <a:pt x="3894" y="8489"/>
                      <a:pt x="3715" y="9037"/>
                    </a:cubicBezTo>
                    <a:lnTo>
                      <a:pt x="3513" y="9680"/>
                    </a:lnTo>
                    <a:cubicBezTo>
                      <a:pt x="3358" y="10132"/>
                      <a:pt x="2929" y="10430"/>
                      <a:pt x="2453" y="10430"/>
                    </a:cubicBezTo>
                    <a:cubicBezTo>
                      <a:pt x="1846" y="10430"/>
                      <a:pt x="1334" y="9942"/>
                      <a:pt x="1334" y="9323"/>
                    </a:cubicBezTo>
                    <a:cubicBezTo>
                      <a:pt x="1334" y="9025"/>
                      <a:pt x="1429" y="8906"/>
                      <a:pt x="1751" y="7846"/>
                    </a:cubicBezTo>
                    <a:cubicBezTo>
                      <a:pt x="1786" y="7751"/>
                      <a:pt x="1739" y="7668"/>
                      <a:pt x="1655" y="7632"/>
                    </a:cubicBezTo>
                    <a:cubicBezTo>
                      <a:pt x="1639" y="7628"/>
                      <a:pt x="1622" y="7626"/>
                      <a:pt x="1607" y="7626"/>
                    </a:cubicBezTo>
                    <a:cubicBezTo>
                      <a:pt x="1532" y="7626"/>
                      <a:pt x="1470" y="7670"/>
                      <a:pt x="1441" y="7739"/>
                    </a:cubicBezTo>
                    <a:lnTo>
                      <a:pt x="1084" y="8870"/>
                    </a:lnTo>
                    <a:cubicBezTo>
                      <a:pt x="977" y="9216"/>
                      <a:pt x="1000" y="9573"/>
                      <a:pt x="1143" y="9894"/>
                    </a:cubicBezTo>
                    <a:lnTo>
                      <a:pt x="881" y="9894"/>
                    </a:lnTo>
                    <a:lnTo>
                      <a:pt x="881" y="6346"/>
                    </a:lnTo>
                    <a:lnTo>
                      <a:pt x="1239" y="6346"/>
                    </a:lnTo>
                    <a:cubicBezTo>
                      <a:pt x="1322" y="6346"/>
                      <a:pt x="1393" y="6263"/>
                      <a:pt x="1393" y="6180"/>
                    </a:cubicBezTo>
                    <a:lnTo>
                      <a:pt x="1393" y="5120"/>
                    </a:lnTo>
                    <a:cubicBezTo>
                      <a:pt x="1393" y="5037"/>
                      <a:pt x="1322" y="4953"/>
                      <a:pt x="1239" y="4953"/>
                    </a:cubicBezTo>
                    <a:lnTo>
                      <a:pt x="881" y="4953"/>
                    </a:lnTo>
                    <a:lnTo>
                      <a:pt x="881" y="1381"/>
                    </a:lnTo>
                    <a:lnTo>
                      <a:pt x="1239" y="1381"/>
                    </a:lnTo>
                    <a:cubicBezTo>
                      <a:pt x="1322" y="1381"/>
                      <a:pt x="1393" y="1310"/>
                      <a:pt x="1393" y="1227"/>
                    </a:cubicBezTo>
                    <a:lnTo>
                      <a:pt x="1393" y="869"/>
                    </a:lnTo>
                    <a:lnTo>
                      <a:pt x="3953" y="869"/>
                    </a:lnTo>
                    <a:cubicBezTo>
                      <a:pt x="3703" y="1060"/>
                      <a:pt x="3513" y="1322"/>
                      <a:pt x="3417" y="1643"/>
                    </a:cubicBezTo>
                    <a:lnTo>
                      <a:pt x="1643" y="7096"/>
                    </a:lnTo>
                    <a:cubicBezTo>
                      <a:pt x="1608" y="7204"/>
                      <a:pt x="1679" y="7323"/>
                      <a:pt x="1798" y="7323"/>
                    </a:cubicBezTo>
                    <a:cubicBezTo>
                      <a:pt x="1881" y="7323"/>
                      <a:pt x="1941" y="7275"/>
                      <a:pt x="1965" y="7204"/>
                    </a:cubicBezTo>
                    <a:lnTo>
                      <a:pt x="3739" y="1727"/>
                    </a:lnTo>
                    <a:cubicBezTo>
                      <a:pt x="3858" y="1334"/>
                      <a:pt x="4156" y="1036"/>
                      <a:pt x="4525" y="917"/>
                    </a:cubicBezTo>
                    <a:lnTo>
                      <a:pt x="4525" y="1215"/>
                    </a:lnTo>
                    <a:cubicBezTo>
                      <a:pt x="4525" y="1310"/>
                      <a:pt x="4596" y="1381"/>
                      <a:pt x="4691" y="1381"/>
                    </a:cubicBezTo>
                    <a:lnTo>
                      <a:pt x="5751" y="1381"/>
                    </a:lnTo>
                    <a:cubicBezTo>
                      <a:pt x="5834" y="1381"/>
                      <a:pt x="5906" y="1310"/>
                      <a:pt x="5906" y="1215"/>
                    </a:cubicBezTo>
                    <a:lnTo>
                      <a:pt x="5906" y="941"/>
                    </a:lnTo>
                    <a:cubicBezTo>
                      <a:pt x="6263" y="1072"/>
                      <a:pt x="6549" y="1358"/>
                      <a:pt x="6680" y="1739"/>
                    </a:cubicBezTo>
                    <a:lnTo>
                      <a:pt x="6799" y="2096"/>
                    </a:lnTo>
                    <a:cubicBezTo>
                      <a:pt x="6827" y="2172"/>
                      <a:pt x="6886" y="2210"/>
                      <a:pt x="6958" y="2210"/>
                    </a:cubicBezTo>
                    <a:cubicBezTo>
                      <a:pt x="6975" y="2210"/>
                      <a:pt x="6994" y="2208"/>
                      <a:pt x="7013" y="2203"/>
                    </a:cubicBezTo>
                    <a:cubicBezTo>
                      <a:pt x="7096" y="2167"/>
                      <a:pt x="7144" y="2084"/>
                      <a:pt x="7120" y="1989"/>
                    </a:cubicBezTo>
                    <a:cubicBezTo>
                      <a:pt x="7025" y="1786"/>
                      <a:pt x="6977" y="1262"/>
                      <a:pt x="6465" y="857"/>
                    </a:cubicBezTo>
                    <a:close/>
                    <a:moveTo>
                      <a:pt x="1048" y="10228"/>
                    </a:moveTo>
                    <a:lnTo>
                      <a:pt x="1048" y="10942"/>
                    </a:lnTo>
                    <a:lnTo>
                      <a:pt x="334" y="10942"/>
                    </a:lnTo>
                    <a:lnTo>
                      <a:pt x="334" y="10228"/>
                    </a:lnTo>
                    <a:close/>
                    <a:moveTo>
                      <a:pt x="5572" y="10228"/>
                    </a:moveTo>
                    <a:lnTo>
                      <a:pt x="5572" y="10942"/>
                    </a:lnTo>
                    <a:lnTo>
                      <a:pt x="4858" y="10942"/>
                    </a:lnTo>
                    <a:lnTo>
                      <a:pt x="4858" y="10228"/>
                    </a:lnTo>
                    <a:close/>
                    <a:moveTo>
                      <a:pt x="10061" y="10228"/>
                    </a:moveTo>
                    <a:lnTo>
                      <a:pt x="10061" y="10942"/>
                    </a:lnTo>
                    <a:lnTo>
                      <a:pt x="9347" y="10942"/>
                    </a:lnTo>
                    <a:lnTo>
                      <a:pt x="9347" y="10228"/>
                    </a:lnTo>
                    <a:close/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lnTo>
                      <a:pt x="0" y="1227"/>
                    </a:lnTo>
                    <a:cubicBezTo>
                      <a:pt x="0" y="1310"/>
                      <a:pt x="72" y="1381"/>
                      <a:pt x="167" y="1381"/>
                    </a:cubicBezTo>
                    <a:lnTo>
                      <a:pt x="524" y="1381"/>
                    </a:lnTo>
                    <a:lnTo>
                      <a:pt x="524" y="4953"/>
                    </a:lnTo>
                    <a:lnTo>
                      <a:pt x="167" y="4953"/>
                    </a:lnTo>
                    <a:cubicBezTo>
                      <a:pt x="72" y="4953"/>
                      <a:pt x="0" y="5037"/>
                      <a:pt x="0" y="5120"/>
                    </a:cubicBezTo>
                    <a:lnTo>
                      <a:pt x="0" y="6180"/>
                    </a:lnTo>
                    <a:cubicBezTo>
                      <a:pt x="0" y="6263"/>
                      <a:pt x="72" y="6346"/>
                      <a:pt x="167" y="6346"/>
                    </a:cubicBezTo>
                    <a:lnTo>
                      <a:pt x="524" y="6346"/>
                    </a:lnTo>
                    <a:lnTo>
                      <a:pt x="524" y="9894"/>
                    </a:lnTo>
                    <a:lnTo>
                      <a:pt x="167" y="9894"/>
                    </a:lnTo>
                    <a:cubicBezTo>
                      <a:pt x="72" y="9894"/>
                      <a:pt x="0" y="9978"/>
                      <a:pt x="0" y="10061"/>
                    </a:cubicBezTo>
                    <a:lnTo>
                      <a:pt x="0" y="11121"/>
                    </a:lnTo>
                    <a:cubicBezTo>
                      <a:pt x="0" y="11204"/>
                      <a:pt x="72" y="11287"/>
                      <a:pt x="167" y="11287"/>
                    </a:cubicBezTo>
                    <a:lnTo>
                      <a:pt x="1215" y="11287"/>
                    </a:lnTo>
                    <a:cubicBezTo>
                      <a:pt x="1310" y="11287"/>
                      <a:pt x="1381" y="11204"/>
                      <a:pt x="1381" y="11121"/>
                    </a:cubicBezTo>
                    <a:lnTo>
                      <a:pt x="1381" y="10763"/>
                    </a:lnTo>
                    <a:lnTo>
                      <a:pt x="4513" y="10763"/>
                    </a:lnTo>
                    <a:lnTo>
                      <a:pt x="4513" y="11121"/>
                    </a:lnTo>
                    <a:cubicBezTo>
                      <a:pt x="4513" y="11204"/>
                      <a:pt x="4584" y="11287"/>
                      <a:pt x="4679" y="11287"/>
                    </a:cubicBezTo>
                    <a:lnTo>
                      <a:pt x="5727" y="11287"/>
                    </a:lnTo>
                    <a:cubicBezTo>
                      <a:pt x="5822" y="11287"/>
                      <a:pt x="5894" y="11204"/>
                      <a:pt x="5894" y="11121"/>
                    </a:cubicBezTo>
                    <a:lnTo>
                      <a:pt x="5894" y="10763"/>
                    </a:lnTo>
                    <a:lnTo>
                      <a:pt x="9001" y="10763"/>
                    </a:lnTo>
                    <a:lnTo>
                      <a:pt x="9001" y="11121"/>
                    </a:lnTo>
                    <a:cubicBezTo>
                      <a:pt x="9001" y="11204"/>
                      <a:pt x="9085" y="11287"/>
                      <a:pt x="9168" y="11287"/>
                    </a:cubicBezTo>
                    <a:lnTo>
                      <a:pt x="10228" y="11287"/>
                    </a:lnTo>
                    <a:cubicBezTo>
                      <a:pt x="10311" y="11287"/>
                      <a:pt x="10394" y="11204"/>
                      <a:pt x="10394" y="11121"/>
                    </a:cubicBezTo>
                    <a:lnTo>
                      <a:pt x="10394" y="10061"/>
                    </a:lnTo>
                    <a:cubicBezTo>
                      <a:pt x="10394" y="9978"/>
                      <a:pt x="10311" y="9894"/>
                      <a:pt x="10228" y="9894"/>
                    </a:cubicBezTo>
                    <a:lnTo>
                      <a:pt x="9871" y="9894"/>
                    </a:lnTo>
                    <a:lnTo>
                      <a:pt x="9871" y="6346"/>
                    </a:lnTo>
                    <a:lnTo>
                      <a:pt x="10228" y="6346"/>
                    </a:lnTo>
                    <a:cubicBezTo>
                      <a:pt x="10311" y="6346"/>
                      <a:pt x="10394" y="6263"/>
                      <a:pt x="10394" y="6180"/>
                    </a:cubicBezTo>
                    <a:lnTo>
                      <a:pt x="10394" y="5120"/>
                    </a:lnTo>
                    <a:cubicBezTo>
                      <a:pt x="10394" y="5037"/>
                      <a:pt x="10311" y="4953"/>
                      <a:pt x="10228" y="4953"/>
                    </a:cubicBezTo>
                    <a:lnTo>
                      <a:pt x="9871" y="4953"/>
                    </a:lnTo>
                    <a:lnTo>
                      <a:pt x="9871" y="1381"/>
                    </a:lnTo>
                    <a:lnTo>
                      <a:pt x="10228" y="1381"/>
                    </a:lnTo>
                    <a:cubicBezTo>
                      <a:pt x="10311" y="1381"/>
                      <a:pt x="10394" y="1310"/>
                      <a:pt x="10394" y="1227"/>
                    </a:cubicBezTo>
                    <a:lnTo>
                      <a:pt x="10394" y="167"/>
                    </a:lnTo>
                    <a:cubicBezTo>
                      <a:pt x="10394" y="72"/>
                      <a:pt x="10311" y="0"/>
                      <a:pt x="10228" y="0"/>
                    </a:cubicBezTo>
                    <a:lnTo>
                      <a:pt x="9168" y="0"/>
                    </a:lnTo>
                    <a:cubicBezTo>
                      <a:pt x="9085" y="0"/>
                      <a:pt x="9001" y="72"/>
                      <a:pt x="9001" y="167"/>
                    </a:cubicBezTo>
                    <a:lnTo>
                      <a:pt x="9001" y="524"/>
                    </a:lnTo>
                    <a:lnTo>
                      <a:pt x="5894" y="524"/>
                    </a:lnTo>
                    <a:lnTo>
                      <a:pt x="5894" y="167"/>
                    </a:lnTo>
                    <a:cubicBezTo>
                      <a:pt x="5894" y="72"/>
                      <a:pt x="5822" y="0"/>
                      <a:pt x="5727" y="0"/>
                    </a:cubicBezTo>
                    <a:lnTo>
                      <a:pt x="4679" y="0"/>
                    </a:lnTo>
                    <a:cubicBezTo>
                      <a:pt x="4584" y="0"/>
                      <a:pt x="4513" y="72"/>
                      <a:pt x="4513" y="167"/>
                    </a:cubicBezTo>
                    <a:lnTo>
                      <a:pt x="4513" y="524"/>
                    </a:lnTo>
                    <a:lnTo>
                      <a:pt x="1381" y="524"/>
                    </a:lnTo>
                    <a:lnTo>
                      <a:pt x="1381" y="167"/>
                    </a:lnTo>
                    <a:cubicBezTo>
                      <a:pt x="1381" y="72"/>
                      <a:pt x="1310" y="0"/>
                      <a:pt x="12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7" name="Google Shape;12633;p59">
              <a:extLst>
                <a:ext uri="{FF2B5EF4-FFF2-40B4-BE49-F238E27FC236}">
                  <a16:creationId xmlns:a16="http://schemas.microsoft.com/office/drawing/2014/main" id="{7442E0C8-545B-4FD1-B332-02B85065E917}"/>
                </a:ext>
              </a:extLst>
            </p:cNvPr>
            <p:cNvGrpSpPr/>
            <p:nvPr/>
          </p:nvGrpSpPr>
          <p:grpSpPr>
            <a:xfrm>
              <a:off x="2062320" y="1161470"/>
              <a:ext cx="494759" cy="479195"/>
              <a:chOff x="1757085" y="1500675"/>
              <a:chExt cx="371069" cy="359396"/>
            </a:xfrm>
            <a:grpFill/>
          </p:grpSpPr>
          <p:sp>
            <p:nvSpPr>
              <p:cNvPr id="152" name="Google Shape;12634;p59">
                <a:extLst>
                  <a:ext uri="{FF2B5EF4-FFF2-40B4-BE49-F238E27FC236}">
                    <a16:creationId xmlns:a16="http://schemas.microsoft.com/office/drawing/2014/main" id="{45A6785D-A41D-4D60-9C17-6E26C35FA840}"/>
                  </a:ext>
                </a:extLst>
              </p:cNvPr>
              <p:cNvSpPr/>
              <p:nvPr/>
            </p:nvSpPr>
            <p:spPr>
              <a:xfrm>
                <a:off x="2032389" y="1667206"/>
                <a:ext cx="66313" cy="60684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1908" extrusionOk="0">
                    <a:moveTo>
                      <a:pt x="978" y="0"/>
                    </a:moveTo>
                    <a:cubicBezTo>
                      <a:pt x="891" y="0"/>
                      <a:pt x="803" y="13"/>
                      <a:pt x="715" y="39"/>
                    </a:cubicBezTo>
                    <a:cubicBezTo>
                      <a:pt x="298" y="158"/>
                      <a:pt x="1" y="539"/>
                      <a:pt x="1" y="979"/>
                    </a:cubicBezTo>
                    <a:cubicBezTo>
                      <a:pt x="1" y="1348"/>
                      <a:pt x="215" y="1670"/>
                      <a:pt x="524" y="1836"/>
                    </a:cubicBezTo>
                    <a:cubicBezTo>
                      <a:pt x="546" y="1851"/>
                      <a:pt x="571" y="1858"/>
                      <a:pt x="597" y="1858"/>
                    </a:cubicBezTo>
                    <a:cubicBezTo>
                      <a:pt x="656" y="1858"/>
                      <a:pt x="718" y="1823"/>
                      <a:pt x="751" y="1765"/>
                    </a:cubicBezTo>
                    <a:cubicBezTo>
                      <a:pt x="798" y="1694"/>
                      <a:pt x="763" y="1586"/>
                      <a:pt x="679" y="1539"/>
                    </a:cubicBezTo>
                    <a:cubicBezTo>
                      <a:pt x="155" y="1277"/>
                      <a:pt x="239" y="503"/>
                      <a:pt x="810" y="348"/>
                    </a:cubicBezTo>
                    <a:cubicBezTo>
                      <a:pt x="866" y="333"/>
                      <a:pt x="922" y="326"/>
                      <a:pt x="977" y="326"/>
                    </a:cubicBezTo>
                    <a:cubicBezTo>
                      <a:pt x="1316" y="326"/>
                      <a:pt x="1608" y="600"/>
                      <a:pt x="1608" y="979"/>
                    </a:cubicBezTo>
                    <a:cubicBezTo>
                      <a:pt x="1608" y="1241"/>
                      <a:pt x="1429" y="1491"/>
                      <a:pt x="1179" y="1586"/>
                    </a:cubicBezTo>
                    <a:cubicBezTo>
                      <a:pt x="1001" y="1646"/>
                      <a:pt x="1048" y="1908"/>
                      <a:pt x="1239" y="1908"/>
                    </a:cubicBezTo>
                    <a:cubicBezTo>
                      <a:pt x="1477" y="1908"/>
                      <a:pt x="2084" y="1420"/>
                      <a:pt x="1906" y="717"/>
                    </a:cubicBezTo>
                    <a:cubicBezTo>
                      <a:pt x="1797" y="301"/>
                      <a:pt x="1407" y="0"/>
                      <a:pt x="9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53" name="Google Shape;12635;p59">
                <a:extLst>
                  <a:ext uri="{FF2B5EF4-FFF2-40B4-BE49-F238E27FC236}">
                    <a16:creationId xmlns:a16="http://schemas.microsoft.com/office/drawing/2014/main" id="{691BEE17-B970-4607-A268-AA5A8AF0A412}"/>
                  </a:ext>
                </a:extLst>
              </p:cNvPr>
              <p:cNvSpPr/>
              <p:nvPr/>
            </p:nvSpPr>
            <p:spPr>
              <a:xfrm>
                <a:off x="1971419" y="1747609"/>
                <a:ext cx="12531" cy="1151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62" extrusionOk="0">
                    <a:moveTo>
                      <a:pt x="212" y="0"/>
                    </a:moveTo>
                    <a:cubicBezTo>
                      <a:pt x="194" y="0"/>
                      <a:pt x="175" y="4"/>
                      <a:pt x="155" y="11"/>
                    </a:cubicBezTo>
                    <a:cubicBezTo>
                      <a:pt x="60" y="35"/>
                      <a:pt x="1" y="130"/>
                      <a:pt x="36" y="237"/>
                    </a:cubicBezTo>
                    <a:cubicBezTo>
                      <a:pt x="57" y="308"/>
                      <a:pt x="128" y="361"/>
                      <a:pt x="208" y="361"/>
                    </a:cubicBezTo>
                    <a:cubicBezTo>
                      <a:pt x="222" y="361"/>
                      <a:pt x="236" y="360"/>
                      <a:pt x="251" y="356"/>
                    </a:cubicBezTo>
                    <a:cubicBezTo>
                      <a:pt x="346" y="320"/>
                      <a:pt x="394" y="213"/>
                      <a:pt x="370" y="130"/>
                    </a:cubicBezTo>
                    <a:cubicBezTo>
                      <a:pt x="351" y="54"/>
                      <a:pt x="286" y="0"/>
                      <a:pt x="2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54" name="Google Shape;12636;p59">
                <a:extLst>
                  <a:ext uri="{FF2B5EF4-FFF2-40B4-BE49-F238E27FC236}">
                    <a16:creationId xmlns:a16="http://schemas.microsoft.com/office/drawing/2014/main" id="{878F5110-9015-498E-AC25-D7D1021EFA5D}"/>
                  </a:ext>
                </a:extLst>
              </p:cNvPr>
              <p:cNvSpPr/>
              <p:nvPr/>
            </p:nvSpPr>
            <p:spPr>
              <a:xfrm>
                <a:off x="2032008" y="1776202"/>
                <a:ext cx="62910" cy="61702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1940" extrusionOk="0">
                    <a:moveTo>
                      <a:pt x="988" y="0"/>
                    </a:moveTo>
                    <a:cubicBezTo>
                      <a:pt x="490" y="0"/>
                      <a:pt x="1" y="379"/>
                      <a:pt x="1" y="969"/>
                    </a:cubicBezTo>
                    <a:cubicBezTo>
                      <a:pt x="1" y="1543"/>
                      <a:pt x="471" y="1940"/>
                      <a:pt x="975" y="1940"/>
                    </a:cubicBezTo>
                    <a:cubicBezTo>
                      <a:pt x="1161" y="1940"/>
                      <a:pt x="1351" y="1886"/>
                      <a:pt x="1525" y="1767"/>
                    </a:cubicBezTo>
                    <a:cubicBezTo>
                      <a:pt x="1596" y="1731"/>
                      <a:pt x="1608" y="1624"/>
                      <a:pt x="1560" y="1553"/>
                    </a:cubicBezTo>
                    <a:cubicBezTo>
                      <a:pt x="1538" y="1501"/>
                      <a:pt x="1489" y="1477"/>
                      <a:pt x="1438" y="1477"/>
                    </a:cubicBezTo>
                    <a:cubicBezTo>
                      <a:pt x="1406" y="1477"/>
                      <a:pt x="1374" y="1487"/>
                      <a:pt x="1346" y="1505"/>
                    </a:cubicBezTo>
                    <a:cubicBezTo>
                      <a:pt x="1237" y="1576"/>
                      <a:pt x="1111" y="1612"/>
                      <a:pt x="985" y="1612"/>
                    </a:cubicBezTo>
                    <a:cubicBezTo>
                      <a:pt x="795" y="1612"/>
                      <a:pt x="606" y="1532"/>
                      <a:pt x="477" y="1374"/>
                    </a:cubicBezTo>
                    <a:cubicBezTo>
                      <a:pt x="155" y="957"/>
                      <a:pt x="453" y="326"/>
                      <a:pt x="989" y="326"/>
                    </a:cubicBezTo>
                    <a:cubicBezTo>
                      <a:pt x="1370" y="326"/>
                      <a:pt x="1679" y="672"/>
                      <a:pt x="1620" y="1076"/>
                    </a:cubicBezTo>
                    <a:cubicBezTo>
                      <a:pt x="1608" y="1160"/>
                      <a:pt x="1668" y="1255"/>
                      <a:pt x="1763" y="1267"/>
                    </a:cubicBezTo>
                    <a:cubicBezTo>
                      <a:pt x="1770" y="1268"/>
                      <a:pt x="1777" y="1268"/>
                      <a:pt x="1784" y="1268"/>
                    </a:cubicBezTo>
                    <a:cubicBezTo>
                      <a:pt x="1862" y="1268"/>
                      <a:pt x="1942" y="1212"/>
                      <a:pt x="1953" y="1136"/>
                    </a:cubicBezTo>
                    <a:cubicBezTo>
                      <a:pt x="1977" y="862"/>
                      <a:pt x="1918" y="600"/>
                      <a:pt x="1739" y="374"/>
                    </a:cubicBezTo>
                    <a:cubicBezTo>
                      <a:pt x="1540" y="116"/>
                      <a:pt x="1263" y="0"/>
                      <a:pt x="9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55" name="Google Shape;12637;p59">
                <a:extLst>
                  <a:ext uri="{FF2B5EF4-FFF2-40B4-BE49-F238E27FC236}">
                    <a16:creationId xmlns:a16="http://schemas.microsoft.com/office/drawing/2014/main" id="{888683E2-DA78-4BAA-BB95-03CCBE3A66E3}"/>
                  </a:ext>
                </a:extLst>
              </p:cNvPr>
              <p:cNvSpPr/>
              <p:nvPr/>
            </p:nvSpPr>
            <p:spPr>
              <a:xfrm>
                <a:off x="1976349" y="177521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56" name="Google Shape;12638;p59">
                <a:extLst>
                  <a:ext uri="{FF2B5EF4-FFF2-40B4-BE49-F238E27FC236}">
                    <a16:creationId xmlns:a16="http://schemas.microsoft.com/office/drawing/2014/main" id="{23365579-B5BA-4742-811D-7CA1E648C752}"/>
                  </a:ext>
                </a:extLst>
              </p:cNvPr>
              <p:cNvSpPr/>
              <p:nvPr/>
            </p:nvSpPr>
            <p:spPr>
              <a:xfrm>
                <a:off x="2016487" y="177521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57" name="Google Shape;12639;p59">
                <a:extLst>
                  <a:ext uri="{FF2B5EF4-FFF2-40B4-BE49-F238E27FC236}">
                    <a16:creationId xmlns:a16="http://schemas.microsoft.com/office/drawing/2014/main" id="{BC944771-6571-4B92-8CD6-DB6C07A5CD51}"/>
                  </a:ext>
                </a:extLst>
              </p:cNvPr>
              <p:cNvSpPr/>
              <p:nvPr/>
            </p:nvSpPr>
            <p:spPr>
              <a:xfrm>
                <a:off x="1914615" y="1724837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58" name="Google Shape;12640;p59">
                <a:extLst>
                  <a:ext uri="{FF2B5EF4-FFF2-40B4-BE49-F238E27FC236}">
                    <a16:creationId xmlns:a16="http://schemas.microsoft.com/office/drawing/2014/main" id="{C7F43C9E-58E1-44E3-9C67-24ACE94353FD}"/>
                  </a:ext>
                </a:extLst>
              </p:cNvPr>
              <p:cNvSpPr/>
              <p:nvPr/>
            </p:nvSpPr>
            <p:spPr>
              <a:xfrm>
                <a:off x="1976349" y="1730530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59" name="Google Shape;12641;p59">
                <a:extLst>
                  <a:ext uri="{FF2B5EF4-FFF2-40B4-BE49-F238E27FC236}">
                    <a16:creationId xmlns:a16="http://schemas.microsoft.com/office/drawing/2014/main" id="{4C08C915-DE61-4910-8A7C-EE222826755D}"/>
                  </a:ext>
                </a:extLst>
              </p:cNvPr>
              <p:cNvSpPr/>
              <p:nvPr/>
            </p:nvSpPr>
            <p:spPr>
              <a:xfrm>
                <a:off x="1976349" y="1730530"/>
                <a:ext cx="413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0"/>
                      <a:pt x="12" y="0"/>
                      <a:pt x="0" y="0"/>
                    </a:cubicBezTo>
                    <a:cubicBezTo>
                      <a:pt x="12" y="0"/>
                      <a:pt x="1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60" name="Google Shape;12642;p59">
                <a:extLst>
                  <a:ext uri="{FF2B5EF4-FFF2-40B4-BE49-F238E27FC236}">
                    <a16:creationId xmlns:a16="http://schemas.microsoft.com/office/drawing/2014/main" id="{A9FC86EA-8C0A-49B5-B9EE-9C80A1189FC2}"/>
                  </a:ext>
                </a:extLst>
              </p:cNvPr>
              <p:cNvSpPr/>
              <p:nvPr/>
            </p:nvSpPr>
            <p:spPr>
              <a:xfrm>
                <a:off x="1976349" y="1730530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61" name="Google Shape;12643;p59">
                <a:extLst>
                  <a:ext uri="{FF2B5EF4-FFF2-40B4-BE49-F238E27FC236}">
                    <a16:creationId xmlns:a16="http://schemas.microsoft.com/office/drawing/2014/main" id="{F0B21175-4EDF-4F7E-8FA2-0A6E8305FE32}"/>
                  </a:ext>
                </a:extLst>
              </p:cNvPr>
              <p:cNvSpPr/>
              <p:nvPr/>
            </p:nvSpPr>
            <p:spPr>
              <a:xfrm>
                <a:off x="1757085" y="1500675"/>
                <a:ext cx="371069" cy="359396"/>
              </a:xfrm>
              <a:custGeom>
                <a:avLst/>
                <a:gdLst/>
                <a:ahLst/>
                <a:cxnLst/>
                <a:rect l="l" t="t" r="r" b="b"/>
                <a:pathLst>
                  <a:path w="11667" h="11300" extrusionOk="0">
                    <a:moveTo>
                      <a:pt x="9644" y="4908"/>
                    </a:moveTo>
                    <a:cubicBezTo>
                      <a:pt x="9857" y="4908"/>
                      <a:pt x="10077" y="4962"/>
                      <a:pt x="10288" y="5084"/>
                    </a:cubicBezTo>
                    <a:cubicBezTo>
                      <a:pt x="11264" y="5644"/>
                      <a:pt x="11085" y="7132"/>
                      <a:pt x="10002" y="7442"/>
                    </a:cubicBezTo>
                    <a:lnTo>
                      <a:pt x="9990" y="7442"/>
                    </a:lnTo>
                    <a:lnTo>
                      <a:pt x="8883" y="7739"/>
                    </a:lnTo>
                    <a:lnTo>
                      <a:pt x="7907" y="7477"/>
                    </a:lnTo>
                    <a:lnTo>
                      <a:pt x="7526" y="7370"/>
                    </a:lnTo>
                    <a:cubicBezTo>
                      <a:pt x="7978" y="7263"/>
                      <a:pt x="8145" y="7239"/>
                      <a:pt x="8168" y="7227"/>
                    </a:cubicBezTo>
                    <a:lnTo>
                      <a:pt x="8168" y="7227"/>
                    </a:lnTo>
                    <a:cubicBezTo>
                      <a:pt x="8139" y="7233"/>
                      <a:pt x="8037" y="7257"/>
                      <a:pt x="8029" y="7257"/>
                    </a:cubicBezTo>
                    <a:cubicBezTo>
                      <a:pt x="8020" y="7257"/>
                      <a:pt x="8103" y="7233"/>
                      <a:pt x="8442" y="7144"/>
                    </a:cubicBezTo>
                    <a:cubicBezTo>
                      <a:pt x="8538" y="7120"/>
                      <a:pt x="8597" y="7001"/>
                      <a:pt x="8538" y="6894"/>
                    </a:cubicBezTo>
                    <a:cubicBezTo>
                      <a:pt x="8466" y="6787"/>
                      <a:pt x="8418" y="6668"/>
                      <a:pt x="8395" y="6537"/>
                    </a:cubicBezTo>
                    <a:cubicBezTo>
                      <a:pt x="8160" y="5656"/>
                      <a:pt x="8855" y="4908"/>
                      <a:pt x="9644" y="4908"/>
                    </a:cubicBezTo>
                    <a:close/>
                    <a:moveTo>
                      <a:pt x="3874" y="6792"/>
                    </a:moveTo>
                    <a:cubicBezTo>
                      <a:pt x="3951" y="6792"/>
                      <a:pt x="4030" y="6802"/>
                      <a:pt x="4108" y="6822"/>
                    </a:cubicBezTo>
                    <a:lnTo>
                      <a:pt x="4632" y="6965"/>
                    </a:lnTo>
                    <a:lnTo>
                      <a:pt x="4954" y="7061"/>
                    </a:lnTo>
                    <a:cubicBezTo>
                      <a:pt x="4978" y="7072"/>
                      <a:pt x="5227" y="7132"/>
                      <a:pt x="6415" y="7452"/>
                    </a:cubicBezTo>
                    <a:lnTo>
                      <a:pt x="6415" y="7452"/>
                    </a:lnTo>
                    <a:cubicBezTo>
                      <a:pt x="6414" y="7452"/>
                      <a:pt x="6414" y="7452"/>
                      <a:pt x="6414" y="7452"/>
                    </a:cubicBezTo>
                    <a:cubicBezTo>
                      <a:pt x="6388" y="7452"/>
                      <a:pt x="6335" y="7537"/>
                      <a:pt x="6335" y="7537"/>
                    </a:cubicBezTo>
                    <a:cubicBezTo>
                      <a:pt x="6323" y="7549"/>
                      <a:pt x="6311" y="7561"/>
                      <a:pt x="6311" y="7596"/>
                    </a:cubicBezTo>
                    <a:cubicBezTo>
                      <a:pt x="6216" y="7751"/>
                      <a:pt x="6192" y="7954"/>
                      <a:pt x="6252" y="8108"/>
                    </a:cubicBezTo>
                    <a:cubicBezTo>
                      <a:pt x="4120" y="7537"/>
                      <a:pt x="5478" y="7906"/>
                      <a:pt x="3120" y="7275"/>
                    </a:cubicBezTo>
                    <a:cubicBezTo>
                      <a:pt x="3108" y="7275"/>
                      <a:pt x="3108" y="7263"/>
                      <a:pt x="3108" y="7251"/>
                    </a:cubicBezTo>
                    <a:cubicBezTo>
                      <a:pt x="3262" y="6963"/>
                      <a:pt x="3554" y="6792"/>
                      <a:pt x="3874" y="6792"/>
                    </a:cubicBezTo>
                    <a:close/>
                    <a:moveTo>
                      <a:pt x="4894" y="8096"/>
                    </a:moveTo>
                    <a:cubicBezTo>
                      <a:pt x="5966" y="8382"/>
                      <a:pt x="6204" y="8454"/>
                      <a:pt x="6252" y="8454"/>
                    </a:cubicBezTo>
                    <a:cubicBezTo>
                      <a:pt x="6216" y="8477"/>
                      <a:pt x="5954" y="8537"/>
                      <a:pt x="4097" y="9037"/>
                    </a:cubicBezTo>
                    <a:cubicBezTo>
                      <a:pt x="4020" y="9058"/>
                      <a:pt x="3943" y="9068"/>
                      <a:pt x="3866" y="9068"/>
                    </a:cubicBezTo>
                    <a:cubicBezTo>
                      <a:pt x="3550" y="9068"/>
                      <a:pt x="3250" y="8896"/>
                      <a:pt x="3096" y="8608"/>
                    </a:cubicBezTo>
                    <a:cubicBezTo>
                      <a:pt x="3096" y="8596"/>
                      <a:pt x="3096" y="8573"/>
                      <a:pt x="3108" y="8573"/>
                    </a:cubicBezTo>
                    <a:cubicBezTo>
                      <a:pt x="3096" y="8573"/>
                      <a:pt x="3180" y="8561"/>
                      <a:pt x="4894" y="8096"/>
                    </a:cubicBezTo>
                    <a:close/>
                    <a:moveTo>
                      <a:pt x="6895" y="7575"/>
                    </a:moveTo>
                    <a:cubicBezTo>
                      <a:pt x="6922" y="7575"/>
                      <a:pt x="6950" y="7578"/>
                      <a:pt x="6978" y="7584"/>
                    </a:cubicBezTo>
                    <a:cubicBezTo>
                      <a:pt x="8847" y="8084"/>
                      <a:pt x="9597" y="8275"/>
                      <a:pt x="9847" y="8346"/>
                    </a:cubicBezTo>
                    <a:cubicBezTo>
                      <a:pt x="9847" y="8346"/>
                      <a:pt x="9883" y="8370"/>
                      <a:pt x="9966" y="8394"/>
                    </a:cubicBezTo>
                    <a:cubicBezTo>
                      <a:pt x="10657" y="8596"/>
                      <a:pt x="11062" y="9311"/>
                      <a:pt x="10883" y="9978"/>
                    </a:cubicBezTo>
                    <a:cubicBezTo>
                      <a:pt x="10734" y="10545"/>
                      <a:pt x="10211" y="10929"/>
                      <a:pt x="9633" y="10929"/>
                    </a:cubicBezTo>
                    <a:cubicBezTo>
                      <a:pt x="9519" y="10929"/>
                      <a:pt x="9403" y="10914"/>
                      <a:pt x="9288" y="10882"/>
                    </a:cubicBezTo>
                    <a:cubicBezTo>
                      <a:pt x="8454" y="10656"/>
                      <a:pt x="8061" y="9692"/>
                      <a:pt x="8526" y="8954"/>
                    </a:cubicBezTo>
                    <a:cubicBezTo>
                      <a:pt x="8585" y="8858"/>
                      <a:pt x="8538" y="8727"/>
                      <a:pt x="8418" y="8692"/>
                    </a:cubicBezTo>
                    <a:lnTo>
                      <a:pt x="8157" y="8620"/>
                    </a:lnTo>
                    <a:cubicBezTo>
                      <a:pt x="8121" y="8608"/>
                      <a:pt x="7990" y="8573"/>
                      <a:pt x="7526" y="8454"/>
                    </a:cubicBezTo>
                    <a:cubicBezTo>
                      <a:pt x="7347" y="8418"/>
                      <a:pt x="7252" y="8382"/>
                      <a:pt x="7192" y="8370"/>
                    </a:cubicBezTo>
                    <a:lnTo>
                      <a:pt x="7192" y="8370"/>
                    </a:lnTo>
                    <a:cubicBezTo>
                      <a:pt x="7201" y="8373"/>
                      <a:pt x="7207" y="8375"/>
                      <a:pt x="7205" y="8375"/>
                    </a:cubicBezTo>
                    <a:cubicBezTo>
                      <a:pt x="7199" y="8375"/>
                      <a:pt x="7116" y="8354"/>
                      <a:pt x="6799" y="8263"/>
                    </a:cubicBezTo>
                    <a:cubicBezTo>
                      <a:pt x="6644" y="8215"/>
                      <a:pt x="6525" y="8084"/>
                      <a:pt x="6549" y="7906"/>
                    </a:cubicBezTo>
                    <a:lnTo>
                      <a:pt x="6549" y="7894"/>
                    </a:lnTo>
                    <a:cubicBezTo>
                      <a:pt x="6560" y="7708"/>
                      <a:pt x="6714" y="7575"/>
                      <a:pt x="6895" y="7575"/>
                    </a:cubicBezTo>
                    <a:close/>
                    <a:moveTo>
                      <a:pt x="2906" y="0"/>
                    </a:moveTo>
                    <a:cubicBezTo>
                      <a:pt x="2406" y="24"/>
                      <a:pt x="1930" y="143"/>
                      <a:pt x="1501" y="393"/>
                    </a:cubicBezTo>
                    <a:cubicBezTo>
                      <a:pt x="1084" y="631"/>
                      <a:pt x="739" y="953"/>
                      <a:pt x="489" y="1357"/>
                    </a:cubicBezTo>
                    <a:cubicBezTo>
                      <a:pt x="441" y="1429"/>
                      <a:pt x="465" y="1536"/>
                      <a:pt x="537" y="1584"/>
                    </a:cubicBezTo>
                    <a:cubicBezTo>
                      <a:pt x="562" y="1601"/>
                      <a:pt x="592" y="1608"/>
                      <a:pt x="622" y="1608"/>
                    </a:cubicBezTo>
                    <a:cubicBezTo>
                      <a:pt x="676" y="1608"/>
                      <a:pt x="732" y="1582"/>
                      <a:pt x="763" y="1536"/>
                    </a:cubicBezTo>
                    <a:cubicBezTo>
                      <a:pt x="977" y="1179"/>
                      <a:pt x="1299" y="881"/>
                      <a:pt x="1656" y="679"/>
                    </a:cubicBezTo>
                    <a:cubicBezTo>
                      <a:pt x="2056" y="446"/>
                      <a:pt x="2494" y="336"/>
                      <a:pt x="2927" y="336"/>
                    </a:cubicBezTo>
                    <a:cubicBezTo>
                      <a:pt x="3822" y="336"/>
                      <a:pt x="4695" y="805"/>
                      <a:pt x="5168" y="1631"/>
                    </a:cubicBezTo>
                    <a:cubicBezTo>
                      <a:pt x="5382" y="2012"/>
                      <a:pt x="5501" y="2465"/>
                      <a:pt x="5501" y="2905"/>
                    </a:cubicBezTo>
                    <a:cubicBezTo>
                      <a:pt x="5501" y="4336"/>
                      <a:pt x="4332" y="5485"/>
                      <a:pt x="2912" y="5485"/>
                    </a:cubicBezTo>
                    <a:cubicBezTo>
                      <a:pt x="2843" y="5485"/>
                      <a:pt x="2773" y="5483"/>
                      <a:pt x="2703" y="5477"/>
                    </a:cubicBezTo>
                    <a:cubicBezTo>
                      <a:pt x="1870" y="5406"/>
                      <a:pt x="1120" y="4929"/>
                      <a:pt x="679" y="4203"/>
                    </a:cubicBezTo>
                    <a:cubicBezTo>
                      <a:pt x="489" y="3858"/>
                      <a:pt x="370" y="3489"/>
                      <a:pt x="346" y="3084"/>
                    </a:cubicBezTo>
                    <a:cubicBezTo>
                      <a:pt x="310" y="2739"/>
                      <a:pt x="370" y="2405"/>
                      <a:pt x="465" y="2108"/>
                    </a:cubicBezTo>
                    <a:cubicBezTo>
                      <a:pt x="489" y="2012"/>
                      <a:pt x="441" y="1929"/>
                      <a:pt x="358" y="1893"/>
                    </a:cubicBezTo>
                    <a:cubicBezTo>
                      <a:pt x="339" y="1888"/>
                      <a:pt x="320" y="1886"/>
                      <a:pt x="303" y="1886"/>
                    </a:cubicBezTo>
                    <a:cubicBezTo>
                      <a:pt x="231" y="1886"/>
                      <a:pt x="172" y="1924"/>
                      <a:pt x="144" y="2000"/>
                    </a:cubicBezTo>
                    <a:cubicBezTo>
                      <a:pt x="48" y="2298"/>
                      <a:pt x="1" y="2608"/>
                      <a:pt x="1" y="2917"/>
                    </a:cubicBezTo>
                    <a:lnTo>
                      <a:pt x="1" y="2953"/>
                    </a:lnTo>
                    <a:lnTo>
                      <a:pt x="1" y="5679"/>
                    </a:lnTo>
                    <a:cubicBezTo>
                      <a:pt x="1" y="5763"/>
                      <a:pt x="72" y="5834"/>
                      <a:pt x="167" y="5834"/>
                    </a:cubicBezTo>
                    <a:cubicBezTo>
                      <a:pt x="251" y="5834"/>
                      <a:pt x="322" y="5763"/>
                      <a:pt x="322" y="5679"/>
                    </a:cubicBezTo>
                    <a:lnTo>
                      <a:pt x="322" y="4274"/>
                    </a:lnTo>
                    <a:cubicBezTo>
                      <a:pt x="346" y="4310"/>
                      <a:pt x="358" y="4334"/>
                      <a:pt x="382" y="4382"/>
                    </a:cubicBezTo>
                    <a:cubicBezTo>
                      <a:pt x="895" y="5257"/>
                      <a:pt x="1832" y="5835"/>
                      <a:pt x="2901" y="5835"/>
                    </a:cubicBezTo>
                    <a:cubicBezTo>
                      <a:pt x="2922" y="5835"/>
                      <a:pt x="2944" y="5835"/>
                      <a:pt x="2965" y="5834"/>
                    </a:cubicBezTo>
                    <a:lnTo>
                      <a:pt x="4549" y="5834"/>
                    </a:lnTo>
                    <a:lnTo>
                      <a:pt x="4549" y="6656"/>
                    </a:lnTo>
                    <a:lnTo>
                      <a:pt x="4120" y="6537"/>
                    </a:lnTo>
                    <a:cubicBezTo>
                      <a:pt x="4019" y="6510"/>
                      <a:pt x="3916" y="6497"/>
                      <a:pt x="3814" y="6497"/>
                    </a:cubicBezTo>
                    <a:cubicBezTo>
                      <a:pt x="3376" y="6497"/>
                      <a:pt x="2954" y="6736"/>
                      <a:pt x="2751" y="7132"/>
                    </a:cubicBezTo>
                    <a:cubicBezTo>
                      <a:pt x="2703" y="7227"/>
                      <a:pt x="2692" y="7346"/>
                      <a:pt x="2739" y="7430"/>
                    </a:cubicBezTo>
                    <a:cubicBezTo>
                      <a:pt x="2799" y="7584"/>
                      <a:pt x="2918" y="7620"/>
                      <a:pt x="3061" y="7656"/>
                    </a:cubicBezTo>
                    <a:cubicBezTo>
                      <a:pt x="3215" y="7703"/>
                      <a:pt x="4073" y="7918"/>
                      <a:pt x="4216" y="7965"/>
                    </a:cubicBezTo>
                    <a:cubicBezTo>
                      <a:pt x="3209" y="8241"/>
                      <a:pt x="3066" y="8279"/>
                      <a:pt x="3058" y="8279"/>
                    </a:cubicBezTo>
                    <a:cubicBezTo>
                      <a:pt x="3055" y="8279"/>
                      <a:pt x="3071" y="8274"/>
                      <a:pt x="3067" y="8274"/>
                    </a:cubicBezTo>
                    <a:cubicBezTo>
                      <a:pt x="3066" y="8274"/>
                      <a:pt x="3064" y="8274"/>
                      <a:pt x="3061" y="8275"/>
                    </a:cubicBezTo>
                    <a:cubicBezTo>
                      <a:pt x="3025" y="8299"/>
                      <a:pt x="2823" y="8311"/>
                      <a:pt x="2739" y="8501"/>
                    </a:cubicBezTo>
                    <a:cubicBezTo>
                      <a:pt x="2692" y="8608"/>
                      <a:pt x="2692" y="8716"/>
                      <a:pt x="2751" y="8799"/>
                    </a:cubicBezTo>
                    <a:cubicBezTo>
                      <a:pt x="2953" y="9192"/>
                      <a:pt x="3370" y="9439"/>
                      <a:pt x="3805" y="9439"/>
                    </a:cubicBezTo>
                    <a:cubicBezTo>
                      <a:pt x="3910" y="9439"/>
                      <a:pt x="4016" y="9424"/>
                      <a:pt x="4120" y="9394"/>
                    </a:cubicBezTo>
                    <a:lnTo>
                      <a:pt x="4549" y="9275"/>
                    </a:lnTo>
                    <a:lnTo>
                      <a:pt x="4549" y="10561"/>
                    </a:lnTo>
                    <a:cubicBezTo>
                      <a:pt x="4549" y="10704"/>
                      <a:pt x="4430" y="10823"/>
                      <a:pt x="4287" y="10823"/>
                    </a:cubicBezTo>
                    <a:lnTo>
                      <a:pt x="3632" y="10823"/>
                    </a:lnTo>
                    <a:cubicBezTo>
                      <a:pt x="3537" y="10823"/>
                      <a:pt x="3465" y="10894"/>
                      <a:pt x="3465" y="10990"/>
                    </a:cubicBezTo>
                    <a:cubicBezTo>
                      <a:pt x="3465" y="11073"/>
                      <a:pt x="3537" y="11156"/>
                      <a:pt x="3632" y="11156"/>
                    </a:cubicBezTo>
                    <a:lnTo>
                      <a:pt x="4287" y="11156"/>
                    </a:lnTo>
                    <a:cubicBezTo>
                      <a:pt x="4608" y="11156"/>
                      <a:pt x="4882" y="10882"/>
                      <a:pt x="4882" y="10561"/>
                    </a:cubicBezTo>
                    <a:lnTo>
                      <a:pt x="4882" y="9192"/>
                    </a:lnTo>
                    <a:lnTo>
                      <a:pt x="6835" y="8668"/>
                    </a:lnTo>
                    <a:cubicBezTo>
                      <a:pt x="6871" y="8680"/>
                      <a:pt x="7097" y="8739"/>
                      <a:pt x="8085" y="9013"/>
                    </a:cubicBezTo>
                    <a:cubicBezTo>
                      <a:pt x="7585" y="10085"/>
                      <a:pt x="8383" y="11299"/>
                      <a:pt x="9573" y="11299"/>
                    </a:cubicBezTo>
                    <a:cubicBezTo>
                      <a:pt x="10824" y="11299"/>
                      <a:pt x="11597" y="9942"/>
                      <a:pt x="10978" y="8870"/>
                    </a:cubicBezTo>
                    <a:cubicBezTo>
                      <a:pt x="10585" y="8037"/>
                      <a:pt x="9788" y="8037"/>
                      <a:pt x="9514" y="7918"/>
                    </a:cubicBezTo>
                    <a:cubicBezTo>
                      <a:pt x="9788" y="7799"/>
                      <a:pt x="10585" y="7799"/>
                      <a:pt x="11038" y="7001"/>
                    </a:cubicBezTo>
                    <a:cubicBezTo>
                      <a:pt x="11666" y="5883"/>
                      <a:pt x="10818" y="4574"/>
                      <a:pt x="9627" y="4574"/>
                    </a:cubicBezTo>
                    <a:cubicBezTo>
                      <a:pt x="9486" y="4574"/>
                      <a:pt x="9341" y="4593"/>
                      <a:pt x="9192" y="4632"/>
                    </a:cubicBezTo>
                    <a:cubicBezTo>
                      <a:pt x="8216" y="4906"/>
                      <a:pt x="7728" y="5977"/>
                      <a:pt x="8145" y="6882"/>
                    </a:cubicBezTo>
                    <a:cubicBezTo>
                      <a:pt x="7156" y="7144"/>
                      <a:pt x="6930" y="7203"/>
                      <a:pt x="6894" y="7227"/>
                    </a:cubicBezTo>
                    <a:lnTo>
                      <a:pt x="4942" y="6703"/>
                    </a:lnTo>
                    <a:lnTo>
                      <a:pt x="4942" y="5798"/>
                    </a:lnTo>
                    <a:cubicBezTo>
                      <a:pt x="5478" y="5763"/>
                      <a:pt x="6002" y="5584"/>
                      <a:pt x="6442" y="5287"/>
                    </a:cubicBezTo>
                    <a:cubicBezTo>
                      <a:pt x="6513" y="5227"/>
                      <a:pt x="6537" y="5144"/>
                      <a:pt x="6490" y="5060"/>
                    </a:cubicBezTo>
                    <a:cubicBezTo>
                      <a:pt x="6461" y="5017"/>
                      <a:pt x="6411" y="4996"/>
                      <a:pt x="6360" y="4996"/>
                    </a:cubicBezTo>
                    <a:cubicBezTo>
                      <a:pt x="6326" y="4996"/>
                      <a:pt x="6292" y="5006"/>
                      <a:pt x="6263" y="5025"/>
                    </a:cubicBezTo>
                    <a:cubicBezTo>
                      <a:pt x="5682" y="5429"/>
                      <a:pt x="5116" y="5476"/>
                      <a:pt x="4727" y="5476"/>
                    </a:cubicBezTo>
                    <a:cubicBezTo>
                      <a:pt x="4608" y="5476"/>
                      <a:pt x="4505" y="5472"/>
                      <a:pt x="4423" y="5472"/>
                    </a:cubicBezTo>
                    <a:cubicBezTo>
                      <a:pt x="4379" y="5472"/>
                      <a:pt x="4342" y="5473"/>
                      <a:pt x="4311" y="5477"/>
                    </a:cubicBezTo>
                    <a:cubicBezTo>
                      <a:pt x="4418" y="5417"/>
                      <a:pt x="4513" y="5358"/>
                      <a:pt x="4608" y="5298"/>
                    </a:cubicBezTo>
                    <a:cubicBezTo>
                      <a:pt x="4728" y="5227"/>
                      <a:pt x="4847" y="5120"/>
                      <a:pt x="4942" y="5036"/>
                    </a:cubicBezTo>
                    <a:cubicBezTo>
                      <a:pt x="5525" y="4489"/>
                      <a:pt x="5882" y="3715"/>
                      <a:pt x="5882" y="2905"/>
                    </a:cubicBezTo>
                    <a:cubicBezTo>
                      <a:pt x="5882" y="2405"/>
                      <a:pt x="5740" y="1905"/>
                      <a:pt x="5490" y="1465"/>
                    </a:cubicBezTo>
                    <a:cubicBezTo>
                      <a:pt x="5204" y="976"/>
                      <a:pt x="4787" y="584"/>
                      <a:pt x="4311" y="334"/>
                    </a:cubicBezTo>
                    <a:lnTo>
                      <a:pt x="4847" y="334"/>
                    </a:lnTo>
                    <a:cubicBezTo>
                      <a:pt x="6252" y="357"/>
                      <a:pt x="7383" y="1512"/>
                      <a:pt x="7383" y="2905"/>
                    </a:cubicBezTo>
                    <a:cubicBezTo>
                      <a:pt x="7383" y="3536"/>
                      <a:pt x="7156" y="4144"/>
                      <a:pt x="6728" y="4620"/>
                    </a:cubicBezTo>
                    <a:cubicBezTo>
                      <a:pt x="6633" y="4727"/>
                      <a:pt x="6716" y="4906"/>
                      <a:pt x="6847" y="4906"/>
                    </a:cubicBezTo>
                    <a:cubicBezTo>
                      <a:pt x="6894" y="4906"/>
                      <a:pt x="6930" y="4882"/>
                      <a:pt x="6966" y="4846"/>
                    </a:cubicBezTo>
                    <a:cubicBezTo>
                      <a:pt x="7442" y="4310"/>
                      <a:pt x="7692" y="3620"/>
                      <a:pt x="7692" y="2905"/>
                    </a:cubicBezTo>
                    <a:cubicBezTo>
                      <a:pt x="7692" y="2131"/>
                      <a:pt x="7395" y="1417"/>
                      <a:pt x="6859" y="869"/>
                    </a:cubicBezTo>
                    <a:cubicBezTo>
                      <a:pt x="6299" y="298"/>
                      <a:pt x="5537" y="0"/>
                      <a:pt x="483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62" name="Google Shape;12644;p59">
                <a:extLst>
                  <a:ext uri="{FF2B5EF4-FFF2-40B4-BE49-F238E27FC236}">
                    <a16:creationId xmlns:a16="http://schemas.microsoft.com/office/drawing/2014/main" id="{88788986-A211-41A5-A997-2DBDA3462648}"/>
                  </a:ext>
                </a:extLst>
              </p:cNvPr>
              <p:cNvSpPr/>
              <p:nvPr/>
            </p:nvSpPr>
            <p:spPr>
              <a:xfrm>
                <a:off x="1976349" y="1775216"/>
                <a:ext cx="413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0" y="0"/>
                    </a:moveTo>
                    <a:cubicBezTo>
                      <a:pt x="0" y="0"/>
                      <a:pt x="12" y="0"/>
                      <a:pt x="0" y="0"/>
                    </a:cubicBezTo>
                    <a:cubicBezTo>
                      <a:pt x="12" y="0"/>
                      <a:pt x="12" y="0"/>
                      <a:pt x="0" y="0"/>
                    </a:cubicBezTo>
                    <a:cubicBezTo>
                      <a:pt x="12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63" name="Google Shape;12645;p59">
                <a:extLst>
                  <a:ext uri="{FF2B5EF4-FFF2-40B4-BE49-F238E27FC236}">
                    <a16:creationId xmlns:a16="http://schemas.microsoft.com/office/drawing/2014/main" id="{41D8D8F2-D5C6-4607-B8A6-7FDEB6008167}"/>
                  </a:ext>
                </a:extLst>
              </p:cNvPr>
              <p:cNvSpPr/>
              <p:nvPr/>
            </p:nvSpPr>
            <p:spPr>
              <a:xfrm>
                <a:off x="1955898" y="1769523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64" name="Google Shape;12646;p59">
                <a:extLst>
                  <a:ext uri="{FF2B5EF4-FFF2-40B4-BE49-F238E27FC236}">
                    <a16:creationId xmlns:a16="http://schemas.microsoft.com/office/drawing/2014/main" id="{46CAD8B2-6D9C-4B34-8DA5-A0FB9DCFE70E}"/>
                  </a:ext>
                </a:extLst>
              </p:cNvPr>
              <p:cNvSpPr/>
              <p:nvPr/>
            </p:nvSpPr>
            <p:spPr>
              <a:xfrm>
                <a:off x="1914615" y="1724837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65" name="Google Shape;12647;p59">
                <a:extLst>
                  <a:ext uri="{FF2B5EF4-FFF2-40B4-BE49-F238E27FC236}">
                    <a16:creationId xmlns:a16="http://schemas.microsoft.com/office/drawing/2014/main" id="{3103B2E8-A3C1-45CC-8BC0-B7B9459CE6B6}"/>
                  </a:ext>
                </a:extLst>
              </p:cNvPr>
              <p:cNvSpPr/>
              <p:nvPr/>
            </p:nvSpPr>
            <p:spPr>
              <a:xfrm>
                <a:off x="2016868" y="177521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66" name="Google Shape;12648;p59">
                <a:extLst>
                  <a:ext uri="{FF2B5EF4-FFF2-40B4-BE49-F238E27FC236}">
                    <a16:creationId xmlns:a16="http://schemas.microsoft.com/office/drawing/2014/main" id="{50861A9C-E236-4846-946D-88BF4F97EC6A}"/>
                  </a:ext>
                </a:extLst>
              </p:cNvPr>
              <p:cNvSpPr/>
              <p:nvPr/>
            </p:nvSpPr>
            <p:spPr>
              <a:xfrm>
                <a:off x="1914615" y="1724837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67" name="Google Shape;12649;p59">
                <a:extLst>
                  <a:ext uri="{FF2B5EF4-FFF2-40B4-BE49-F238E27FC236}">
                    <a16:creationId xmlns:a16="http://schemas.microsoft.com/office/drawing/2014/main" id="{1762A2D7-CDEB-457C-8788-5BAE8D2C4606}"/>
                  </a:ext>
                </a:extLst>
              </p:cNvPr>
              <p:cNvSpPr/>
              <p:nvPr/>
            </p:nvSpPr>
            <p:spPr>
              <a:xfrm>
                <a:off x="1914615" y="1724837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68" name="Google Shape;12650;p59">
                <a:extLst>
                  <a:ext uri="{FF2B5EF4-FFF2-40B4-BE49-F238E27FC236}">
                    <a16:creationId xmlns:a16="http://schemas.microsoft.com/office/drawing/2014/main" id="{621E009B-C4D9-40FF-9F49-BB1854A8C288}"/>
                  </a:ext>
                </a:extLst>
              </p:cNvPr>
              <p:cNvSpPr/>
              <p:nvPr/>
            </p:nvSpPr>
            <p:spPr>
              <a:xfrm>
                <a:off x="1955898" y="1769523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69" name="Google Shape;12651;p59">
                <a:extLst>
                  <a:ext uri="{FF2B5EF4-FFF2-40B4-BE49-F238E27FC236}">
                    <a16:creationId xmlns:a16="http://schemas.microsoft.com/office/drawing/2014/main" id="{05F8558C-0144-4ABE-865A-45CAEFDFBA1F}"/>
                  </a:ext>
                </a:extLst>
              </p:cNvPr>
              <p:cNvSpPr/>
              <p:nvPr/>
            </p:nvSpPr>
            <p:spPr>
              <a:xfrm>
                <a:off x="1955898" y="1769523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70" name="Google Shape;12652;p59">
                <a:extLst>
                  <a:ext uri="{FF2B5EF4-FFF2-40B4-BE49-F238E27FC236}">
                    <a16:creationId xmlns:a16="http://schemas.microsoft.com/office/drawing/2014/main" id="{C9FCBBA9-D3BF-4BDD-935C-B577EA64A8BD}"/>
                  </a:ext>
                </a:extLst>
              </p:cNvPr>
              <p:cNvSpPr/>
              <p:nvPr/>
            </p:nvSpPr>
            <p:spPr>
              <a:xfrm>
                <a:off x="1914615" y="1724837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71" name="Google Shape;12653;p59">
                <a:extLst>
                  <a:ext uri="{FF2B5EF4-FFF2-40B4-BE49-F238E27FC236}">
                    <a16:creationId xmlns:a16="http://schemas.microsoft.com/office/drawing/2014/main" id="{113198AA-5AC0-4E23-946C-6DFACC080988}"/>
                  </a:ext>
                </a:extLst>
              </p:cNvPr>
              <p:cNvSpPr/>
              <p:nvPr/>
            </p:nvSpPr>
            <p:spPr>
              <a:xfrm>
                <a:off x="1955898" y="1769523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72" name="Google Shape;12654;p59">
                <a:extLst>
                  <a:ext uri="{FF2B5EF4-FFF2-40B4-BE49-F238E27FC236}">
                    <a16:creationId xmlns:a16="http://schemas.microsoft.com/office/drawing/2014/main" id="{069F7035-E318-4757-AECB-FD04C5451B64}"/>
                  </a:ext>
                </a:extLst>
              </p:cNvPr>
              <p:cNvSpPr/>
              <p:nvPr/>
            </p:nvSpPr>
            <p:spPr>
              <a:xfrm>
                <a:off x="2016487" y="177521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73" name="Google Shape;12655;p59">
                <a:extLst>
                  <a:ext uri="{FF2B5EF4-FFF2-40B4-BE49-F238E27FC236}">
                    <a16:creationId xmlns:a16="http://schemas.microsoft.com/office/drawing/2014/main" id="{EF31BF4F-3214-4B93-9A5D-0072194A6888}"/>
                  </a:ext>
                </a:extLst>
              </p:cNvPr>
              <p:cNvSpPr/>
              <p:nvPr/>
            </p:nvSpPr>
            <p:spPr>
              <a:xfrm>
                <a:off x="2016487" y="177521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74" name="Google Shape;12656;p59">
                <a:extLst>
                  <a:ext uri="{FF2B5EF4-FFF2-40B4-BE49-F238E27FC236}">
                    <a16:creationId xmlns:a16="http://schemas.microsoft.com/office/drawing/2014/main" id="{66AF753D-3CEA-4077-A13A-E0848805A1B0}"/>
                  </a:ext>
                </a:extLst>
              </p:cNvPr>
              <p:cNvSpPr/>
              <p:nvPr/>
            </p:nvSpPr>
            <p:spPr>
              <a:xfrm>
                <a:off x="2016868" y="177521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75" name="Google Shape;12657;p59">
                <a:extLst>
                  <a:ext uri="{FF2B5EF4-FFF2-40B4-BE49-F238E27FC236}">
                    <a16:creationId xmlns:a16="http://schemas.microsoft.com/office/drawing/2014/main" id="{24DA8546-DAE7-4655-A89A-24715C0D414B}"/>
                  </a:ext>
                </a:extLst>
              </p:cNvPr>
              <p:cNvSpPr/>
              <p:nvPr/>
            </p:nvSpPr>
            <p:spPr>
              <a:xfrm>
                <a:off x="1955898" y="1769523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76" name="Google Shape;12658;p59">
                <a:extLst>
                  <a:ext uri="{FF2B5EF4-FFF2-40B4-BE49-F238E27FC236}">
                    <a16:creationId xmlns:a16="http://schemas.microsoft.com/office/drawing/2014/main" id="{7AFED383-D55A-4A0A-BE3E-8C9011EEC1A8}"/>
                  </a:ext>
                </a:extLst>
              </p:cNvPr>
              <p:cNvSpPr/>
              <p:nvPr/>
            </p:nvSpPr>
            <p:spPr>
              <a:xfrm>
                <a:off x="1955898" y="1769523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77" name="Google Shape;12659;p59">
                <a:extLst>
                  <a:ext uri="{FF2B5EF4-FFF2-40B4-BE49-F238E27FC236}">
                    <a16:creationId xmlns:a16="http://schemas.microsoft.com/office/drawing/2014/main" id="{CE2ACCC5-6171-4E95-9184-DE57DAB6B900}"/>
                  </a:ext>
                </a:extLst>
              </p:cNvPr>
              <p:cNvSpPr/>
              <p:nvPr/>
            </p:nvSpPr>
            <p:spPr>
              <a:xfrm>
                <a:off x="1812744" y="1556302"/>
                <a:ext cx="77668" cy="72929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2293" extrusionOk="0">
                    <a:moveTo>
                      <a:pt x="1212" y="326"/>
                    </a:moveTo>
                    <a:cubicBezTo>
                      <a:pt x="1252" y="326"/>
                      <a:pt x="1293" y="329"/>
                      <a:pt x="1334" y="335"/>
                    </a:cubicBezTo>
                    <a:cubicBezTo>
                      <a:pt x="1811" y="394"/>
                      <a:pt x="2120" y="859"/>
                      <a:pt x="2013" y="1311"/>
                    </a:cubicBezTo>
                    <a:cubicBezTo>
                      <a:pt x="1923" y="1684"/>
                      <a:pt x="1585" y="1945"/>
                      <a:pt x="1209" y="1945"/>
                    </a:cubicBezTo>
                    <a:cubicBezTo>
                      <a:pt x="1141" y="1945"/>
                      <a:pt x="1071" y="1937"/>
                      <a:pt x="1001" y="1918"/>
                    </a:cubicBezTo>
                    <a:cubicBezTo>
                      <a:pt x="715" y="1847"/>
                      <a:pt x="501" y="1609"/>
                      <a:pt x="418" y="1311"/>
                    </a:cubicBezTo>
                    <a:cubicBezTo>
                      <a:pt x="307" y="793"/>
                      <a:pt x="708" y="326"/>
                      <a:pt x="1212" y="326"/>
                    </a:cubicBezTo>
                    <a:close/>
                    <a:moveTo>
                      <a:pt x="1259" y="1"/>
                    </a:moveTo>
                    <a:cubicBezTo>
                      <a:pt x="1205" y="1"/>
                      <a:pt x="1151" y="5"/>
                      <a:pt x="1096" y="13"/>
                    </a:cubicBezTo>
                    <a:cubicBezTo>
                      <a:pt x="453" y="85"/>
                      <a:pt x="1" y="680"/>
                      <a:pt x="108" y="1323"/>
                    </a:cubicBezTo>
                    <a:cubicBezTo>
                      <a:pt x="197" y="1881"/>
                      <a:pt x="685" y="2293"/>
                      <a:pt x="1246" y="2293"/>
                    </a:cubicBezTo>
                    <a:cubicBezTo>
                      <a:pt x="1283" y="2293"/>
                      <a:pt x="1320" y="2291"/>
                      <a:pt x="1358" y="2287"/>
                    </a:cubicBezTo>
                    <a:cubicBezTo>
                      <a:pt x="1989" y="2204"/>
                      <a:pt x="2442" y="1621"/>
                      <a:pt x="2358" y="978"/>
                    </a:cubicBezTo>
                    <a:cubicBezTo>
                      <a:pt x="2272" y="425"/>
                      <a:pt x="1800" y="1"/>
                      <a:pt x="125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78" name="Google Shape;12660;p59">
                <a:extLst>
                  <a:ext uri="{FF2B5EF4-FFF2-40B4-BE49-F238E27FC236}">
                    <a16:creationId xmlns:a16="http://schemas.microsoft.com/office/drawing/2014/main" id="{6ED1C0ED-7121-4262-9CBA-2021CBB824C3}"/>
                  </a:ext>
                </a:extLst>
              </p:cNvPr>
              <p:cNvSpPr/>
              <p:nvPr/>
            </p:nvSpPr>
            <p:spPr>
              <a:xfrm>
                <a:off x="1759375" y="1695671"/>
                <a:ext cx="99613" cy="158707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4990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lnTo>
                      <a:pt x="0" y="4394"/>
                    </a:lnTo>
                    <a:cubicBezTo>
                      <a:pt x="0" y="4728"/>
                      <a:pt x="274" y="4990"/>
                      <a:pt x="596" y="4990"/>
                    </a:cubicBezTo>
                    <a:lnTo>
                      <a:pt x="2965" y="4990"/>
                    </a:lnTo>
                    <a:cubicBezTo>
                      <a:pt x="3048" y="4990"/>
                      <a:pt x="3120" y="4918"/>
                      <a:pt x="3120" y="4823"/>
                    </a:cubicBezTo>
                    <a:cubicBezTo>
                      <a:pt x="3132" y="4740"/>
                      <a:pt x="3048" y="4668"/>
                      <a:pt x="2965" y="4668"/>
                    </a:cubicBezTo>
                    <a:lnTo>
                      <a:pt x="596" y="4668"/>
                    </a:lnTo>
                    <a:cubicBezTo>
                      <a:pt x="453" y="4668"/>
                      <a:pt x="334" y="4549"/>
                      <a:pt x="334" y="4394"/>
                    </a:cubicBezTo>
                    <a:lnTo>
                      <a:pt x="334" y="1965"/>
                    </a:lnTo>
                    <a:lnTo>
                      <a:pt x="762" y="1965"/>
                    </a:lnTo>
                    <a:cubicBezTo>
                      <a:pt x="846" y="1965"/>
                      <a:pt x="929" y="1894"/>
                      <a:pt x="929" y="1799"/>
                    </a:cubicBezTo>
                    <a:cubicBezTo>
                      <a:pt x="929" y="1715"/>
                      <a:pt x="846" y="1644"/>
                      <a:pt x="762" y="1644"/>
                    </a:cubicBezTo>
                    <a:lnTo>
                      <a:pt x="334" y="1644"/>
                    </a:lnTo>
                    <a:lnTo>
                      <a:pt x="334" y="168"/>
                    </a:lnTo>
                    <a:cubicBezTo>
                      <a:pt x="334" y="72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79" name="Google Shape;12661;p59">
                <a:extLst>
                  <a:ext uri="{FF2B5EF4-FFF2-40B4-BE49-F238E27FC236}">
                    <a16:creationId xmlns:a16="http://schemas.microsoft.com/office/drawing/2014/main" id="{5EBD5C5D-C1F3-4211-9204-B9B62F64BAA7}"/>
                  </a:ext>
                </a:extLst>
              </p:cNvPr>
              <p:cNvSpPr/>
              <p:nvPr/>
            </p:nvSpPr>
            <p:spPr>
              <a:xfrm>
                <a:off x="1794965" y="1747195"/>
                <a:ext cx="38261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334" extrusionOk="0">
                    <a:moveTo>
                      <a:pt x="167" y="0"/>
                    </a:moveTo>
                    <a:cubicBezTo>
                      <a:pt x="72" y="0"/>
                      <a:pt x="0" y="83"/>
                      <a:pt x="0" y="167"/>
                    </a:cubicBezTo>
                    <a:cubicBezTo>
                      <a:pt x="0" y="262"/>
                      <a:pt x="72" y="333"/>
                      <a:pt x="167" y="333"/>
                    </a:cubicBezTo>
                    <a:lnTo>
                      <a:pt x="1024" y="333"/>
                    </a:lnTo>
                    <a:cubicBezTo>
                      <a:pt x="1120" y="333"/>
                      <a:pt x="1191" y="262"/>
                      <a:pt x="1191" y="167"/>
                    </a:cubicBezTo>
                    <a:cubicBezTo>
                      <a:pt x="1203" y="83"/>
                      <a:pt x="1131" y="0"/>
                      <a:pt x="10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80" name="Google Shape;12662;p59">
                <a:extLst>
                  <a:ext uri="{FF2B5EF4-FFF2-40B4-BE49-F238E27FC236}">
                    <a16:creationId xmlns:a16="http://schemas.microsoft.com/office/drawing/2014/main" id="{55B16AAF-99C5-4163-BDB0-61647538AB4F}"/>
                  </a:ext>
                </a:extLst>
              </p:cNvPr>
              <p:cNvSpPr/>
              <p:nvPr/>
            </p:nvSpPr>
            <p:spPr>
              <a:xfrm>
                <a:off x="1839269" y="1747195"/>
                <a:ext cx="37912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334" extrusionOk="0">
                    <a:moveTo>
                      <a:pt x="167" y="0"/>
                    </a:moveTo>
                    <a:cubicBezTo>
                      <a:pt x="84" y="0"/>
                      <a:pt x="0" y="83"/>
                      <a:pt x="0" y="167"/>
                    </a:cubicBezTo>
                    <a:cubicBezTo>
                      <a:pt x="0" y="262"/>
                      <a:pt x="84" y="333"/>
                      <a:pt x="167" y="333"/>
                    </a:cubicBezTo>
                    <a:lnTo>
                      <a:pt x="1036" y="333"/>
                    </a:lnTo>
                    <a:cubicBezTo>
                      <a:pt x="1120" y="333"/>
                      <a:pt x="1191" y="262"/>
                      <a:pt x="1191" y="167"/>
                    </a:cubicBezTo>
                    <a:cubicBezTo>
                      <a:pt x="1191" y="83"/>
                      <a:pt x="1120" y="0"/>
                      <a:pt x="103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8" name="Google Shape;12749;p59">
              <a:extLst>
                <a:ext uri="{FF2B5EF4-FFF2-40B4-BE49-F238E27FC236}">
                  <a16:creationId xmlns:a16="http://schemas.microsoft.com/office/drawing/2014/main" id="{292EB31F-8F26-4811-8894-0D0EBC01AC6F}"/>
                </a:ext>
              </a:extLst>
            </p:cNvPr>
            <p:cNvGrpSpPr/>
            <p:nvPr/>
          </p:nvGrpSpPr>
          <p:grpSpPr>
            <a:xfrm>
              <a:off x="6968117" y="1167004"/>
              <a:ext cx="326235" cy="468127"/>
              <a:chOff x="5343544" y="1509358"/>
              <a:chExt cx="244676" cy="351095"/>
            </a:xfrm>
            <a:grpFill/>
          </p:grpSpPr>
          <p:sp>
            <p:nvSpPr>
              <p:cNvPr id="149" name="Google Shape;12750;p59">
                <a:extLst>
                  <a:ext uri="{FF2B5EF4-FFF2-40B4-BE49-F238E27FC236}">
                    <a16:creationId xmlns:a16="http://schemas.microsoft.com/office/drawing/2014/main" id="{DE14C4DB-12D4-45AA-9186-6E96A105A563}"/>
                  </a:ext>
                </a:extLst>
              </p:cNvPr>
              <p:cNvSpPr/>
              <p:nvPr/>
            </p:nvSpPr>
            <p:spPr>
              <a:xfrm>
                <a:off x="5430658" y="1574494"/>
                <a:ext cx="25031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619" y="334"/>
                    </a:lnTo>
                    <a:cubicBezTo>
                      <a:pt x="715" y="334"/>
                      <a:pt x="786" y="263"/>
                      <a:pt x="786" y="168"/>
                    </a:cubicBezTo>
                    <a:cubicBezTo>
                      <a:pt x="786" y="72"/>
                      <a:pt x="715" y="1"/>
                      <a:pt x="61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50" name="Google Shape;12751;p59">
                <a:extLst>
                  <a:ext uri="{FF2B5EF4-FFF2-40B4-BE49-F238E27FC236}">
                    <a16:creationId xmlns:a16="http://schemas.microsoft.com/office/drawing/2014/main" id="{1CB51320-18C5-4EDB-9E6B-ABFB4C35C12C}"/>
                  </a:ext>
                </a:extLst>
              </p:cNvPr>
              <p:cNvSpPr/>
              <p:nvPr/>
            </p:nvSpPr>
            <p:spPr>
              <a:xfrm>
                <a:off x="5447706" y="1613137"/>
                <a:ext cx="39025" cy="38643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15" extrusionOk="0">
                    <a:moveTo>
                      <a:pt x="607" y="322"/>
                    </a:moveTo>
                    <a:cubicBezTo>
                      <a:pt x="774" y="322"/>
                      <a:pt x="893" y="453"/>
                      <a:pt x="893" y="608"/>
                    </a:cubicBezTo>
                    <a:cubicBezTo>
                      <a:pt x="893" y="750"/>
                      <a:pt x="774" y="893"/>
                      <a:pt x="607" y="893"/>
                    </a:cubicBezTo>
                    <a:cubicBezTo>
                      <a:pt x="453" y="893"/>
                      <a:pt x="322" y="750"/>
                      <a:pt x="322" y="608"/>
                    </a:cubicBezTo>
                    <a:cubicBezTo>
                      <a:pt x="322" y="453"/>
                      <a:pt x="464" y="322"/>
                      <a:pt x="607" y="322"/>
                    </a:cubicBezTo>
                    <a:close/>
                    <a:moveTo>
                      <a:pt x="607" y="0"/>
                    </a:moveTo>
                    <a:cubicBezTo>
                      <a:pt x="274" y="0"/>
                      <a:pt x="0" y="262"/>
                      <a:pt x="0" y="608"/>
                    </a:cubicBezTo>
                    <a:cubicBezTo>
                      <a:pt x="0" y="953"/>
                      <a:pt x="274" y="1215"/>
                      <a:pt x="607" y="1215"/>
                    </a:cubicBezTo>
                    <a:cubicBezTo>
                      <a:pt x="953" y="1215"/>
                      <a:pt x="1215" y="953"/>
                      <a:pt x="1215" y="608"/>
                    </a:cubicBezTo>
                    <a:cubicBezTo>
                      <a:pt x="1226" y="262"/>
                      <a:pt x="953" y="0"/>
                      <a:pt x="60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51" name="Google Shape;12752;p59">
                <a:extLst>
                  <a:ext uri="{FF2B5EF4-FFF2-40B4-BE49-F238E27FC236}">
                    <a16:creationId xmlns:a16="http://schemas.microsoft.com/office/drawing/2014/main" id="{8BEE6A76-662A-41A6-81E8-D67C18641A61}"/>
                  </a:ext>
                </a:extLst>
              </p:cNvPr>
              <p:cNvSpPr/>
              <p:nvPr/>
            </p:nvSpPr>
            <p:spPr>
              <a:xfrm>
                <a:off x="5343544" y="1509358"/>
                <a:ext cx="244676" cy="351095"/>
              </a:xfrm>
              <a:custGeom>
                <a:avLst/>
                <a:gdLst/>
                <a:ahLst/>
                <a:cxnLst/>
                <a:rect l="l" t="t" r="r" b="b"/>
                <a:pathLst>
                  <a:path w="7693" h="11039" extrusionOk="0">
                    <a:moveTo>
                      <a:pt x="4728" y="311"/>
                    </a:moveTo>
                    <a:lnTo>
                      <a:pt x="4728" y="1192"/>
                    </a:lnTo>
                    <a:cubicBezTo>
                      <a:pt x="4728" y="1275"/>
                      <a:pt x="4811" y="1346"/>
                      <a:pt x="4894" y="1346"/>
                    </a:cubicBezTo>
                    <a:cubicBezTo>
                      <a:pt x="4990" y="1346"/>
                      <a:pt x="5061" y="1275"/>
                      <a:pt x="5061" y="1192"/>
                    </a:cubicBezTo>
                    <a:lnTo>
                      <a:pt x="5061" y="322"/>
                    </a:lnTo>
                    <a:cubicBezTo>
                      <a:pt x="5716" y="418"/>
                      <a:pt x="6216" y="965"/>
                      <a:pt x="6216" y="1644"/>
                    </a:cubicBezTo>
                    <a:lnTo>
                      <a:pt x="6216" y="2037"/>
                    </a:lnTo>
                    <a:lnTo>
                      <a:pt x="4418" y="2037"/>
                    </a:lnTo>
                    <a:cubicBezTo>
                      <a:pt x="4335" y="2037"/>
                      <a:pt x="4251" y="2108"/>
                      <a:pt x="4251" y="2204"/>
                    </a:cubicBezTo>
                    <a:cubicBezTo>
                      <a:pt x="4251" y="2287"/>
                      <a:pt x="4335" y="2358"/>
                      <a:pt x="4418" y="2358"/>
                    </a:cubicBezTo>
                    <a:lnTo>
                      <a:pt x="6216" y="2358"/>
                    </a:lnTo>
                    <a:lnTo>
                      <a:pt x="6216" y="2704"/>
                    </a:lnTo>
                    <a:lnTo>
                      <a:pt x="4418" y="2704"/>
                    </a:lnTo>
                    <a:cubicBezTo>
                      <a:pt x="4335" y="2704"/>
                      <a:pt x="4251" y="2775"/>
                      <a:pt x="4251" y="2870"/>
                    </a:cubicBezTo>
                    <a:cubicBezTo>
                      <a:pt x="4251" y="2966"/>
                      <a:pt x="4335" y="3037"/>
                      <a:pt x="4418" y="3037"/>
                    </a:cubicBezTo>
                    <a:lnTo>
                      <a:pt x="6216" y="3037"/>
                    </a:lnTo>
                    <a:lnTo>
                      <a:pt x="6216" y="3382"/>
                    </a:lnTo>
                    <a:lnTo>
                      <a:pt x="4894" y="3382"/>
                    </a:lnTo>
                    <a:cubicBezTo>
                      <a:pt x="4811" y="3382"/>
                      <a:pt x="4728" y="3454"/>
                      <a:pt x="4728" y="3537"/>
                    </a:cubicBezTo>
                    <a:cubicBezTo>
                      <a:pt x="4728" y="3632"/>
                      <a:pt x="4811" y="3704"/>
                      <a:pt x="4894" y="3704"/>
                    </a:cubicBezTo>
                    <a:lnTo>
                      <a:pt x="6216" y="3704"/>
                    </a:lnTo>
                    <a:lnTo>
                      <a:pt x="6216" y="4049"/>
                    </a:lnTo>
                    <a:lnTo>
                      <a:pt x="4894" y="4049"/>
                    </a:lnTo>
                    <a:cubicBezTo>
                      <a:pt x="4811" y="4049"/>
                      <a:pt x="4728" y="4121"/>
                      <a:pt x="4728" y="4216"/>
                    </a:cubicBezTo>
                    <a:cubicBezTo>
                      <a:pt x="4728" y="4299"/>
                      <a:pt x="4811" y="4371"/>
                      <a:pt x="4894" y="4371"/>
                    </a:cubicBezTo>
                    <a:lnTo>
                      <a:pt x="6216" y="4371"/>
                    </a:lnTo>
                    <a:lnTo>
                      <a:pt x="6216" y="4716"/>
                    </a:lnTo>
                    <a:lnTo>
                      <a:pt x="4418" y="4716"/>
                    </a:lnTo>
                    <a:cubicBezTo>
                      <a:pt x="4335" y="4716"/>
                      <a:pt x="4251" y="4787"/>
                      <a:pt x="4251" y="4883"/>
                    </a:cubicBezTo>
                    <a:cubicBezTo>
                      <a:pt x="4251" y="4966"/>
                      <a:pt x="4335" y="5049"/>
                      <a:pt x="4418" y="5049"/>
                    </a:cubicBezTo>
                    <a:lnTo>
                      <a:pt x="6216" y="5049"/>
                    </a:lnTo>
                    <a:lnTo>
                      <a:pt x="6216" y="5383"/>
                    </a:lnTo>
                    <a:lnTo>
                      <a:pt x="4418" y="5383"/>
                    </a:lnTo>
                    <a:cubicBezTo>
                      <a:pt x="4335" y="5383"/>
                      <a:pt x="4251" y="5466"/>
                      <a:pt x="4251" y="5549"/>
                    </a:cubicBezTo>
                    <a:cubicBezTo>
                      <a:pt x="4251" y="5645"/>
                      <a:pt x="4335" y="5716"/>
                      <a:pt x="4418" y="5716"/>
                    </a:cubicBezTo>
                    <a:lnTo>
                      <a:pt x="6216" y="5716"/>
                    </a:lnTo>
                    <a:lnTo>
                      <a:pt x="6216" y="6097"/>
                    </a:lnTo>
                    <a:cubicBezTo>
                      <a:pt x="6216" y="6788"/>
                      <a:pt x="5716" y="7335"/>
                      <a:pt x="5061" y="7430"/>
                    </a:cubicBezTo>
                    <a:lnTo>
                      <a:pt x="5061" y="6538"/>
                    </a:lnTo>
                    <a:cubicBezTo>
                      <a:pt x="5061" y="6442"/>
                      <a:pt x="4990" y="6371"/>
                      <a:pt x="4894" y="6371"/>
                    </a:cubicBezTo>
                    <a:cubicBezTo>
                      <a:pt x="4811" y="6371"/>
                      <a:pt x="4728" y="6442"/>
                      <a:pt x="4728" y="6538"/>
                    </a:cubicBezTo>
                    <a:lnTo>
                      <a:pt x="4728" y="7407"/>
                    </a:lnTo>
                    <a:lnTo>
                      <a:pt x="4394" y="7407"/>
                    </a:lnTo>
                    <a:lnTo>
                      <a:pt x="4394" y="6538"/>
                    </a:lnTo>
                    <a:cubicBezTo>
                      <a:pt x="4394" y="6442"/>
                      <a:pt x="4311" y="6371"/>
                      <a:pt x="4228" y="6371"/>
                    </a:cubicBezTo>
                    <a:cubicBezTo>
                      <a:pt x="4132" y="6371"/>
                      <a:pt x="4061" y="6442"/>
                      <a:pt x="4061" y="6538"/>
                    </a:cubicBezTo>
                    <a:lnTo>
                      <a:pt x="4061" y="7407"/>
                    </a:lnTo>
                    <a:lnTo>
                      <a:pt x="3716" y="7407"/>
                    </a:lnTo>
                    <a:lnTo>
                      <a:pt x="3716" y="6538"/>
                    </a:lnTo>
                    <a:cubicBezTo>
                      <a:pt x="3716" y="6442"/>
                      <a:pt x="3644" y="6371"/>
                      <a:pt x="3561" y="6371"/>
                    </a:cubicBezTo>
                    <a:cubicBezTo>
                      <a:pt x="3466" y="6371"/>
                      <a:pt x="3394" y="6442"/>
                      <a:pt x="3394" y="6538"/>
                    </a:cubicBezTo>
                    <a:lnTo>
                      <a:pt x="3394" y="7407"/>
                    </a:lnTo>
                    <a:lnTo>
                      <a:pt x="3049" y="7407"/>
                    </a:lnTo>
                    <a:lnTo>
                      <a:pt x="3049" y="6538"/>
                    </a:lnTo>
                    <a:cubicBezTo>
                      <a:pt x="3049" y="6442"/>
                      <a:pt x="2977" y="6371"/>
                      <a:pt x="2882" y="6371"/>
                    </a:cubicBezTo>
                    <a:cubicBezTo>
                      <a:pt x="2799" y="6371"/>
                      <a:pt x="2727" y="6442"/>
                      <a:pt x="2727" y="6538"/>
                    </a:cubicBezTo>
                    <a:lnTo>
                      <a:pt x="2727" y="7395"/>
                    </a:lnTo>
                    <a:cubicBezTo>
                      <a:pt x="2073" y="7311"/>
                      <a:pt x="1561" y="6752"/>
                      <a:pt x="1561" y="6073"/>
                    </a:cubicBezTo>
                    <a:lnTo>
                      <a:pt x="1561" y="5680"/>
                    </a:lnTo>
                    <a:lnTo>
                      <a:pt x="3358" y="5680"/>
                    </a:lnTo>
                    <a:cubicBezTo>
                      <a:pt x="3454" y="5680"/>
                      <a:pt x="3525" y="5609"/>
                      <a:pt x="3525" y="5525"/>
                    </a:cubicBezTo>
                    <a:cubicBezTo>
                      <a:pt x="3525" y="5430"/>
                      <a:pt x="3454" y="5359"/>
                      <a:pt x="3358" y="5359"/>
                    </a:cubicBezTo>
                    <a:lnTo>
                      <a:pt x="1561" y="5359"/>
                    </a:lnTo>
                    <a:lnTo>
                      <a:pt x="1561" y="5014"/>
                    </a:lnTo>
                    <a:lnTo>
                      <a:pt x="3358" y="5014"/>
                    </a:lnTo>
                    <a:cubicBezTo>
                      <a:pt x="3454" y="5014"/>
                      <a:pt x="3525" y="4942"/>
                      <a:pt x="3525" y="4847"/>
                    </a:cubicBezTo>
                    <a:cubicBezTo>
                      <a:pt x="3525" y="4763"/>
                      <a:pt x="3454" y="4680"/>
                      <a:pt x="3358" y="4680"/>
                    </a:cubicBezTo>
                    <a:lnTo>
                      <a:pt x="1561" y="4680"/>
                    </a:lnTo>
                    <a:lnTo>
                      <a:pt x="1561" y="4347"/>
                    </a:lnTo>
                    <a:lnTo>
                      <a:pt x="2894" y="4347"/>
                    </a:lnTo>
                    <a:cubicBezTo>
                      <a:pt x="2977" y="4347"/>
                      <a:pt x="3049" y="4263"/>
                      <a:pt x="3049" y="4180"/>
                    </a:cubicBezTo>
                    <a:cubicBezTo>
                      <a:pt x="3049" y="4085"/>
                      <a:pt x="2977" y="4013"/>
                      <a:pt x="2894" y="4013"/>
                    </a:cubicBezTo>
                    <a:lnTo>
                      <a:pt x="1561" y="4013"/>
                    </a:lnTo>
                    <a:lnTo>
                      <a:pt x="1561" y="3668"/>
                    </a:lnTo>
                    <a:lnTo>
                      <a:pt x="2894" y="3668"/>
                    </a:lnTo>
                    <a:cubicBezTo>
                      <a:pt x="2977" y="3668"/>
                      <a:pt x="3049" y="3597"/>
                      <a:pt x="3049" y="3513"/>
                    </a:cubicBezTo>
                    <a:cubicBezTo>
                      <a:pt x="3049" y="3418"/>
                      <a:pt x="2977" y="3347"/>
                      <a:pt x="2894" y="3347"/>
                    </a:cubicBezTo>
                    <a:lnTo>
                      <a:pt x="1561" y="3347"/>
                    </a:lnTo>
                    <a:lnTo>
                      <a:pt x="1561" y="3001"/>
                    </a:lnTo>
                    <a:lnTo>
                      <a:pt x="3358" y="3001"/>
                    </a:lnTo>
                    <a:cubicBezTo>
                      <a:pt x="3454" y="3001"/>
                      <a:pt x="3525" y="2930"/>
                      <a:pt x="3525" y="2835"/>
                    </a:cubicBezTo>
                    <a:cubicBezTo>
                      <a:pt x="3525" y="2751"/>
                      <a:pt x="3454" y="2680"/>
                      <a:pt x="3358" y="2680"/>
                    </a:cubicBezTo>
                    <a:lnTo>
                      <a:pt x="1561" y="2680"/>
                    </a:lnTo>
                    <a:lnTo>
                      <a:pt x="1561" y="2370"/>
                    </a:lnTo>
                    <a:lnTo>
                      <a:pt x="2156" y="2370"/>
                    </a:lnTo>
                    <a:cubicBezTo>
                      <a:pt x="2251" y="2370"/>
                      <a:pt x="2323" y="2287"/>
                      <a:pt x="2323" y="2204"/>
                    </a:cubicBezTo>
                    <a:cubicBezTo>
                      <a:pt x="2323" y="2108"/>
                      <a:pt x="2251" y="2037"/>
                      <a:pt x="2156" y="2037"/>
                    </a:cubicBezTo>
                    <a:lnTo>
                      <a:pt x="1561" y="2037"/>
                    </a:lnTo>
                    <a:lnTo>
                      <a:pt x="1561" y="1644"/>
                    </a:lnTo>
                    <a:cubicBezTo>
                      <a:pt x="1561" y="965"/>
                      <a:pt x="2073" y="418"/>
                      <a:pt x="2727" y="322"/>
                    </a:cubicBezTo>
                    <a:lnTo>
                      <a:pt x="2727" y="1192"/>
                    </a:lnTo>
                    <a:cubicBezTo>
                      <a:pt x="2727" y="1275"/>
                      <a:pt x="2799" y="1346"/>
                      <a:pt x="2882" y="1346"/>
                    </a:cubicBezTo>
                    <a:cubicBezTo>
                      <a:pt x="2977" y="1346"/>
                      <a:pt x="3049" y="1275"/>
                      <a:pt x="3049" y="1192"/>
                    </a:cubicBezTo>
                    <a:lnTo>
                      <a:pt x="3049" y="311"/>
                    </a:lnTo>
                    <a:lnTo>
                      <a:pt x="3394" y="311"/>
                    </a:lnTo>
                    <a:lnTo>
                      <a:pt x="3394" y="1192"/>
                    </a:lnTo>
                    <a:cubicBezTo>
                      <a:pt x="3394" y="1275"/>
                      <a:pt x="3466" y="1346"/>
                      <a:pt x="3561" y="1346"/>
                    </a:cubicBezTo>
                    <a:cubicBezTo>
                      <a:pt x="3644" y="1346"/>
                      <a:pt x="3716" y="1275"/>
                      <a:pt x="3716" y="1192"/>
                    </a:cubicBezTo>
                    <a:lnTo>
                      <a:pt x="3716" y="311"/>
                    </a:lnTo>
                    <a:lnTo>
                      <a:pt x="4061" y="311"/>
                    </a:lnTo>
                    <a:lnTo>
                      <a:pt x="4061" y="1192"/>
                    </a:lnTo>
                    <a:cubicBezTo>
                      <a:pt x="4061" y="1275"/>
                      <a:pt x="4132" y="1346"/>
                      <a:pt x="4228" y="1346"/>
                    </a:cubicBezTo>
                    <a:cubicBezTo>
                      <a:pt x="4311" y="1346"/>
                      <a:pt x="4394" y="1275"/>
                      <a:pt x="4394" y="1192"/>
                    </a:cubicBezTo>
                    <a:lnTo>
                      <a:pt x="4394" y="311"/>
                    </a:lnTo>
                    <a:close/>
                    <a:moveTo>
                      <a:pt x="6776" y="5025"/>
                    </a:moveTo>
                    <a:lnTo>
                      <a:pt x="6776" y="6192"/>
                    </a:lnTo>
                    <a:cubicBezTo>
                      <a:pt x="6776" y="7216"/>
                      <a:pt x="5942" y="8050"/>
                      <a:pt x="4906" y="8050"/>
                    </a:cubicBezTo>
                    <a:lnTo>
                      <a:pt x="2882" y="8050"/>
                    </a:lnTo>
                    <a:cubicBezTo>
                      <a:pt x="1858" y="8050"/>
                      <a:pt x="1025" y="7216"/>
                      <a:pt x="1025" y="6192"/>
                    </a:cubicBezTo>
                    <a:lnTo>
                      <a:pt x="1013" y="5025"/>
                    </a:lnTo>
                    <a:lnTo>
                      <a:pt x="1251" y="5025"/>
                    </a:lnTo>
                    <a:lnTo>
                      <a:pt x="1251" y="6085"/>
                    </a:lnTo>
                    <a:cubicBezTo>
                      <a:pt x="1251" y="6990"/>
                      <a:pt x="1977" y="7728"/>
                      <a:pt x="2882" y="7740"/>
                    </a:cubicBezTo>
                    <a:lnTo>
                      <a:pt x="4894" y="7740"/>
                    </a:lnTo>
                    <a:cubicBezTo>
                      <a:pt x="5799" y="7728"/>
                      <a:pt x="6537" y="6978"/>
                      <a:pt x="6537" y="6085"/>
                    </a:cubicBezTo>
                    <a:lnTo>
                      <a:pt x="6537" y="5025"/>
                    </a:lnTo>
                    <a:close/>
                    <a:moveTo>
                      <a:pt x="4144" y="8966"/>
                    </a:moveTo>
                    <a:lnTo>
                      <a:pt x="4144" y="9966"/>
                    </a:lnTo>
                    <a:lnTo>
                      <a:pt x="3620" y="9966"/>
                    </a:lnTo>
                    <a:lnTo>
                      <a:pt x="3620" y="8966"/>
                    </a:lnTo>
                    <a:close/>
                    <a:moveTo>
                      <a:pt x="6299" y="10300"/>
                    </a:moveTo>
                    <a:cubicBezTo>
                      <a:pt x="6561" y="10300"/>
                      <a:pt x="6787" y="10478"/>
                      <a:pt x="6859" y="10717"/>
                    </a:cubicBezTo>
                    <a:lnTo>
                      <a:pt x="918" y="10717"/>
                    </a:lnTo>
                    <a:cubicBezTo>
                      <a:pt x="1001" y="10478"/>
                      <a:pt x="1215" y="10300"/>
                      <a:pt x="1489" y="10300"/>
                    </a:cubicBezTo>
                    <a:close/>
                    <a:moveTo>
                      <a:pt x="2835" y="1"/>
                    </a:moveTo>
                    <a:cubicBezTo>
                      <a:pt x="1918" y="13"/>
                      <a:pt x="1191" y="763"/>
                      <a:pt x="1191" y="1656"/>
                    </a:cubicBezTo>
                    <a:lnTo>
                      <a:pt x="1191" y="4704"/>
                    </a:lnTo>
                    <a:lnTo>
                      <a:pt x="953" y="4704"/>
                    </a:lnTo>
                    <a:lnTo>
                      <a:pt x="953" y="4502"/>
                    </a:lnTo>
                    <a:cubicBezTo>
                      <a:pt x="953" y="4252"/>
                      <a:pt x="751" y="4037"/>
                      <a:pt x="477" y="4037"/>
                    </a:cubicBezTo>
                    <a:cubicBezTo>
                      <a:pt x="227" y="4037"/>
                      <a:pt x="1" y="4240"/>
                      <a:pt x="1" y="4502"/>
                    </a:cubicBezTo>
                    <a:lnTo>
                      <a:pt x="1" y="6168"/>
                    </a:lnTo>
                    <a:cubicBezTo>
                      <a:pt x="1" y="7716"/>
                      <a:pt x="1251" y="8966"/>
                      <a:pt x="2799" y="8966"/>
                    </a:cubicBezTo>
                    <a:lnTo>
                      <a:pt x="3227" y="8966"/>
                    </a:lnTo>
                    <a:lnTo>
                      <a:pt x="3227" y="9966"/>
                    </a:lnTo>
                    <a:lnTo>
                      <a:pt x="1406" y="9966"/>
                    </a:lnTo>
                    <a:cubicBezTo>
                      <a:pt x="906" y="9966"/>
                      <a:pt x="489" y="10371"/>
                      <a:pt x="489" y="10883"/>
                    </a:cubicBezTo>
                    <a:cubicBezTo>
                      <a:pt x="489" y="10967"/>
                      <a:pt x="572" y="11038"/>
                      <a:pt x="656" y="11038"/>
                    </a:cubicBezTo>
                    <a:lnTo>
                      <a:pt x="6966" y="11038"/>
                    </a:lnTo>
                    <a:cubicBezTo>
                      <a:pt x="7061" y="11038"/>
                      <a:pt x="7133" y="10967"/>
                      <a:pt x="7133" y="10883"/>
                    </a:cubicBezTo>
                    <a:cubicBezTo>
                      <a:pt x="7133" y="10383"/>
                      <a:pt x="6728" y="9966"/>
                      <a:pt x="6228" y="9966"/>
                    </a:cubicBezTo>
                    <a:lnTo>
                      <a:pt x="4466" y="9966"/>
                    </a:lnTo>
                    <a:lnTo>
                      <a:pt x="4466" y="8966"/>
                    </a:lnTo>
                    <a:lnTo>
                      <a:pt x="4894" y="8966"/>
                    </a:lnTo>
                    <a:cubicBezTo>
                      <a:pt x="6442" y="8966"/>
                      <a:pt x="7692" y="7728"/>
                      <a:pt x="7692" y="6168"/>
                    </a:cubicBezTo>
                    <a:lnTo>
                      <a:pt x="7692" y="5978"/>
                    </a:lnTo>
                    <a:cubicBezTo>
                      <a:pt x="7692" y="5895"/>
                      <a:pt x="7621" y="5811"/>
                      <a:pt x="7538" y="5811"/>
                    </a:cubicBezTo>
                    <a:cubicBezTo>
                      <a:pt x="7442" y="5811"/>
                      <a:pt x="7371" y="5895"/>
                      <a:pt x="7371" y="5978"/>
                    </a:cubicBezTo>
                    <a:lnTo>
                      <a:pt x="7371" y="6168"/>
                    </a:lnTo>
                    <a:cubicBezTo>
                      <a:pt x="7371" y="7538"/>
                      <a:pt x="6252" y="8657"/>
                      <a:pt x="4882" y="8657"/>
                    </a:cubicBezTo>
                    <a:lnTo>
                      <a:pt x="2858" y="8657"/>
                    </a:lnTo>
                    <a:cubicBezTo>
                      <a:pt x="1489" y="8657"/>
                      <a:pt x="370" y="7538"/>
                      <a:pt x="370" y="6168"/>
                    </a:cubicBezTo>
                    <a:lnTo>
                      <a:pt x="370" y="4502"/>
                    </a:lnTo>
                    <a:cubicBezTo>
                      <a:pt x="370" y="4418"/>
                      <a:pt x="453" y="4359"/>
                      <a:pt x="525" y="4359"/>
                    </a:cubicBezTo>
                    <a:cubicBezTo>
                      <a:pt x="596" y="4359"/>
                      <a:pt x="668" y="4430"/>
                      <a:pt x="668" y="4502"/>
                    </a:cubicBezTo>
                    <a:lnTo>
                      <a:pt x="668" y="6168"/>
                    </a:lnTo>
                    <a:cubicBezTo>
                      <a:pt x="668" y="7383"/>
                      <a:pt x="1656" y="8347"/>
                      <a:pt x="2846" y="8347"/>
                    </a:cubicBezTo>
                    <a:lnTo>
                      <a:pt x="4871" y="8347"/>
                    </a:lnTo>
                    <a:cubicBezTo>
                      <a:pt x="6073" y="8347"/>
                      <a:pt x="7037" y="7359"/>
                      <a:pt x="7037" y="6168"/>
                    </a:cubicBezTo>
                    <a:lnTo>
                      <a:pt x="7037" y="4502"/>
                    </a:lnTo>
                    <a:cubicBezTo>
                      <a:pt x="7037" y="4418"/>
                      <a:pt x="7121" y="4359"/>
                      <a:pt x="7192" y="4359"/>
                    </a:cubicBezTo>
                    <a:cubicBezTo>
                      <a:pt x="7276" y="4359"/>
                      <a:pt x="7335" y="4430"/>
                      <a:pt x="7335" y="4502"/>
                    </a:cubicBezTo>
                    <a:lnTo>
                      <a:pt x="7335" y="5252"/>
                    </a:lnTo>
                    <a:cubicBezTo>
                      <a:pt x="7335" y="5347"/>
                      <a:pt x="7418" y="5418"/>
                      <a:pt x="7502" y="5418"/>
                    </a:cubicBezTo>
                    <a:cubicBezTo>
                      <a:pt x="7585" y="5418"/>
                      <a:pt x="7668" y="5347"/>
                      <a:pt x="7668" y="5252"/>
                    </a:cubicBezTo>
                    <a:lnTo>
                      <a:pt x="7668" y="4502"/>
                    </a:lnTo>
                    <a:cubicBezTo>
                      <a:pt x="7668" y="4252"/>
                      <a:pt x="7454" y="4037"/>
                      <a:pt x="7192" y="4037"/>
                    </a:cubicBezTo>
                    <a:cubicBezTo>
                      <a:pt x="6930" y="4037"/>
                      <a:pt x="6716" y="4240"/>
                      <a:pt x="6716" y="4502"/>
                    </a:cubicBezTo>
                    <a:lnTo>
                      <a:pt x="6716" y="4704"/>
                    </a:lnTo>
                    <a:lnTo>
                      <a:pt x="6478" y="4704"/>
                    </a:lnTo>
                    <a:lnTo>
                      <a:pt x="6478" y="1656"/>
                    </a:lnTo>
                    <a:cubicBezTo>
                      <a:pt x="6478" y="739"/>
                      <a:pt x="5740" y="13"/>
                      <a:pt x="48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9" name="Google Shape;12753;p59">
              <a:extLst>
                <a:ext uri="{FF2B5EF4-FFF2-40B4-BE49-F238E27FC236}">
                  <a16:creationId xmlns:a16="http://schemas.microsoft.com/office/drawing/2014/main" id="{1F1BEC80-6CEA-4F78-B037-168BA98EDE84}"/>
                </a:ext>
              </a:extLst>
            </p:cNvPr>
            <p:cNvGrpSpPr/>
            <p:nvPr/>
          </p:nvGrpSpPr>
          <p:grpSpPr>
            <a:xfrm>
              <a:off x="6270489" y="1167004"/>
              <a:ext cx="328228" cy="468127"/>
              <a:chOff x="4882340" y="1509358"/>
              <a:chExt cx="246171" cy="351095"/>
            </a:xfrm>
            <a:grpFill/>
          </p:grpSpPr>
          <p:sp>
            <p:nvSpPr>
              <p:cNvPr id="144" name="Google Shape;12754;p59">
                <a:extLst>
                  <a:ext uri="{FF2B5EF4-FFF2-40B4-BE49-F238E27FC236}">
                    <a16:creationId xmlns:a16="http://schemas.microsoft.com/office/drawing/2014/main" id="{F4798CE8-14B3-4280-B132-86DCE664CA5C}"/>
                  </a:ext>
                </a:extLst>
              </p:cNvPr>
              <p:cNvSpPr/>
              <p:nvPr/>
            </p:nvSpPr>
            <p:spPr>
              <a:xfrm>
                <a:off x="4935709" y="1576784"/>
                <a:ext cx="30724" cy="30692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65" extrusionOk="0">
                    <a:moveTo>
                      <a:pt x="787" y="0"/>
                    </a:moveTo>
                    <a:cubicBezTo>
                      <a:pt x="346" y="0"/>
                      <a:pt x="1" y="357"/>
                      <a:pt x="1" y="798"/>
                    </a:cubicBezTo>
                    <a:cubicBezTo>
                      <a:pt x="1" y="881"/>
                      <a:pt x="72" y="965"/>
                      <a:pt x="156" y="965"/>
                    </a:cubicBezTo>
                    <a:cubicBezTo>
                      <a:pt x="251" y="965"/>
                      <a:pt x="322" y="881"/>
                      <a:pt x="322" y="798"/>
                    </a:cubicBezTo>
                    <a:cubicBezTo>
                      <a:pt x="322" y="548"/>
                      <a:pt x="525" y="322"/>
                      <a:pt x="799" y="322"/>
                    </a:cubicBezTo>
                    <a:cubicBezTo>
                      <a:pt x="882" y="322"/>
                      <a:pt x="965" y="250"/>
                      <a:pt x="965" y="155"/>
                    </a:cubicBezTo>
                    <a:cubicBezTo>
                      <a:pt x="953" y="84"/>
                      <a:pt x="870" y="0"/>
                      <a:pt x="7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5" name="Google Shape;12755;p59">
                <a:extLst>
                  <a:ext uri="{FF2B5EF4-FFF2-40B4-BE49-F238E27FC236}">
                    <a16:creationId xmlns:a16="http://schemas.microsoft.com/office/drawing/2014/main" id="{173B3A08-D71F-4E79-9F46-929A234A0F22}"/>
                  </a:ext>
                </a:extLst>
              </p:cNvPr>
              <p:cNvSpPr/>
              <p:nvPr/>
            </p:nvSpPr>
            <p:spPr>
              <a:xfrm>
                <a:off x="5043655" y="1597235"/>
                <a:ext cx="30692" cy="31073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77" extrusionOk="0">
                    <a:moveTo>
                      <a:pt x="155" y="0"/>
                    </a:moveTo>
                    <a:cubicBezTo>
                      <a:pt x="72" y="0"/>
                      <a:pt x="0" y="84"/>
                      <a:pt x="0" y="167"/>
                    </a:cubicBezTo>
                    <a:cubicBezTo>
                      <a:pt x="0" y="262"/>
                      <a:pt x="72" y="334"/>
                      <a:pt x="155" y="334"/>
                    </a:cubicBezTo>
                    <a:cubicBezTo>
                      <a:pt x="417" y="334"/>
                      <a:pt x="631" y="536"/>
                      <a:pt x="631" y="810"/>
                    </a:cubicBezTo>
                    <a:cubicBezTo>
                      <a:pt x="631" y="893"/>
                      <a:pt x="714" y="977"/>
                      <a:pt x="798" y="977"/>
                    </a:cubicBezTo>
                    <a:cubicBezTo>
                      <a:pt x="881" y="977"/>
                      <a:pt x="965" y="893"/>
                      <a:pt x="965" y="810"/>
                    </a:cubicBezTo>
                    <a:cubicBezTo>
                      <a:pt x="953" y="357"/>
                      <a:pt x="584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6" name="Google Shape;12756;p59">
                <a:extLst>
                  <a:ext uri="{FF2B5EF4-FFF2-40B4-BE49-F238E27FC236}">
                    <a16:creationId xmlns:a16="http://schemas.microsoft.com/office/drawing/2014/main" id="{A045B2F3-EB7E-43A1-95E0-941444D63E9A}"/>
                  </a:ext>
                </a:extLst>
              </p:cNvPr>
              <p:cNvSpPr/>
              <p:nvPr/>
            </p:nvSpPr>
            <p:spPr>
              <a:xfrm>
                <a:off x="4993657" y="1538046"/>
                <a:ext cx="36003" cy="26271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826" extrusionOk="0">
                    <a:moveTo>
                      <a:pt x="315" y="0"/>
                    </a:moveTo>
                    <a:cubicBezTo>
                      <a:pt x="262" y="0"/>
                      <a:pt x="209" y="5"/>
                      <a:pt x="155" y="16"/>
                    </a:cubicBezTo>
                    <a:cubicBezTo>
                      <a:pt x="60" y="28"/>
                      <a:pt x="0" y="123"/>
                      <a:pt x="36" y="206"/>
                    </a:cubicBezTo>
                    <a:cubicBezTo>
                      <a:pt x="46" y="282"/>
                      <a:pt x="109" y="336"/>
                      <a:pt x="176" y="336"/>
                    </a:cubicBezTo>
                    <a:cubicBezTo>
                      <a:pt x="193" y="336"/>
                      <a:pt x="210" y="332"/>
                      <a:pt x="227" y="325"/>
                    </a:cubicBezTo>
                    <a:cubicBezTo>
                      <a:pt x="257" y="320"/>
                      <a:pt x="288" y="317"/>
                      <a:pt x="318" y="317"/>
                    </a:cubicBezTo>
                    <a:cubicBezTo>
                      <a:pt x="537" y="317"/>
                      <a:pt x="744" y="463"/>
                      <a:pt x="786" y="683"/>
                    </a:cubicBezTo>
                    <a:cubicBezTo>
                      <a:pt x="810" y="766"/>
                      <a:pt x="882" y="825"/>
                      <a:pt x="953" y="825"/>
                    </a:cubicBezTo>
                    <a:lnTo>
                      <a:pt x="989" y="825"/>
                    </a:lnTo>
                    <a:cubicBezTo>
                      <a:pt x="1072" y="790"/>
                      <a:pt x="1132" y="718"/>
                      <a:pt x="1108" y="623"/>
                    </a:cubicBezTo>
                    <a:cubicBezTo>
                      <a:pt x="1024" y="248"/>
                      <a:pt x="686" y="0"/>
                      <a:pt x="3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7" name="Google Shape;12757;p59">
                <a:extLst>
                  <a:ext uri="{FF2B5EF4-FFF2-40B4-BE49-F238E27FC236}">
                    <a16:creationId xmlns:a16="http://schemas.microsoft.com/office/drawing/2014/main" id="{AB2DC607-EFD1-40EA-95F1-A51E2E74F3F0}"/>
                  </a:ext>
                </a:extLst>
              </p:cNvPr>
              <p:cNvSpPr/>
              <p:nvPr/>
            </p:nvSpPr>
            <p:spPr>
              <a:xfrm>
                <a:off x="4931924" y="1693795"/>
                <a:ext cx="146589" cy="104161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3275" extrusionOk="0">
                    <a:moveTo>
                      <a:pt x="2299" y="334"/>
                    </a:moveTo>
                    <a:cubicBezTo>
                      <a:pt x="2834" y="334"/>
                      <a:pt x="3346" y="477"/>
                      <a:pt x="3716" y="727"/>
                    </a:cubicBezTo>
                    <a:cubicBezTo>
                      <a:pt x="4073" y="989"/>
                      <a:pt x="4263" y="1298"/>
                      <a:pt x="4263" y="1643"/>
                    </a:cubicBezTo>
                    <a:cubicBezTo>
                      <a:pt x="4287" y="1977"/>
                      <a:pt x="4073" y="2298"/>
                      <a:pt x="3716" y="2548"/>
                    </a:cubicBezTo>
                    <a:cubicBezTo>
                      <a:pt x="3346" y="2798"/>
                      <a:pt x="2834" y="2953"/>
                      <a:pt x="2299" y="2953"/>
                    </a:cubicBezTo>
                    <a:cubicBezTo>
                      <a:pt x="1763" y="2953"/>
                      <a:pt x="1263" y="2798"/>
                      <a:pt x="894" y="2548"/>
                    </a:cubicBezTo>
                    <a:cubicBezTo>
                      <a:pt x="525" y="2298"/>
                      <a:pt x="334" y="1977"/>
                      <a:pt x="334" y="1643"/>
                    </a:cubicBezTo>
                    <a:cubicBezTo>
                      <a:pt x="334" y="1298"/>
                      <a:pt x="525" y="989"/>
                      <a:pt x="894" y="727"/>
                    </a:cubicBezTo>
                    <a:cubicBezTo>
                      <a:pt x="1263" y="477"/>
                      <a:pt x="1763" y="334"/>
                      <a:pt x="2299" y="334"/>
                    </a:cubicBezTo>
                    <a:close/>
                    <a:moveTo>
                      <a:pt x="2299" y="0"/>
                    </a:moveTo>
                    <a:cubicBezTo>
                      <a:pt x="1703" y="0"/>
                      <a:pt x="1120" y="167"/>
                      <a:pt x="691" y="465"/>
                    </a:cubicBezTo>
                    <a:cubicBezTo>
                      <a:pt x="251" y="774"/>
                      <a:pt x="1" y="1191"/>
                      <a:pt x="1" y="1643"/>
                    </a:cubicBezTo>
                    <a:cubicBezTo>
                      <a:pt x="1" y="2084"/>
                      <a:pt x="251" y="2501"/>
                      <a:pt x="691" y="2810"/>
                    </a:cubicBezTo>
                    <a:cubicBezTo>
                      <a:pt x="1132" y="3108"/>
                      <a:pt x="1691" y="3275"/>
                      <a:pt x="2299" y="3275"/>
                    </a:cubicBezTo>
                    <a:cubicBezTo>
                      <a:pt x="2894" y="3275"/>
                      <a:pt x="3477" y="3108"/>
                      <a:pt x="3906" y="2810"/>
                    </a:cubicBezTo>
                    <a:cubicBezTo>
                      <a:pt x="4358" y="2501"/>
                      <a:pt x="4608" y="2084"/>
                      <a:pt x="4608" y="1643"/>
                    </a:cubicBezTo>
                    <a:cubicBezTo>
                      <a:pt x="4597" y="1191"/>
                      <a:pt x="4358" y="774"/>
                      <a:pt x="3906" y="465"/>
                    </a:cubicBezTo>
                    <a:cubicBezTo>
                      <a:pt x="3477" y="167"/>
                      <a:pt x="2906" y="0"/>
                      <a:pt x="22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8" name="Google Shape;12758;p59">
                <a:extLst>
                  <a:ext uri="{FF2B5EF4-FFF2-40B4-BE49-F238E27FC236}">
                    <a16:creationId xmlns:a16="http://schemas.microsoft.com/office/drawing/2014/main" id="{5B8651F5-5ED1-4090-A7EF-D399B7293989}"/>
                  </a:ext>
                </a:extLst>
              </p:cNvPr>
              <p:cNvSpPr/>
              <p:nvPr/>
            </p:nvSpPr>
            <p:spPr>
              <a:xfrm>
                <a:off x="4882340" y="1509358"/>
                <a:ext cx="246171" cy="351095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11039" extrusionOk="0">
                    <a:moveTo>
                      <a:pt x="3953" y="311"/>
                    </a:moveTo>
                    <a:cubicBezTo>
                      <a:pt x="4096" y="322"/>
                      <a:pt x="4251" y="406"/>
                      <a:pt x="4334" y="525"/>
                    </a:cubicBezTo>
                    <a:cubicBezTo>
                      <a:pt x="4371" y="571"/>
                      <a:pt x="4415" y="589"/>
                      <a:pt x="4466" y="589"/>
                    </a:cubicBezTo>
                    <a:cubicBezTo>
                      <a:pt x="4481" y="589"/>
                      <a:pt x="4496" y="587"/>
                      <a:pt x="4513" y="584"/>
                    </a:cubicBezTo>
                    <a:cubicBezTo>
                      <a:pt x="4572" y="561"/>
                      <a:pt x="4632" y="549"/>
                      <a:pt x="4691" y="549"/>
                    </a:cubicBezTo>
                    <a:cubicBezTo>
                      <a:pt x="5036" y="549"/>
                      <a:pt x="5322" y="799"/>
                      <a:pt x="5322" y="1096"/>
                    </a:cubicBezTo>
                    <a:cubicBezTo>
                      <a:pt x="5322" y="1144"/>
                      <a:pt x="5334" y="1192"/>
                      <a:pt x="5382" y="1215"/>
                    </a:cubicBezTo>
                    <a:cubicBezTo>
                      <a:pt x="5405" y="1251"/>
                      <a:pt x="5453" y="1263"/>
                      <a:pt x="5513" y="1263"/>
                    </a:cubicBezTo>
                    <a:lnTo>
                      <a:pt x="5608" y="1263"/>
                    </a:lnTo>
                    <a:cubicBezTo>
                      <a:pt x="5977" y="1263"/>
                      <a:pt x="6275" y="1537"/>
                      <a:pt x="6275" y="1870"/>
                    </a:cubicBezTo>
                    <a:cubicBezTo>
                      <a:pt x="6275" y="1966"/>
                      <a:pt x="6263" y="2037"/>
                      <a:pt x="6215" y="2108"/>
                    </a:cubicBezTo>
                    <a:cubicBezTo>
                      <a:pt x="6179" y="2168"/>
                      <a:pt x="6203" y="2227"/>
                      <a:pt x="6227" y="2275"/>
                    </a:cubicBezTo>
                    <a:cubicBezTo>
                      <a:pt x="6263" y="2323"/>
                      <a:pt x="6322" y="2347"/>
                      <a:pt x="6382" y="2347"/>
                    </a:cubicBezTo>
                    <a:lnTo>
                      <a:pt x="6441" y="2347"/>
                    </a:lnTo>
                    <a:cubicBezTo>
                      <a:pt x="6810" y="2347"/>
                      <a:pt x="7108" y="2620"/>
                      <a:pt x="7108" y="2966"/>
                    </a:cubicBezTo>
                    <a:cubicBezTo>
                      <a:pt x="7108" y="3049"/>
                      <a:pt x="7096" y="3120"/>
                      <a:pt x="7049" y="3204"/>
                    </a:cubicBezTo>
                    <a:cubicBezTo>
                      <a:pt x="7037" y="3216"/>
                      <a:pt x="7037" y="3239"/>
                      <a:pt x="7037" y="3275"/>
                    </a:cubicBezTo>
                    <a:cubicBezTo>
                      <a:pt x="7037" y="3359"/>
                      <a:pt x="7108" y="3442"/>
                      <a:pt x="7191" y="3442"/>
                    </a:cubicBezTo>
                    <a:lnTo>
                      <a:pt x="7299" y="3442"/>
                    </a:lnTo>
                    <a:cubicBezTo>
                      <a:pt x="7465" y="3442"/>
                      <a:pt x="7489" y="3561"/>
                      <a:pt x="7489" y="3597"/>
                    </a:cubicBezTo>
                    <a:cubicBezTo>
                      <a:pt x="7418" y="3680"/>
                      <a:pt x="7370" y="3763"/>
                      <a:pt x="7275" y="3811"/>
                    </a:cubicBezTo>
                    <a:cubicBezTo>
                      <a:pt x="7239" y="3811"/>
                      <a:pt x="7227" y="3823"/>
                      <a:pt x="7215" y="3835"/>
                    </a:cubicBezTo>
                    <a:lnTo>
                      <a:pt x="7191" y="3823"/>
                    </a:lnTo>
                    <a:lnTo>
                      <a:pt x="7180" y="3811"/>
                    </a:lnTo>
                    <a:cubicBezTo>
                      <a:pt x="7168" y="3811"/>
                      <a:pt x="7168" y="3787"/>
                      <a:pt x="7156" y="3787"/>
                    </a:cubicBezTo>
                    <a:cubicBezTo>
                      <a:pt x="7108" y="3763"/>
                      <a:pt x="7072" y="3728"/>
                      <a:pt x="7037" y="3716"/>
                    </a:cubicBezTo>
                    <a:cubicBezTo>
                      <a:pt x="7013" y="3716"/>
                      <a:pt x="7013" y="3704"/>
                      <a:pt x="7001" y="3704"/>
                    </a:cubicBezTo>
                    <a:cubicBezTo>
                      <a:pt x="6989" y="3704"/>
                      <a:pt x="6989" y="3692"/>
                      <a:pt x="6977" y="3692"/>
                    </a:cubicBezTo>
                    <a:cubicBezTo>
                      <a:pt x="6941" y="3668"/>
                      <a:pt x="6918" y="3668"/>
                      <a:pt x="6882" y="3656"/>
                    </a:cubicBezTo>
                    <a:lnTo>
                      <a:pt x="6477" y="3656"/>
                    </a:lnTo>
                    <a:cubicBezTo>
                      <a:pt x="6418" y="3668"/>
                      <a:pt x="6358" y="3704"/>
                      <a:pt x="6298" y="3728"/>
                    </a:cubicBezTo>
                    <a:cubicBezTo>
                      <a:pt x="6287" y="3728"/>
                      <a:pt x="6287" y="3751"/>
                      <a:pt x="6275" y="3751"/>
                    </a:cubicBezTo>
                    <a:cubicBezTo>
                      <a:pt x="6275" y="3751"/>
                      <a:pt x="6263" y="3751"/>
                      <a:pt x="6263" y="3763"/>
                    </a:cubicBezTo>
                    <a:cubicBezTo>
                      <a:pt x="6239" y="3763"/>
                      <a:pt x="6239" y="3775"/>
                      <a:pt x="6227" y="3775"/>
                    </a:cubicBezTo>
                    <a:cubicBezTo>
                      <a:pt x="6227" y="3775"/>
                      <a:pt x="6215" y="3775"/>
                      <a:pt x="6215" y="3787"/>
                    </a:cubicBezTo>
                    <a:cubicBezTo>
                      <a:pt x="6203" y="3787"/>
                      <a:pt x="6203" y="3811"/>
                      <a:pt x="6179" y="3811"/>
                    </a:cubicBezTo>
                    <a:lnTo>
                      <a:pt x="6167" y="3823"/>
                    </a:lnTo>
                    <a:lnTo>
                      <a:pt x="6156" y="3835"/>
                    </a:lnTo>
                    <a:cubicBezTo>
                      <a:pt x="6144" y="3835"/>
                      <a:pt x="6144" y="3859"/>
                      <a:pt x="6120" y="3859"/>
                    </a:cubicBezTo>
                    <a:lnTo>
                      <a:pt x="6108" y="3871"/>
                    </a:lnTo>
                    <a:lnTo>
                      <a:pt x="6084" y="3894"/>
                    </a:lnTo>
                    <a:cubicBezTo>
                      <a:pt x="6060" y="3918"/>
                      <a:pt x="6037" y="3942"/>
                      <a:pt x="6025" y="3978"/>
                    </a:cubicBezTo>
                    <a:cubicBezTo>
                      <a:pt x="6001" y="3990"/>
                      <a:pt x="6001" y="4001"/>
                      <a:pt x="5989" y="4013"/>
                    </a:cubicBezTo>
                    <a:cubicBezTo>
                      <a:pt x="5989" y="4001"/>
                      <a:pt x="5977" y="4001"/>
                      <a:pt x="5977" y="3990"/>
                    </a:cubicBezTo>
                    <a:lnTo>
                      <a:pt x="5965" y="3978"/>
                    </a:lnTo>
                    <a:cubicBezTo>
                      <a:pt x="5941" y="3954"/>
                      <a:pt x="5941" y="3942"/>
                      <a:pt x="5929" y="3942"/>
                    </a:cubicBezTo>
                    <a:lnTo>
                      <a:pt x="5906" y="3918"/>
                    </a:lnTo>
                    <a:lnTo>
                      <a:pt x="5882" y="3918"/>
                    </a:lnTo>
                    <a:lnTo>
                      <a:pt x="5858" y="3882"/>
                    </a:lnTo>
                    <a:lnTo>
                      <a:pt x="5846" y="3882"/>
                    </a:lnTo>
                    <a:cubicBezTo>
                      <a:pt x="5822" y="3871"/>
                      <a:pt x="5822" y="3871"/>
                      <a:pt x="5810" y="3871"/>
                    </a:cubicBezTo>
                    <a:cubicBezTo>
                      <a:pt x="5798" y="3871"/>
                      <a:pt x="5798" y="3859"/>
                      <a:pt x="5786" y="3859"/>
                    </a:cubicBezTo>
                    <a:cubicBezTo>
                      <a:pt x="5763" y="3859"/>
                      <a:pt x="5763" y="3835"/>
                      <a:pt x="5751" y="3835"/>
                    </a:cubicBezTo>
                    <a:cubicBezTo>
                      <a:pt x="5739" y="3835"/>
                      <a:pt x="5739" y="3823"/>
                      <a:pt x="5727" y="3823"/>
                    </a:cubicBezTo>
                    <a:cubicBezTo>
                      <a:pt x="5703" y="3823"/>
                      <a:pt x="5691" y="3811"/>
                      <a:pt x="5691" y="3811"/>
                    </a:cubicBezTo>
                    <a:cubicBezTo>
                      <a:pt x="5679" y="3811"/>
                      <a:pt x="5667" y="3787"/>
                      <a:pt x="5644" y="3787"/>
                    </a:cubicBezTo>
                    <a:cubicBezTo>
                      <a:pt x="5632" y="3787"/>
                      <a:pt x="5620" y="3775"/>
                      <a:pt x="5608" y="3775"/>
                    </a:cubicBezTo>
                    <a:cubicBezTo>
                      <a:pt x="5584" y="3775"/>
                      <a:pt x="5572" y="3763"/>
                      <a:pt x="5560" y="3763"/>
                    </a:cubicBezTo>
                    <a:cubicBezTo>
                      <a:pt x="5548" y="3763"/>
                      <a:pt x="5525" y="3751"/>
                      <a:pt x="5513" y="3751"/>
                    </a:cubicBezTo>
                    <a:cubicBezTo>
                      <a:pt x="5501" y="3751"/>
                      <a:pt x="5489" y="3751"/>
                      <a:pt x="5465" y="3728"/>
                    </a:cubicBezTo>
                    <a:lnTo>
                      <a:pt x="5132" y="3728"/>
                    </a:lnTo>
                    <a:cubicBezTo>
                      <a:pt x="5108" y="3728"/>
                      <a:pt x="5096" y="3728"/>
                      <a:pt x="5084" y="3751"/>
                    </a:cubicBezTo>
                    <a:lnTo>
                      <a:pt x="5072" y="3751"/>
                    </a:lnTo>
                    <a:cubicBezTo>
                      <a:pt x="5048" y="3751"/>
                      <a:pt x="5036" y="3763"/>
                      <a:pt x="5024" y="3763"/>
                    </a:cubicBezTo>
                    <a:lnTo>
                      <a:pt x="5013" y="3763"/>
                    </a:lnTo>
                    <a:cubicBezTo>
                      <a:pt x="4989" y="3763"/>
                      <a:pt x="4989" y="3763"/>
                      <a:pt x="4977" y="3775"/>
                    </a:cubicBezTo>
                    <a:lnTo>
                      <a:pt x="4965" y="3775"/>
                    </a:lnTo>
                    <a:cubicBezTo>
                      <a:pt x="4953" y="3775"/>
                      <a:pt x="4953" y="3787"/>
                      <a:pt x="4929" y="3787"/>
                    </a:cubicBezTo>
                    <a:lnTo>
                      <a:pt x="4917" y="3787"/>
                    </a:lnTo>
                    <a:cubicBezTo>
                      <a:pt x="4905" y="3787"/>
                      <a:pt x="4905" y="3811"/>
                      <a:pt x="4894" y="3811"/>
                    </a:cubicBezTo>
                    <a:lnTo>
                      <a:pt x="4870" y="3811"/>
                    </a:lnTo>
                    <a:cubicBezTo>
                      <a:pt x="4858" y="3811"/>
                      <a:pt x="4846" y="3823"/>
                      <a:pt x="4834" y="3823"/>
                    </a:cubicBezTo>
                    <a:lnTo>
                      <a:pt x="4810" y="3823"/>
                    </a:lnTo>
                    <a:cubicBezTo>
                      <a:pt x="4798" y="3823"/>
                      <a:pt x="4798" y="3835"/>
                      <a:pt x="4786" y="3835"/>
                    </a:cubicBezTo>
                    <a:cubicBezTo>
                      <a:pt x="4786" y="3835"/>
                      <a:pt x="4774" y="3835"/>
                      <a:pt x="4774" y="3859"/>
                    </a:cubicBezTo>
                    <a:cubicBezTo>
                      <a:pt x="4751" y="3859"/>
                      <a:pt x="4751" y="3871"/>
                      <a:pt x="4739" y="3871"/>
                    </a:cubicBezTo>
                    <a:cubicBezTo>
                      <a:pt x="4739" y="3871"/>
                      <a:pt x="4727" y="3871"/>
                      <a:pt x="4727" y="3882"/>
                    </a:cubicBezTo>
                    <a:cubicBezTo>
                      <a:pt x="4715" y="3882"/>
                      <a:pt x="4715" y="3894"/>
                      <a:pt x="4691" y="3894"/>
                    </a:cubicBezTo>
                    <a:lnTo>
                      <a:pt x="4679" y="3918"/>
                    </a:lnTo>
                    <a:lnTo>
                      <a:pt x="4655" y="3942"/>
                    </a:lnTo>
                    <a:lnTo>
                      <a:pt x="4620" y="3978"/>
                    </a:lnTo>
                    <a:cubicBezTo>
                      <a:pt x="4620" y="3978"/>
                      <a:pt x="4620" y="3990"/>
                      <a:pt x="4608" y="3990"/>
                    </a:cubicBezTo>
                    <a:cubicBezTo>
                      <a:pt x="4608" y="4001"/>
                      <a:pt x="4596" y="4001"/>
                      <a:pt x="4596" y="4013"/>
                    </a:cubicBezTo>
                    <a:cubicBezTo>
                      <a:pt x="4596" y="4013"/>
                      <a:pt x="4596" y="4037"/>
                      <a:pt x="4572" y="4037"/>
                    </a:cubicBezTo>
                    <a:cubicBezTo>
                      <a:pt x="4572" y="4049"/>
                      <a:pt x="4560" y="4049"/>
                      <a:pt x="4560" y="4061"/>
                    </a:cubicBezTo>
                    <a:lnTo>
                      <a:pt x="4560" y="4073"/>
                    </a:lnTo>
                    <a:cubicBezTo>
                      <a:pt x="4536" y="4049"/>
                      <a:pt x="4513" y="4013"/>
                      <a:pt x="4489" y="3990"/>
                    </a:cubicBezTo>
                    <a:cubicBezTo>
                      <a:pt x="4322" y="3823"/>
                      <a:pt x="4120" y="3740"/>
                      <a:pt x="3881" y="3740"/>
                    </a:cubicBezTo>
                    <a:lnTo>
                      <a:pt x="3858" y="3740"/>
                    </a:lnTo>
                    <a:cubicBezTo>
                      <a:pt x="3620" y="3740"/>
                      <a:pt x="3417" y="3823"/>
                      <a:pt x="3250" y="3990"/>
                    </a:cubicBezTo>
                    <a:cubicBezTo>
                      <a:pt x="3227" y="4013"/>
                      <a:pt x="3191" y="4049"/>
                      <a:pt x="3179" y="4073"/>
                    </a:cubicBezTo>
                    <a:lnTo>
                      <a:pt x="3179" y="4061"/>
                    </a:lnTo>
                    <a:cubicBezTo>
                      <a:pt x="3179" y="4049"/>
                      <a:pt x="3167" y="4049"/>
                      <a:pt x="3167" y="4037"/>
                    </a:cubicBezTo>
                    <a:cubicBezTo>
                      <a:pt x="3167" y="4037"/>
                      <a:pt x="3167" y="4013"/>
                      <a:pt x="3143" y="4013"/>
                    </a:cubicBezTo>
                    <a:cubicBezTo>
                      <a:pt x="3143" y="4001"/>
                      <a:pt x="3131" y="4001"/>
                      <a:pt x="3131" y="3990"/>
                    </a:cubicBezTo>
                    <a:lnTo>
                      <a:pt x="3119" y="3978"/>
                    </a:lnTo>
                    <a:lnTo>
                      <a:pt x="3084" y="3942"/>
                    </a:lnTo>
                    <a:lnTo>
                      <a:pt x="3060" y="3918"/>
                    </a:lnTo>
                    <a:lnTo>
                      <a:pt x="3048" y="3894"/>
                    </a:lnTo>
                    <a:cubicBezTo>
                      <a:pt x="3024" y="3894"/>
                      <a:pt x="3024" y="3882"/>
                      <a:pt x="3012" y="3882"/>
                    </a:cubicBezTo>
                    <a:cubicBezTo>
                      <a:pt x="3012" y="3882"/>
                      <a:pt x="3000" y="3882"/>
                      <a:pt x="3000" y="3871"/>
                    </a:cubicBezTo>
                    <a:cubicBezTo>
                      <a:pt x="2989" y="3871"/>
                      <a:pt x="2989" y="3859"/>
                      <a:pt x="2965" y="3859"/>
                    </a:cubicBezTo>
                    <a:cubicBezTo>
                      <a:pt x="2965" y="3859"/>
                      <a:pt x="2953" y="3859"/>
                      <a:pt x="2953" y="3835"/>
                    </a:cubicBezTo>
                    <a:cubicBezTo>
                      <a:pt x="2941" y="3835"/>
                      <a:pt x="2941" y="3823"/>
                      <a:pt x="2929" y="3823"/>
                    </a:cubicBezTo>
                    <a:lnTo>
                      <a:pt x="2905" y="3823"/>
                    </a:lnTo>
                    <a:cubicBezTo>
                      <a:pt x="2893" y="3811"/>
                      <a:pt x="2881" y="3811"/>
                      <a:pt x="2869" y="3811"/>
                    </a:cubicBezTo>
                    <a:lnTo>
                      <a:pt x="2846" y="3811"/>
                    </a:lnTo>
                    <a:cubicBezTo>
                      <a:pt x="2834" y="3811"/>
                      <a:pt x="2834" y="3787"/>
                      <a:pt x="2822" y="3787"/>
                    </a:cubicBezTo>
                    <a:lnTo>
                      <a:pt x="2810" y="3787"/>
                    </a:lnTo>
                    <a:cubicBezTo>
                      <a:pt x="2786" y="3787"/>
                      <a:pt x="2786" y="3775"/>
                      <a:pt x="2774" y="3775"/>
                    </a:cubicBezTo>
                    <a:lnTo>
                      <a:pt x="2762" y="3775"/>
                    </a:lnTo>
                    <a:cubicBezTo>
                      <a:pt x="2750" y="3775"/>
                      <a:pt x="2750" y="3775"/>
                      <a:pt x="2727" y="3763"/>
                    </a:cubicBezTo>
                    <a:lnTo>
                      <a:pt x="2715" y="3763"/>
                    </a:lnTo>
                    <a:cubicBezTo>
                      <a:pt x="2703" y="3763"/>
                      <a:pt x="2691" y="3751"/>
                      <a:pt x="2667" y="3751"/>
                    </a:cubicBezTo>
                    <a:lnTo>
                      <a:pt x="2655" y="3751"/>
                    </a:lnTo>
                    <a:cubicBezTo>
                      <a:pt x="2643" y="3751"/>
                      <a:pt x="2631" y="3751"/>
                      <a:pt x="2608" y="3728"/>
                    </a:cubicBezTo>
                    <a:lnTo>
                      <a:pt x="2310" y="3728"/>
                    </a:lnTo>
                    <a:cubicBezTo>
                      <a:pt x="2298" y="3728"/>
                      <a:pt x="2286" y="3728"/>
                      <a:pt x="2274" y="3751"/>
                    </a:cubicBezTo>
                    <a:cubicBezTo>
                      <a:pt x="2250" y="3751"/>
                      <a:pt x="2238" y="3751"/>
                      <a:pt x="2227" y="3763"/>
                    </a:cubicBezTo>
                    <a:cubicBezTo>
                      <a:pt x="2179" y="3775"/>
                      <a:pt x="2131" y="3787"/>
                      <a:pt x="2107" y="3811"/>
                    </a:cubicBezTo>
                    <a:cubicBezTo>
                      <a:pt x="2096" y="3811"/>
                      <a:pt x="2072" y="3823"/>
                      <a:pt x="2060" y="3823"/>
                    </a:cubicBezTo>
                    <a:cubicBezTo>
                      <a:pt x="2048" y="3823"/>
                      <a:pt x="2036" y="3835"/>
                      <a:pt x="2036" y="3835"/>
                    </a:cubicBezTo>
                    <a:cubicBezTo>
                      <a:pt x="2012" y="3835"/>
                      <a:pt x="2000" y="3859"/>
                      <a:pt x="2000" y="3859"/>
                    </a:cubicBezTo>
                    <a:cubicBezTo>
                      <a:pt x="1988" y="3859"/>
                      <a:pt x="1988" y="3871"/>
                      <a:pt x="1976" y="3871"/>
                    </a:cubicBezTo>
                    <a:cubicBezTo>
                      <a:pt x="1953" y="3871"/>
                      <a:pt x="1953" y="3882"/>
                      <a:pt x="1941" y="3882"/>
                    </a:cubicBezTo>
                    <a:cubicBezTo>
                      <a:pt x="1929" y="3882"/>
                      <a:pt x="1929" y="3894"/>
                      <a:pt x="1917" y="3918"/>
                    </a:cubicBezTo>
                    <a:cubicBezTo>
                      <a:pt x="1893" y="3918"/>
                      <a:pt x="1893" y="3930"/>
                      <a:pt x="1881" y="3930"/>
                    </a:cubicBezTo>
                    <a:lnTo>
                      <a:pt x="1857" y="3954"/>
                    </a:lnTo>
                    <a:cubicBezTo>
                      <a:pt x="1834" y="3978"/>
                      <a:pt x="1834" y="3990"/>
                      <a:pt x="1822" y="3990"/>
                    </a:cubicBezTo>
                    <a:cubicBezTo>
                      <a:pt x="1822" y="3990"/>
                      <a:pt x="1822" y="4001"/>
                      <a:pt x="1810" y="4001"/>
                    </a:cubicBezTo>
                    <a:cubicBezTo>
                      <a:pt x="1810" y="4013"/>
                      <a:pt x="1798" y="4013"/>
                      <a:pt x="1798" y="4037"/>
                    </a:cubicBezTo>
                    <a:cubicBezTo>
                      <a:pt x="1774" y="4013"/>
                      <a:pt x="1774" y="4001"/>
                      <a:pt x="1762" y="3990"/>
                    </a:cubicBezTo>
                    <a:cubicBezTo>
                      <a:pt x="1762" y="3978"/>
                      <a:pt x="1750" y="3978"/>
                      <a:pt x="1738" y="3954"/>
                    </a:cubicBezTo>
                    <a:cubicBezTo>
                      <a:pt x="1738" y="3954"/>
                      <a:pt x="1738" y="3942"/>
                      <a:pt x="1715" y="3942"/>
                    </a:cubicBezTo>
                    <a:cubicBezTo>
                      <a:pt x="1572" y="3763"/>
                      <a:pt x="1334" y="3656"/>
                      <a:pt x="1095" y="3656"/>
                    </a:cubicBezTo>
                    <a:lnTo>
                      <a:pt x="905" y="3656"/>
                    </a:lnTo>
                    <a:cubicBezTo>
                      <a:pt x="869" y="3680"/>
                      <a:pt x="845" y="3680"/>
                      <a:pt x="810" y="3692"/>
                    </a:cubicBezTo>
                    <a:cubicBezTo>
                      <a:pt x="798" y="3692"/>
                      <a:pt x="798" y="3704"/>
                      <a:pt x="786" y="3704"/>
                    </a:cubicBezTo>
                    <a:cubicBezTo>
                      <a:pt x="762" y="3704"/>
                      <a:pt x="762" y="3716"/>
                      <a:pt x="750" y="3716"/>
                    </a:cubicBezTo>
                    <a:cubicBezTo>
                      <a:pt x="703" y="3740"/>
                      <a:pt x="667" y="3763"/>
                      <a:pt x="631" y="3799"/>
                    </a:cubicBezTo>
                    <a:cubicBezTo>
                      <a:pt x="619" y="3799"/>
                      <a:pt x="619" y="3811"/>
                      <a:pt x="607" y="3811"/>
                    </a:cubicBezTo>
                    <a:lnTo>
                      <a:pt x="583" y="3823"/>
                    </a:lnTo>
                    <a:lnTo>
                      <a:pt x="572" y="3835"/>
                    </a:lnTo>
                    <a:cubicBezTo>
                      <a:pt x="560" y="3823"/>
                      <a:pt x="524" y="3811"/>
                      <a:pt x="512" y="3811"/>
                    </a:cubicBezTo>
                    <a:cubicBezTo>
                      <a:pt x="405" y="3775"/>
                      <a:pt x="369" y="3692"/>
                      <a:pt x="381" y="3597"/>
                    </a:cubicBezTo>
                    <a:cubicBezTo>
                      <a:pt x="381" y="3561"/>
                      <a:pt x="405" y="3454"/>
                      <a:pt x="572" y="3442"/>
                    </a:cubicBezTo>
                    <a:lnTo>
                      <a:pt x="667" y="3442"/>
                    </a:lnTo>
                    <a:cubicBezTo>
                      <a:pt x="726" y="3442"/>
                      <a:pt x="786" y="3418"/>
                      <a:pt x="810" y="3359"/>
                    </a:cubicBezTo>
                    <a:cubicBezTo>
                      <a:pt x="845" y="3323"/>
                      <a:pt x="857" y="3263"/>
                      <a:pt x="822" y="3204"/>
                    </a:cubicBezTo>
                    <a:cubicBezTo>
                      <a:pt x="798" y="3120"/>
                      <a:pt x="762" y="3037"/>
                      <a:pt x="762" y="2966"/>
                    </a:cubicBezTo>
                    <a:cubicBezTo>
                      <a:pt x="762" y="2620"/>
                      <a:pt x="1084" y="2347"/>
                      <a:pt x="1441" y="2347"/>
                    </a:cubicBezTo>
                    <a:lnTo>
                      <a:pt x="1500" y="2347"/>
                    </a:lnTo>
                    <a:cubicBezTo>
                      <a:pt x="1560" y="2347"/>
                      <a:pt x="1619" y="2335"/>
                      <a:pt x="1643" y="2275"/>
                    </a:cubicBezTo>
                    <a:cubicBezTo>
                      <a:pt x="1679" y="2227"/>
                      <a:pt x="1691" y="2168"/>
                      <a:pt x="1655" y="2108"/>
                    </a:cubicBezTo>
                    <a:cubicBezTo>
                      <a:pt x="1631" y="2037"/>
                      <a:pt x="1595" y="1954"/>
                      <a:pt x="1595" y="1870"/>
                    </a:cubicBezTo>
                    <a:cubicBezTo>
                      <a:pt x="1595" y="1537"/>
                      <a:pt x="1893" y="1263"/>
                      <a:pt x="2274" y="1263"/>
                    </a:cubicBezTo>
                    <a:lnTo>
                      <a:pt x="2357" y="1263"/>
                    </a:lnTo>
                    <a:cubicBezTo>
                      <a:pt x="2405" y="1263"/>
                      <a:pt x="2453" y="1251"/>
                      <a:pt x="2488" y="1215"/>
                    </a:cubicBezTo>
                    <a:cubicBezTo>
                      <a:pt x="2524" y="1192"/>
                      <a:pt x="2548" y="1144"/>
                      <a:pt x="2548" y="1096"/>
                    </a:cubicBezTo>
                    <a:cubicBezTo>
                      <a:pt x="2548" y="787"/>
                      <a:pt x="2834" y="549"/>
                      <a:pt x="3179" y="549"/>
                    </a:cubicBezTo>
                    <a:cubicBezTo>
                      <a:pt x="3239" y="549"/>
                      <a:pt x="3298" y="561"/>
                      <a:pt x="3358" y="584"/>
                    </a:cubicBezTo>
                    <a:cubicBezTo>
                      <a:pt x="3371" y="587"/>
                      <a:pt x="3385" y="589"/>
                      <a:pt x="3399" y="589"/>
                    </a:cubicBezTo>
                    <a:cubicBezTo>
                      <a:pt x="3448" y="589"/>
                      <a:pt x="3499" y="571"/>
                      <a:pt x="3536" y="525"/>
                    </a:cubicBezTo>
                    <a:cubicBezTo>
                      <a:pt x="3620" y="406"/>
                      <a:pt x="3762" y="322"/>
                      <a:pt x="3917" y="311"/>
                    </a:cubicBezTo>
                    <a:close/>
                    <a:moveTo>
                      <a:pt x="1072" y="3930"/>
                    </a:moveTo>
                    <a:cubicBezTo>
                      <a:pt x="1179" y="3930"/>
                      <a:pt x="1274" y="3954"/>
                      <a:pt x="1345" y="4001"/>
                    </a:cubicBezTo>
                    <a:cubicBezTo>
                      <a:pt x="1476" y="4085"/>
                      <a:pt x="1572" y="4228"/>
                      <a:pt x="1595" y="4382"/>
                    </a:cubicBezTo>
                    <a:lnTo>
                      <a:pt x="1595" y="4430"/>
                    </a:lnTo>
                    <a:lnTo>
                      <a:pt x="1607" y="4537"/>
                    </a:lnTo>
                    <a:lnTo>
                      <a:pt x="1607" y="4549"/>
                    </a:lnTo>
                    <a:lnTo>
                      <a:pt x="1762" y="5895"/>
                    </a:lnTo>
                    <a:cubicBezTo>
                      <a:pt x="1774" y="5978"/>
                      <a:pt x="1834" y="6037"/>
                      <a:pt x="1929" y="6037"/>
                    </a:cubicBezTo>
                    <a:lnTo>
                      <a:pt x="1941" y="6037"/>
                    </a:lnTo>
                    <a:cubicBezTo>
                      <a:pt x="2024" y="6026"/>
                      <a:pt x="2084" y="5954"/>
                      <a:pt x="2084" y="5859"/>
                    </a:cubicBezTo>
                    <a:lnTo>
                      <a:pt x="1941" y="4525"/>
                    </a:lnTo>
                    <a:lnTo>
                      <a:pt x="1941" y="4466"/>
                    </a:lnTo>
                    <a:lnTo>
                      <a:pt x="1941" y="4454"/>
                    </a:lnTo>
                    <a:lnTo>
                      <a:pt x="1941" y="4430"/>
                    </a:lnTo>
                    <a:lnTo>
                      <a:pt x="1941" y="4418"/>
                    </a:lnTo>
                    <a:lnTo>
                      <a:pt x="1941" y="4382"/>
                    </a:lnTo>
                    <a:lnTo>
                      <a:pt x="1941" y="4359"/>
                    </a:lnTo>
                    <a:lnTo>
                      <a:pt x="1941" y="4347"/>
                    </a:lnTo>
                    <a:lnTo>
                      <a:pt x="1941" y="4323"/>
                    </a:lnTo>
                    <a:lnTo>
                      <a:pt x="1941" y="4311"/>
                    </a:lnTo>
                    <a:cubicBezTo>
                      <a:pt x="1941" y="4311"/>
                      <a:pt x="1941" y="4299"/>
                      <a:pt x="1953" y="4299"/>
                    </a:cubicBezTo>
                    <a:cubicBezTo>
                      <a:pt x="1953" y="4299"/>
                      <a:pt x="1953" y="4287"/>
                      <a:pt x="1965" y="4287"/>
                    </a:cubicBezTo>
                    <a:lnTo>
                      <a:pt x="1965" y="4263"/>
                    </a:lnTo>
                    <a:cubicBezTo>
                      <a:pt x="1965" y="4263"/>
                      <a:pt x="1965" y="4252"/>
                      <a:pt x="1988" y="4252"/>
                    </a:cubicBezTo>
                    <a:cubicBezTo>
                      <a:pt x="1988" y="4252"/>
                      <a:pt x="1988" y="4240"/>
                      <a:pt x="2000" y="4240"/>
                    </a:cubicBezTo>
                    <a:lnTo>
                      <a:pt x="2000" y="4228"/>
                    </a:lnTo>
                    <a:cubicBezTo>
                      <a:pt x="2000" y="4228"/>
                      <a:pt x="2000" y="4204"/>
                      <a:pt x="2012" y="4204"/>
                    </a:cubicBezTo>
                    <a:lnTo>
                      <a:pt x="2024" y="4192"/>
                    </a:lnTo>
                    <a:cubicBezTo>
                      <a:pt x="2024" y="4192"/>
                      <a:pt x="2024" y="4180"/>
                      <a:pt x="2048" y="4180"/>
                    </a:cubicBezTo>
                    <a:lnTo>
                      <a:pt x="2060" y="4168"/>
                    </a:lnTo>
                    <a:lnTo>
                      <a:pt x="2072" y="4144"/>
                    </a:lnTo>
                    <a:lnTo>
                      <a:pt x="2084" y="4132"/>
                    </a:lnTo>
                    <a:cubicBezTo>
                      <a:pt x="2179" y="4049"/>
                      <a:pt x="2310" y="4001"/>
                      <a:pt x="2441" y="4001"/>
                    </a:cubicBezTo>
                    <a:lnTo>
                      <a:pt x="2465" y="4001"/>
                    </a:lnTo>
                    <a:cubicBezTo>
                      <a:pt x="2536" y="4001"/>
                      <a:pt x="2596" y="4013"/>
                      <a:pt x="2655" y="4049"/>
                    </a:cubicBezTo>
                    <a:cubicBezTo>
                      <a:pt x="2834" y="4121"/>
                      <a:pt x="2965" y="4299"/>
                      <a:pt x="2977" y="4502"/>
                    </a:cubicBezTo>
                    <a:lnTo>
                      <a:pt x="3012" y="5335"/>
                    </a:lnTo>
                    <a:cubicBezTo>
                      <a:pt x="3012" y="5423"/>
                      <a:pt x="3074" y="5491"/>
                      <a:pt x="3158" y="5491"/>
                    </a:cubicBezTo>
                    <a:cubicBezTo>
                      <a:pt x="3165" y="5491"/>
                      <a:pt x="3172" y="5491"/>
                      <a:pt x="3179" y="5490"/>
                    </a:cubicBezTo>
                    <a:cubicBezTo>
                      <a:pt x="3262" y="5490"/>
                      <a:pt x="3334" y="5418"/>
                      <a:pt x="3322" y="5323"/>
                    </a:cubicBezTo>
                    <a:lnTo>
                      <a:pt x="3298" y="4537"/>
                    </a:lnTo>
                    <a:lnTo>
                      <a:pt x="3298" y="4525"/>
                    </a:lnTo>
                    <a:lnTo>
                      <a:pt x="3298" y="4502"/>
                    </a:lnTo>
                    <a:lnTo>
                      <a:pt x="3298" y="4490"/>
                    </a:lnTo>
                    <a:lnTo>
                      <a:pt x="3298" y="4478"/>
                    </a:lnTo>
                    <a:lnTo>
                      <a:pt x="3298" y="4466"/>
                    </a:lnTo>
                    <a:lnTo>
                      <a:pt x="3298" y="4442"/>
                    </a:lnTo>
                    <a:lnTo>
                      <a:pt x="3298" y="4430"/>
                    </a:lnTo>
                    <a:lnTo>
                      <a:pt x="3298" y="4418"/>
                    </a:lnTo>
                    <a:lnTo>
                      <a:pt x="3298" y="4406"/>
                    </a:lnTo>
                    <a:lnTo>
                      <a:pt x="3298" y="4382"/>
                    </a:lnTo>
                    <a:lnTo>
                      <a:pt x="3298" y="4371"/>
                    </a:lnTo>
                    <a:lnTo>
                      <a:pt x="3298" y="4359"/>
                    </a:lnTo>
                    <a:lnTo>
                      <a:pt x="3298" y="4347"/>
                    </a:lnTo>
                    <a:lnTo>
                      <a:pt x="3298" y="4323"/>
                    </a:lnTo>
                    <a:lnTo>
                      <a:pt x="3298" y="4311"/>
                    </a:lnTo>
                    <a:lnTo>
                      <a:pt x="3298" y="4299"/>
                    </a:lnTo>
                    <a:lnTo>
                      <a:pt x="3298" y="4287"/>
                    </a:lnTo>
                    <a:lnTo>
                      <a:pt x="3298" y="4263"/>
                    </a:lnTo>
                    <a:lnTo>
                      <a:pt x="3298" y="4252"/>
                    </a:lnTo>
                    <a:lnTo>
                      <a:pt x="3298" y="4240"/>
                    </a:lnTo>
                    <a:lnTo>
                      <a:pt x="3298" y="4228"/>
                    </a:lnTo>
                    <a:lnTo>
                      <a:pt x="3298" y="4204"/>
                    </a:lnTo>
                    <a:lnTo>
                      <a:pt x="3298" y="4192"/>
                    </a:lnTo>
                    <a:lnTo>
                      <a:pt x="3298" y="4180"/>
                    </a:lnTo>
                    <a:cubicBezTo>
                      <a:pt x="3298" y="4180"/>
                      <a:pt x="3298" y="4168"/>
                      <a:pt x="3310" y="4168"/>
                    </a:cubicBezTo>
                    <a:lnTo>
                      <a:pt x="3310" y="4144"/>
                    </a:lnTo>
                    <a:cubicBezTo>
                      <a:pt x="3310" y="4144"/>
                      <a:pt x="3310" y="4132"/>
                      <a:pt x="3322" y="4132"/>
                    </a:cubicBezTo>
                    <a:lnTo>
                      <a:pt x="3322" y="4121"/>
                    </a:lnTo>
                    <a:lnTo>
                      <a:pt x="3334" y="4109"/>
                    </a:lnTo>
                    <a:lnTo>
                      <a:pt x="3358" y="4085"/>
                    </a:lnTo>
                    <a:cubicBezTo>
                      <a:pt x="3429" y="4001"/>
                      <a:pt x="3536" y="3954"/>
                      <a:pt x="3655" y="3942"/>
                    </a:cubicBezTo>
                    <a:lnTo>
                      <a:pt x="3739" y="3942"/>
                    </a:lnTo>
                    <a:cubicBezTo>
                      <a:pt x="3893" y="3942"/>
                      <a:pt x="4024" y="4001"/>
                      <a:pt x="4108" y="4109"/>
                    </a:cubicBezTo>
                    <a:cubicBezTo>
                      <a:pt x="4191" y="4180"/>
                      <a:pt x="4227" y="4287"/>
                      <a:pt x="4251" y="4382"/>
                    </a:cubicBezTo>
                    <a:lnTo>
                      <a:pt x="4251" y="4418"/>
                    </a:lnTo>
                    <a:lnTo>
                      <a:pt x="4251" y="4442"/>
                    </a:lnTo>
                    <a:lnTo>
                      <a:pt x="4251" y="4478"/>
                    </a:lnTo>
                    <a:lnTo>
                      <a:pt x="4251" y="4490"/>
                    </a:lnTo>
                    <a:lnTo>
                      <a:pt x="4215" y="5264"/>
                    </a:lnTo>
                    <a:cubicBezTo>
                      <a:pt x="4215" y="5359"/>
                      <a:pt x="4274" y="5430"/>
                      <a:pt x="4370" y="5430"/>
                    </a:cubicBezTo>
                    <a:cubicBezTo>
                      <a:pt x="4453" y="5430"/>
                      <a:pt x="4524" y="5371"/>
                      <a:pt x="4524" y="5275"/>
                    </a:cubicBezTo>
                    <a:lnTo>
                      <a:pt x="4560" y="4442"/>
                    </a:lnTo>
                    <a:cubicBezTo>
                      <a:pt x="4572" y="4168"/>
                      <a:pt x="4798" y="3942"/>
                      <a:pt x="5084" y="3942"/>
                    </a:cubicBezTo>
                    <a:lnTo>
                      <a:pt x="5096" y="3942"/>
                    </a:lnTo>
                    <a:cubicBezTo>
                      <a:pt x="5227" y="3942"/>
                      <a:pt x="5346" y="3990"/>
                      <a:pt x="5453" y="4073"/>
                    </a:cubicBezTo>
                    <a:lnTo>
                      <a:pt x="5465" y="4085"/>
                    </a:lnTo>
                    <a:lnTo>
                      <a:pt x="5477" y="4109"/>
                    </a:lnTo>
                    <a:lnTo>
                      <a:pt x="5501" y="4121"/>
                    </a:lnTo>
                    <a:cubicBezTo>
                      <a:pt x="5501" y="4121"/>
                      <a:pt x="5501" y="4132"/>
                      <a:pt x="5513" y="4132"/>
                    </a:cubicBezTo>
                    <a:lnTo>
                      <a:pt x="5525" y="4144"/>
                    </a:lnTo>
                    <a:cubicBezTo>
                      <a:pt x="5536" y="4168"/>
                      <a:pt x="5536" y="4180"/>
                      <a:pt x="5560" y="4192"/>
                    </a:cubicBezTo>
                    <a:cubicBezTo>
                      <a:pt x="5560" y="4204"/>
                      <a:pt x="5572" y="4204"/>
                      <a:pt x="5572" y="4228"/>
                    </a:cubicBezTo>
                    <a:cubicBezTo>
                      <a:pt x="5572" y="4228"/>
                      <a:pt x="5572" y="4240"/>
                      <a:pt x="5584" y="4240"/>
                    </a:cubicBezTo>
                    <a:lnTo>
                      <a:pt x="5584" y="4252"/>
                    </a:lnTo>
                    <a:lnTo>
                      <a:pt x="5584" y="4263"/>
                    </a:lnTo>
                    <a:lnTo>
                      <a:pt x="5584" y="4287"/>
                    </a:lnTo>
                    <a:lnTo>
                      <a:pt x="5584" y="4299"/>
                    </a:lnTo>
                    <a:lnTo>
                      <a:pt x="5584" y="4311"/>
                    </a:lnTo>
                    <a:lnTo>
                      <a:pt x="5584" y="4323"/>
                    </a:lnTo>
                    <a:lnTo>
                      <a:pt x="5584" y="4347"/>
                    </a:lnTo>
                    <a:lnTo>
                      <a:pt x="5584" y="4359"/>
                    </a:lnTo>
                    <a:lnTo>
                      <a:pt x="5584" y="4371"/>
                    </a:lnTo>
                    <a:lnTo>
                      <a:pt x="5584" y="4382"/>
                    </a:lnTo>
                    <a:lnTo>
                      <a:pt x="5584" y="4406"/>
                    </a:lnTo>
                    <a:lnTo>
                      <a:pt x="5584" y="4418"/>
                    </a:lnTo>
                    <a:lnTo>
                      <a:pt x="5584" y="4430"/>
                    </a:lnTo>
                    <a:lnTo>
                      <a:pt x="5584" y="4442"/>
                    </a:lnTo>
                    <a:lnTo>
                      <a:pt x="5584" y="4466"/>
                    </a:lnTo>
                    <a:lnTo>
                      <a:pt x="5584" y="4490"/>
                    </a:lnTo>
                    <a:lnTo>
                      <a:pt x="5584" y="4525"/>
                    </a:lnTo>
                    <a:lnTo>
                      <a:pt x="5441" y="5847"/>
                    </a:lnTo>
                    <a:cubicBezTo>
                      <a:pt x="5417" y="5930"/>
                      <a:pt x="5501" y="6014"/>
                      <a:pt x="5584" y="6026"/>
                    </a:cubicBezTo>
                    <a:lnTo>
                      <a:pt x="5596" y="6026"/>
                    </a:lnTo>
                    <a:cubicBezTo>
                      <a:pt x="5679" y="6026"/>
                      <a:pt x="5751" y="5966"/>
                      <a:pt x="5763" y="5871"/>
                    </a:cubicBezTo>
                    <a:lnTo>
                      <a:pt x="5917" y="4549"/>
                    </a:lnTo>
                    <a:lnTo>
                      <a:pt x="5929" y="4406"/>
                    </a:lnTo>
                    <a:cubicBezTo>
                      <a:pt x="5953" y="4132"/>
                      <a:pt x="6179" y="3942"/>
                      <a:pt x="6453" y="3942"/>
                    </a:cubicBezTo>
                    <a:lnTo>
                      <a:pt x="6513" y="3942"/>
                    </a:lnTo>
                    <a:cubicBezTo>
                      <a:pt x="6537" y="3942"/>
                      <a:pt x="6572" y="3942"/>
                      <a:pt x="6584" y="3954"/>
                    </a:cubicBezTo>
                    <a:cubicBezTo>
                      <a:pt x="6608" y="3954"/>
                      <a:pt x="6644" y="3966"/>
                      <a:pt x="6656" y="3990"/>
                    </a:cubicBezTo>
                    <a:cubicBezTo>
                      <a:pt x="6691" y="4001"/>
                      <a:pt x="6703" y="4013"/>
                      <a:pt x="6727" y="4025"/>
                    </a:cubicBezTo>
                    <a:cubicBezTo>
                      <a:pt x="6763" y="4049"/>
                      <a:pt x="6775" y="4061"/>
                      <a:pt x="6787" y="4073"/>
                    </a:cubicBezTo>
                    <a:lnTo>
                      <a:pt x="6822" y="4109"/>
                    </a:lnTo>
                    <a:lnTo>
                      <a:pt x="6846" y="4132"/>
                    </a:lnTo>
                    <a:lnTo>
                      <a:pt x="6870" y="4144"/>
                    </a:lnTo>
                    <a:cubicBezTo>
                      <a:pt x="6870" y="4168"/>
                      <a:pt x="6882" y="4168"/>
                      <a:pt x="6882" y="4180"/>
                    </a:cubicBezTo>
                    <a:lnTo>
                      <a:pt x="6882" y="4192"/>
                    </a:lnTo>
                    <a:cubicBezTo>
                      <a:pt x="6882" y="4204"/>
                      <a:pt x="6894" y="4204"/>
                      <a:pt x="6894" y="4228"/>
                    </a:cubicBezTo>
                    <a:lnTo>
                      <a:pt x="6894" y="4240"/>
                    </a:lnTo>
                    <a:cubicBezTo>
                      <a:pt x="6894" y="4252"/>
                      <a:pt x="6906" y="4252"/>
                      <a:pt x="6906" y="4263"/>
                    </a:cubicBezTo>
                    <a:cubicBezTo>
                      <a:pt x="6906" y="4287"/>
                      <a:pt x="6929" y="4299"/>
                      <a:pt x="6929" y="4299"/>
                    </a:cubicBezTo>
                    <a:lnTo>
                      <a:pt x="6929" y="4311"/>
                    </a:lnTo>
                    <a:cubicBezTo>
                      <a:pt x="6929" y="4323"/>
                      <a:pt x="6929" y="4347"/>
                      <a:pt x="6941" y="4347"/>
                    </a:cubicBezTo>
                    <a:cubicBezTo>
                      <a:pt x="7168" y="4406"/>
                      <a:pt x="7168" y="4490"/>
                      <a:pt x="7144" y="4573"/>
                    </a:cubicBezTo>
                    <a:lnTo>
                      <a:pt x="6048" y="10478"/>
                    </a:lnTo>
                    <a:cubicBezTo>
                      <a:pt x="6013" y="10609"/>
                      <a:pt x="5894" y="10717"/>
                      <a:pt x="5751" y="10717"/>
                    </a:cubicBezTo>
                    <a:lnTo>
                      <a:pt x="5394" y="10717"/>
                    </a:lnTo>
                    <a:lnTo>
                      <a:pt x="5572" y="9157"/>
                    </a:lnTo>
                    <a:cubicBezTo>
                      <a:pt x="5584" y="9062"/>
                      <a:pt x="5513" y="8990"/>
                      <a:pt x="5417" y="8978"/>
                    </a:cubicBezTo>
                    <a:cubicBezTo>
                      <a:pt x="5408" y="8975"/>
                      <a:pt x="5398" y="8974"/>
                      <a:pt x="5388" y="8974"/>
                    </a:cubicBezTo>
                    <a:cubicBezTo>
                      <a:pt x="5318" y="8974"/>
                      <a:pt x="5260" y="9048"/>
                      <a:pt x="5239" y="9121"/>
                    </a:cubicBezTo>
                    <a:lnTo>
                      <a:pt x="5060" y="10717"/>
                    </a:lnTo>
                    <a:lnTo>
                      <a:pt x="4465" y="10717"/>
                    </a:lnTo>
                    <a:lnTo>
                      <a:pt x="4513" y="9609"/>
                    </a:lnTo>
                    <a:cubicBezTo>
                      <a:pt x="4513" y="9526"/>
                      <a:pt x="4453" y="9455"/>
                      <a:pt x="4370" y="9455"/>
                    </a:cubicBezTo>
                    <a:cubicBezTo>
                      <a:pt x="4274" y="9455"/>
                      <a:pt x="4203" y="9514"/>
                      <a:pt x="4203" y="9597"/>
                    </a:cubicBezTo>
                    <a:lnTo>
                      <a:pt x="4155" y="10705"/>
                    </a:lnTo>
                    <a:lnTo>
                      <a:pt x="3560" y="10705"/>
                    </a:lnTo>
                    <a:lnTo>
                      <a:pt x="3512" y="9585"/>
                    </a:lnTo>
                    <a:cubicBezTo>
                      <a:pt x="3512" y="9497"/>
                      <a:pt x="3451" y="9429"/>
                      <a:pt x="3376" y="9429"/>
                    </a:cubicBezTo>
                    <a:cubicBezTo>
                      <a:pt x="3370" y="9429"/>
                      <a:pt x="3364" y="9430"/>
                      <a:pt x="3358" y="9431"/>
                    </a:cubicBezTo>
                    <a:cubicBezTo>
                      <a:pt x="3262" y="9431"/>
                      <a:pt x="3191" y="9514"/>
                      <a:pt x="3203" y="9597"/>
                    </a:cubicBezTo>
                    <a:lnTo>
                      <a:pt x="3250" y="10705"/>
                    </a:lnTo>
                    <a:lnTo>
                      <a:pt x="2655" y="10705"/>
                    </a:lnTo>
                    <a:lnTo>
                      <a:pt x="2477" y="9109"/>
                    </a:lnTo>
                    <a:cubicBezTo>
                      <a:pt x="2465" y="9014"/>
                      <a:pt x="2381" y="8954"/>
                      <a:pt x="2298" y="8954"/>
                    </a:cubicBezTo>
                    <a:cubicBezTo>
                      <a:pt x="2203" y="8978"/>
                      <a:pt x="2143" y="9050"/>
                      <a:pt x="2143" y="9133"/>
                    </a:cubicBezTo>
                    <a:lnTo>
                      <a:pt x="2322" y="10705"/>
                    </a:lnTo>
                    <a:lnTo>
                      <a:pt x="1965" y="10705"/>
                    </a:lnTo>
                    <a:cubicBezTo>
                      <a:pt x="1822" y="10705"/>
                      <a:pt x="1703" y="10598"/>
                      <a:pt x="1667" y="10455"/>
                    </a:cubicBezTo>
                    <a:lnTo>
                      <a:pt x="572" y="4549"/>
                    </a:lnTo>
                    <a:cubicBezTo>
                      <a:pt x="560" y="4478"/>
                      <a:pt x="560" y="4406"/>
                      <a:pt x="583" y="4335"/>
                    </a:cubicBezTo>
                    <a:cubicBezTo>
                      <a:pt x="583" y="4311"/>
                      <a:pt x="583" y="4299"/>
                      <a:pt x="595" y="4299"/>
                    </a:cubicBezTo>
                    <a:lnTo>
                      <a:pt x="595" y="4287"/>
                    </a:lnTo>
                    <a:cubicBezTo>
                      <a:pt x="595" y="4263"/>
                      <a:pt x="619" y="4252"/>
                      <a:pt x="619" y="4252"/>
                    </a:cubicBezTo>
                    <a:cubicBezTo>
                      <a:pt x="619" y="4240"/>
                      <a:pt x="631" y="4240"/>
                      <a:pt x="631" y="4228"/>
                    </a:cubicBezTo>
                    <a:lnTo>
                      <a:pt x="631" y="4204"/>
                    </a:lnTo>
                    <a:cubicBezTo>
                      <a:pt x="631" y="4192"/>
                      <a:pt x="643" y="4192"/>
                      <a:pt x="643" y="4180"/>
                    </a:cubicBezTo>
                    <a:lnTo>
                      <a:pt x="643" y="4168"/>
                    </a:lnTo>
                    <a:cubicBezTo>
                      <a:pt x="643" y="4144"/>
                      <a:pt x="655" y="4144"/>
                      <a:pt x="655" y="4132"/>
                    </a:cubicBezTo>
                    <a:lnTo>
                      <a:pt x="679" y="4121"/>
                    </a:lnTo>
                    <a:lnTo>
                      <a:pt x="703" y="4085"/>
                    </a:lnTo>
                    <a:lnTo>
                      <a:pt x="738" y="4061"/>
                    </a:lnTo>
                    <a:cubicBezTo>
                      <a:pt x="750" y="4049"/>
                      <a:pt x="774" y="4037"/>
                      <a:pt x="798" y="4013"/>
                    </a:cubicBezTo>
                    <a:cubicBezTo>
                      <a:pt x="822" y="4001"/>
                      <a:pt x="833" y="3990"/>
                      <a:pt x="869" y="3966"/>
                    </a:cubicBezTo>
                    <a:cubicBezTo>
                      <a:pt x="893" y="3954"/>
                      <a:pt x="917" y="3954"/>
                      <a:pt x="941" y="3942"/>
                    </a:cubicBezTo>
                    <a:cubicBezTo>
                      <a:pt x="976" y="3942"/>
                      <a:pt x="988" y="3930"/>
                      <a:pt x="1012" y="3930"/>
                    </a:cubicBezTo>
                    <a:close/>
                    <a:moveTo>
                      <a:pt x="3822" y="1"/>
                    </a:moveTo>
                    <a:cubicBezTo>
                      <a:pt x="3620" y="25"/>
                      <a:pt x="3429" y="120"/>
                      <a:pt x="3298" y="251"/>
                    </a:cubicBezTo>
                    <a:cubicBezTo>
                      <a:pt x="3250" y="239"/>
                      <a:pt x="3191" y="239"/>
                      <a:pt x="3143" y="239"/>
                    </a:cubicBezTo>
                    <a:cubicBezTo>
                      <a:pt x="2691" y="239"/>
                      <a:pt x="2298" y="549"/>
                      <a:pt x="2227" y="953"/>
                    </a:cubicBezTo>
                    <a:cubicBezTo>
                      <a:pt x="1691" y="965"/>
                      <a:pt x="1262" y="1382"/>
                      <a:pt x="1262" y="1870"/>
                    </a:cubicBezTo>
                    <a:cubicBezTo>
                      <a:pt x="1262" y="1930"/>
                      <a:pt x="1262" y="1977"/>
                      <a:pt x="1274" y="2037"/>
                    </a:cubicBezTo>
                    <a:cubicBezTo>
                      <a:pt x="798" y="2096"/>
                      <a:pt x="417" y="2489"/>
                      <a:pt x="417" y="2966"/>
                    </a:cubicBezTo>
                    <a:cubicBezTo>
                      <a:pt x="417" y="3013"/>
                      <a:pt x="417" y="3061"/>
                      <a:pt x="441" y="3120"/>
                    </a:cubicBezTo>
                    <a:cubicBezTo>
                      <a:pt x="250" y="3168"/>
                      <a:pt x="60" y="3299"/>
                      <a:pt x="36" y="3561"/>
                    </a:cubicBezTo>
                    <a:cubicBezTo>
                      <a:pt x="0" y="3751"/>
                      <a:pt x="95" y="3942"/>
                      <a:pt x="262" y="4049"/>
                    </a:cubicBezTo>
                    <a:lnTo>
                      <a:pt x="262" y="4121"/>
                    </a:lnTo>
                    <a:cubicBezTo>
                      <a:pt x="262" y="4192"/>
                      <a:pt x="274" y="4252"/>
                      <a:pt x="298" y="4311"/>
                    </a:cubicBezTo>
                    <a:cubicBezTo>
                      <a:pt x="286" y="4418"/>
                      <a:pt x="286" y="4525"/>
                      <a:pt x="298" y="4633"/>
                    </a:cubicBezTo>
                    <a:lnTo>
                      <a:pt x="1405" y="10538"/>
                    </a:lnTo>
                    <a:cubicBezTo>
                      <a:pt x="1465" y="10836"/>
                      <a:pt x="1715" y="11038"/>
                      <a:pt x="2012" y="11038"/>
                    </a:cubicBezTo>
                    <a:lnTo>
                      <a:pt x="5822" y="11038"/>
                    </a:lnTo>
                    <a:cubicBezTo>
                      <a:pt x="6120" y="11038"/>
                      <a:pt x="6370" y="10836"/>
                      <a:pt x="6429" y="10538"/>
                    </a:cubicBezTo>
                    <a:lnTo>
                      <a:pt x="7537" y="4633"/>
                    </a:lnTo>
                    <a:cubicBezTo>
                      <a:pt x="7549" y="4525"/>
                      <a:pt x="7549" y="4418"/>
                      <a:pt x="7537" y="4311"/>
                    </a:cubicBezTo>
                    <a:cubicBezTo>
                      <a:pt x="7561" y="4252"/>
                      <a:pt x="7584" y="4180"/>
                      <a:pt x="7584" y="4121"/>
                    </a:cubicBezTo>
                    <a:lnTo>
                      <a:pt x="7584" y="4049"/>
                    </a:lnTo>
                    <a:cubicBezTo>
                      <a:pt x="7656" y="3942"/>
                      <a:pt x="7739" y="3751"/>
                      <a:pt x="7727" y="3561"/>
                    </a:cubicBezTo>
                    <a:cubicBezTo>
                      <a:pt x="7703" y="3299"/>
                      <a:pt x="7525" y="3168"/>
                      <a:pt x="7334" y="3120"/>
                    </a:cubicBezTo>
                    <a:cubicBezTo>
                      <a:pt x="7346" y="3061"/>
                      <a:pt x="7346" y="3025"/>
                      <a:pt x="7346" y="2966"/>
                    </a:cubicBezTo>
                    <a:cubicBezTo>
                      <a:pt x="7346" y="2501"/>
                      <a:pt x="6965" y="2108"/>
                      <a:pt x="6489" y="2037"/>
                    </a:cubicBezTo>
                    <a:cubicBezTo>
                      <a:pt x="6513" y="1989"/>
                      <a:pt x="6513" y="1930"/>
                      <a:pt x="6513" y="1870"/>
                    </a:cubicBezTo>
                    <a:cubicBezTo>
                      <a:pt x="6513" y="1370"/>
                      <a:pt x="6072" y="965"/>
                      <a:pt x="5536" y="953"/>
                    </a:cubicBezTo>
                    <a:cubicBezTo>
                      <a:pt x="5455" y="545"/>
                      <a:pt x="5075" y="239"/>
                      <a:pt x="4633" y="239"/>
                    </a:cubicBezTo>
                    <a:cubicBezTo>
                      <a:pt x="4625" y="239"/>
                      <a:pt x="4616" y="239"/>
                      <a:pt x="4608" y="239"/>
                    </a:cubicBezTo>
                    <a:cubicBezTo>
                      <a:pt x="4560" y="239"/>
                      <a:pt x="4501" y="239"/>
                      <a:pt x="4453" y="251"/>
                    </a:cubicBezTo>
                    <a:cubicBezTo>
                      <a:pt x="4322" y="120"/>
                      <a:pt x="4143" y="25"/>
                      <a:pt x="392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0" name="Google Shape;12759;p59">
              <a:extLst>
                <a:ext uri="{FF2B5EF4-FFF2-40B4-BE49-F238E27FC236}">
                  <a16:creationId xmlns:a16="http://schemas.microsoft.com/office/drawing/2014/main" id="{2C88ABD4-B4FD-4400-A486-1BB953A1CEEF}"/>
                </a:ext>
              </a:extLst>
            </p:cNvPr>
            <p:cNvGrpSpPr/>
            <p:nvPr/>
          </p:nvGrpSpPr>
          <p:grpSpPr>
            <a:xfrm>
              <a:off x="8382860" y="1166771"/>
              <a:ext cx="315124" cy="468593"/>
              <a:chOff x="6273204" y="1509008"/>
              <a:chExt cx="236343" cy="351445"/>
            </a:xfrm>
            <a:grpFill/>
          </p:grpSpPr>
          <p:sp>
            <p:nvSpPr>
              <p:cNvPr id="142" name="Google Shape;12760;p59">
                <a:extLst>
                  <a:ext uri="{FF2B5EF4-FFF2-40B4-BE49-F238E27FC236}">
                    <a16:creationId xmlns:a16="http://schemas.microsoft.com/office/drawing/2014/main" id="{A43A9C1F-378D-4E03-B1E7-8772EE3D47FE}"/>
                  </a:ext>
                </a:extLst>
              </p:cNvPr>
              <p:cNvSpPr/>
              <p:nvPr/>
            </p:nvSpPr>
            <p:spPr>
              <a:xfrm>
                <a:off x="6273204" y="1509008"/>
                <a:ext cx="236343" cy="35144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11050" extrusionOk="0">
                    <a:moveTo>
                      <a:pt x="5751" y="2417"/>
                    </a:moveTo>
                    <a:cubicBezTo>
                      <a:pt x="5787" y="2417"/>
                      <a:pt x="5835" y="2453"/>
                      <a:pt x="5847" y="2500"/>
                    </a:cubicBezTo>
                    <a:lnTo>
                      <a:pt x="5990" y="3000"/>
                    </a:lnTo>
                    <a:lnTo>
                      <a:pt x="1429" y="3000"/>
                    </a:lnTo>
                    <a:lnTo>
                      <a:pt x="1560" y="2500"/>
                    </a:lnTo>
                    <a:cubicBezTo>
                      <a:pt x="1584" y="2453"/>
                      <a:pt x="1620" y="2417"/>
                      <a:pt x="1668" y="2417"/>
                    </a:cubicBezTo>
                    <a:close/>
                    <a:moveTo>
                      <a:pt x="7085" y="3310"/>
                    </a:moveTo>
                    <a:lnTo>
                      <a:pt x="7085" y="3882"/>
                    </a:lnTo>
                    <a:lnTo>
                      <a:pt x="334" y="3882"/>
                    </a:lnTo>
                    <a:lnTo>
                      <a:pt x="334" y="3310"/>
                    </a:lnTo>
                    <a:close/>
                    <a:moveTo>
                      <a:pt x="5228" y="4191"/>
                    </a:moveTo>
                    <a:lnTo>
                      <a:pt x="5085" y="6001"/>
                    </a:lnTo>
                    <a:cubicBezTo>
                      <a:pt x="5085" y="6096"/>
                      <a:pt x="5144" y="6168"/>
                      <a:pt x="5239" y="6179"/>
                    </a:cubicBezTo>
                    <a:lnTo>
                      <a:pt x="5251" y="6179"/>
                    </a:lnTo>
                    <a:cubicBezTo>
                      <a:pt x="5347" y="6179"/>
                      <a:pt x="5406" y="6120"/>
                      <a:pt x="5418" y="6037"/>
                    </a:cubicBezTo>
                    <a:lnTo>
                      <a:pt x="5549" y="4203"/>
                    </a:lnTo>
                    <a:lnTo>
                      <a:pt x="6335" y="4203"/>
                    </a:lnTo>
                    <a:lnTo>
                      <a:pt x="5585" y="10382"/>
                    </a:lnTo>
                    <a:cubicBezTo>
                      <a:pt x="5549" y="10573"/>
                      <a:pt x="5394" y="10739"/>
                      <a:pt x="5192" y="10739"/>
                    </a:cubicBezTo>
                    <a:lnTo>
                      <a:pt x="5073" y="10739"/>
                    </a:lnTo>
                    <a:lnTo>
                      <a:pt x="5192" y="8954"/>
                    </a:lnTo>
                    <a:cubicBezTo>
                      <a:pt x="5192" y="8858"/>
                      <a:pt x="5132" y="8787"/>
                      <a:pt x="5049" y="8775"/>
                    </a:cubicBezTo>
                    <a:cubicBezTo>
                      <a:pt x="4954" y="8775"/>
                      <a:pt x="4882" y="8834"/>
                      <a:pt x="4870" y="8930"/>
                    </a:cubicBezTo>
                    <a:lnTo>
                      <a:pt x="4739" y="10739"/>
                    </a:lnTo>
                    <a:lnTo>
                      <a:pt x="4263" y="10739"/>
                    </a:lnTo>
                    <a:lnTo>
                      <a:pt x="4287" y="9358"/>
                    </a:lnTo>
                    <a:cubicBezTo>
                      <a:pt x="4287" y="9263"/>
                      <a:pt x="4216" y="9192"/>
                      <a:pt x="4120" y="9192"/>
                    </a:cubicBezTo>
                    <a:cubicBezTo>
                      <a:pt x="4037" y="9192"/>
                      <a:pt x="3965" y="9263"/>
                      <a:pt x="3965" y="9358"/>
                    </a:cubicBezTo>
                    <a:lnTo>
                      <a:pt x="3930" y="10739"/>
                    </a:lnTo>
                    <a:lnTo>
                      <a:pt x="3454" y="10739"/>
                    </a:lnTo>
                    <a:lnTo>
                      <a:pt x="3430" y="9358"/>
                    </a:lnTo>
                    <a:cubicBezTo>
                      <a:pt x="3430" y="9263"/>
                      <a:pt x="3346" y="9192"/>
                      <a:pt x="3263" y="9192"/>
                    </a:cubicBezTo>
                    <a:cubicBezTo>
                      <a:pt x="3168" y="9192"/>
                      <a:pt x="3096" y="9263"/>
                      <a:pt x="3096" y="9358"/>
                    </a:cubicBezTo>
                    <a:lnTo>
                      <a:pt x="3132" y="10739"/>
                    </a:lnTo>
                    <a:lnTo>
                      <a:pt x="2656" y="10739"/>
                    </a:lnTo>
                    <a:lnTo>
                      <a:pt x="2513" y="8930"/>
                    </a:lnTo>
                    <a:cubicBezTo>
                      <a:pt x="2513" y="8834"/>
                      <a:pt x="2430" y="8775"/>
                      <a:pt x="2334" y="8775"/>
                    </a:cubicBezTo>
                    <a:cubicBezTo>
                      <a:pt x="2251" y="8775"/>
                      <a:pt x="2180" y="8870"/>
                      <a:pt x="2191" y="8954"/>
                    </a:cubicBezTo>
                    <a:lnTo>
                      <a:pt x="2311" y="10739"/>
                    </a:lnTo>
                    <a:lnTo>
                      <a:pt x="2191" y="10739"/>
                    </a:lnTo>
                    <a:cubicBezTo>
                      <a:pt x="2001" y="10739"/>
                      <a:pt x="1822" y="10597"/>
                      <a:pt x="1799" y="10382"/>
                    </a:cubicBezTo>
                    <a:lnTo>
                      <a:pt x="1084" y="4203"/>
                    </a:lnTo>
                    <a:lnTo>
                      <a:pt x="1882" y="4203"/>
                    </a:lnTo>
                    <a:lnTo>
                      <a:pt x="2013" y="6048"/>
                    </a:lnTo>
                    <a:cubicBezTo>
                      <a:pt x="2013" y="6144"/>
                      <a:pt x="2084" y="6203"/>
                      <a:pt x="2180" y="6203"/>
                    </a:cubicBezTo>
                    <a:lnTo>
                      <a:pt x="2191" y="6203"/>
                    </a:lnTo>
                    <a:cubicBezTo>
                      <a:pt x="2275" y="6203"/>
                      <a:pt x="2358" y="6108"/>
                      <a:pt x="2334" y="6025"/>
                    </a:cubicBezTo>
                    <a:lnTo>
                      <a:pt x="2203" y="4191"/>
                    </a:lnTo>
                    <a:lnTo>
                      <a:pt x="2989" y="4191"/>
                    </a:lnTo>
                    <a:lnTo>
                      <a:pt x="3025" y="5560"/>
                    </a:lnTo>
                    <a:cubicBezTo>
                      <a:pt x="3025" y="5656"/>
                      <a:pt x="3096" y="5727"/>
                      <a:pt x="3192" y="5727"/>
                    </a:cubicBezTo>
                    <a:cubicBezTo>
                      <a:pt x="3275" y="5727"/>
                      <a:pt x="3346" y="5656"/>
                      <a:pt x="3346" y="5560"/>
                    </a:cubicBezTo>
                    <a:lnTo>
                      <a:pt x="3323" y="4203"/>
                    </a:lnTo>
                    <a:lnTo>
                      <a:pt x="4108" y="4203"/>
                    </a:lnTo>
                    <a:lnTo>
                      <a:pt x="4073" y="5548"/>
                    </a:lnTo>
                    <a:cubicBezTo>
                      <a:pt x="4073" y="5632"/>
                      <a:pt x="4156" y="5703"/>
                      <a:pt x="4239" y="5703"/>
                    </a:cubicBezTo>
                    <a:cubicBezTo>
                      <a:pt x="4335" y="5703"/>
                      <a:pt x="4406" y="5632"/>
                      <a:pt x="4406" y="5548"/>
                    </a:cubicBezTo>
                    <a:lnTo>
                      <a:pt x="4430" y="4191"/>
                    </a:lnTo>
                    <a:close/>
                    <a:moveTo>
                      <a:pt x="4108" y="0"/>
                    </a:moveTo>
                    <a:cubicBezTo>
                      <a:pt x="4037" y="0"/>
                      <a:pt x="3977" y="36"/>
                      <a:pt x="3942" y="119"/>
                    </a:cubicBezTo>
                    <a:lnTo>
                      <a:pt x="3442" y="2084"/>
                    </a:lnTo>
                    <a:lnTo>
                      <a:pt x="1656" y="2084"/>
                    </a:lnTo>
                    <a:cubicBezTo>
                      <a:pt x="1465" y="2084"/>
                      <a:pt x="1287" y="2215"/>
                      <a:pt x="1239" y="2405"/>
                    </a:cubicBezTo>
                    <a:lnTo>
                      <a:pt x="1084" y="3000"/>
                    </a:lnTo>
                    <a:lnTo>
                      <a:pt x="310" y="3000"/>
                    </a:lnTo>
                    <a:cubicBezTo>
                      <a:pt x="132" y="3000"/>
                      <a:pt x="1" y="3155"/>
                      <a:pt x="1" y="3310"/>
                    </a:cubicBezTo>
                    <a:lnTo>
                      <a:pt x="1" y="3893"/>
                    </a:lnTo>
                    <a:cubicBezTo>
                      <a:pt x="1" y="4072"/>
                      <a:pt x="155" y="4203"/>
                      <a:pt x="310" y="4203"/>
                    </a:cubicBezTo>
                    <a:lnTo>
                      <a:pt x="775" y="4203"/>
                    </a:lnTo>
                    <a:lnTo>
                      <a:pt x="1501" y="10418"/>
                    </a:lnTo>
                    <a:cubicBezTo>
                      <a:pt x="1549" y="10763"/>
                      <a:pt x="1846" y="11049"/>
                      <a:pt x="2215" y="11049"/>
                    </a:cubicBezTo>
                    <a:lnTo>
                      <a:pt x="5216" y="11049"/>
                    </a:lnTo>
                    <a:cubicBezTo>
                      <a:pt x="5585" y="11049"/>
                      <a:pt x="5882" y="10787"/>
                      <a:pt x="5918" y="10418"/>
                    </a:cubicBezTo>
                    <a:lnTo>
                      <a:pt x="6656" y="4203"/>
                    </a:lnTo>
                    <a:lnTo>
                      <a:pt x="7109" y="4203"/>
                    </a:lnTo>
                    <a:cubicBezTo>
                      <a:pt x="7299" y="4203"/>
                      <a:pt x="7430" y="4060"/>
                      <a:pt x="7430" y="3893"/>
                    </a:cubicBezTo>
                    <a:lnTo>
                      <a:pt x="7430" y="3310"/>
                    </a:lnTo>
                    <a:cubicBezTo>
                      <a:pt x="7418" y="3131"/>
                      <a:pt x="7264" y="3000"/>
                      <a:pt x="7085" y="3000"/>
                    </a:cubicBezTo>
                    <a:lnTo>
                      <a:pt x="6311" y="3000"/>
                    </a:lnTo>
                    <a:lnTo>
                      <a:pt x="6168" y="2405"/>
                    </a:lnTo>
                    <a:cubicBezTo>
                      <a:pt x="6121" y="2215"/>
                      <a:pt x="5942" y="2084"/>
                      <a:pt x="5751" y="2084"/>
                    </a:cubicBezTo>
                    <a:lnTo>
                      <a:pt x="3799" y="2084"/>
                    </a:lnTo>
                    <a:lnTo>
                      <a:pt x="4263" y="322"/>
                    </a:lnTo>
                    <a:lnTo>
                      <a:pt x="6001" y="322"/>
                    </a:lnTo>
                    <a:cubicBezTo>
                      <a:pt x="6085" y="322"/>
                      <a:pt x="6168" y="250"/>
                      <a:pt x="6168" y="155"/>
                    </a:cubicBezTo>
                    <a:cubicBezTo>
                      <a:pt x="6168" y="72"/>
                      <a:pt x="6085" y="0"/>
                      <a:pt x="600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" name="Google Shape;12761;p59">
                <a:extLst>
                  <a:ext uri="{FF2B5EF4-FFF2-40B4-BE49-F238E27FC236}">
                    <a16:creationId xmlns:a16="http://schemas.microsoft.com/office/drawing/2014/main" id="{CEF8FC0F-3F15-42F2-8C38-DC4942D6A708}"/>
                  </a:ext>
                </a:extLst>
              </p:cNvPr>
              <p:cNvSpPr/>
              <p:nvPr/>
            </p:nvSpPr>
            <p:spPr>
              <a:xfrm>
                <a:off x="6330390" y="1703241"/>
                <a:ext cx="120064" cy="85237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2680" extrusionOk="0">
                    <a:moveTo>
                      <a:pt x="1894" y="334"/>
                    </a:moveTo>
                    <a:cubicBezTo>
                      <a:pt x="2310" y="334"/>
                      <a:pt x="2715" y="453"/>
                      <a:pt x="3013" y="644"/>
                    </a:cubicBezTo>
                    <a:cubicBezTo>
                      <a:pt x="3299" y="834"/>
                      <a:pt x="3441" y="1096"/>
                      <a:pt x="3441" y="1346"/>
                    </a:cubicBezTo>
                    <a:cubicBezTo>
                      <a:pt x="3441" y="1608"/>
                      <a:pt x="3299" y="1846"/>
                      <a:pt x="3013" y="2049"/>
                    </a:cubicBezTo>
                    <a:cubicBezTo>
                      <a:pt x="2715" y="2251"/>
                      <a:pt x="2310" y="2358"/>
                      <a:pt x="1894" y="2358"/>
                    </a:cubicBezTo>
                    <a:cubicBezTo>
                      <a:pt x="1477" y="2358"/>
                      <a:pt x="1072" y="2239"/>
                      <a:pt x="774" y="2049"/>
                    </a:cubicBezTo>
                    <a:cubicBezTo>
                      <a:pt x="501" y="1846"/>
                      <a:pt x="346" y="1596"/>
                      <a:pt x="346" y="1346"/>
                    </a:cubicBezTo>
                    <a:cubicBezTo>
                      <a:pt x="346" y="1073"/>
                      <a:pt x="501" y="834"/>
                      <a:pt x="774" y="644"/>
                    </a:cubicBezTo>
                    <a:cubicBezTo>
                      <a:pt x="1072" y="442"/>
                      <a:pt x="1477" y="334"/>
                      <a:pt x="1894" y="334"/>
                    </a:cubicBezTo>
                    <a:close/>
                    <a:moveTo>
                      <a:pt x="1882" y="1"/>
                    </a:moveTo>
                    <a:cubicBezTo>
                      <a:pt x="1394" y="1"/>
                      <a:pt x="929" y="144"/>
                      <a:pt x="572" y="382"/>
                    </a:cubicBezTo>
                    <a:cubicBezTo>
                      <a:pt x="203" y="632"/>
                      <a:pt x="1" y="977"/>
                      <a:pt x="1" y="1346"/>
                    </a:cubicBezTo>
                    <a:cubicBezTo>
                      <a:pt x="1" y="1715"/>
                      <a:pt x="215" y="2061"/>
                      <a:pt x="572" y="2311"/>
                    </a:cubicBezTo>
                    <a:cubicBezTo>
                      <a:pt x="929" y="2549"/>
                      <a:pt x="1394" y="2680"/>
                      <a:pt x="1882" y="2680"/>
                    </a:cubicBezTo>
                    <a:cubicBezTo>
                      <a:pt x="2370" y="2680"/>
                      <a:pt x="2834" y="2549"/>
                      <a:pt x="3191" y="2311"/>
                    </a:cubicBezTo>
                    <a:cubicBezTo>
                      <a:pt x="3561" y="2061"/>
                      <a:pt x="3751" y="1715"/>
                      <a:pt x="3751" y="1346"/>
                    </a:cubicBezTo>
                    <a:cubicBezTo>
                      <a:pt x="3775" y="977"/>
                      <a:pt x="3561" y="632"/>
                      <a:pt x="3191" y="382"/>
                    </a:cubicBezTo>
                    <a:cubicBezTo>
                      <a:pt x="2834" y="144"/>
                      <a:pt x="2370" y="1"/>
                      <a:pt x="18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1" name="Google Shape;12779;p59">
              <a:extLst>
                <a:ext uri="{FF2B5EF4-FFF2-40B4-BE49-F238E27FC236}">
                  <a16:creationId xmlns:a16="http://schemas.microsoft.com/office/drawing/2014/main" id="{DE5CB43F-13D2-4C80-823F-823610A2F0D5}"/>
                </a:ext>
              </a:extLst>
            </p:cNvPr>
            <p:cNvGrpSpPr/>
            <p:nvPr/>
          </p:nvGrpSpPr>
          <p:grpSpPr>
            <a:xfrm>
              <a:off x="9111574" y="1166198"/>
              <a:ext cx="284295" cy="469739"/>
              <a:chOff x="6746940" y="1508881"/>
              <a:chExt cx="213221" cy="352304"/>
            </a:xfrm>
            <a:grpFill/>
          </p:grpSpPr>
          <p:sp>
            <p:nvSpPr>
              <p:cNvPr id="138" name="Google Shape;12780;p59">
                <a:extLst>
                  <a:ext uri="{FF2B5EF4-FFF2-40B4-BE49-F238E27FC236}">
                    <a16:creationId xmlns:a16="http://schemas.microsoft.com/office/drawing/2014/main" id="{94DC19D1-AE74-488E-ABAE-3A4B9AF35B0B}"/>
                  </a:ext>
                </a:extLst>
              </p:cNvPr>
              <p:cNvSpPr/>
              <p:nvPr/>
            </p:nvSpPr>
            <p:spPr>
              <a:xfrm>
                <a:off x="6805238" y="1661227"/>
                <a:ext cx="10655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22" extrusionOk="0">
                    <a:moveTo>
                      <a:pt x="168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8" y="322"/>
                    </a:cubicBezTo>
                    <a:cubicBezTo>
                      <a:pt x="251" y="322"/>
                      <a:pt x="334" y="250"/>
                      <a:pt x="334" y="167"/>
                    </a:cubicBezTo>
                    <a:cubicBezTo>
                      <a:pt x="334" y="72"/>
                      <a:pt x="251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9" name="Google Shape;12781;p59">
                <a:extLst>
                  <a:ext uri="{FF2B5EF4-FFF2-40B4-BE49-F238E27FC236}">
                    <a16:creationId xmlns:a16="http://schemas.microsoft.com/office/drawing/2014/main" id="{C194991C-6F29-4DE7-8A76-FFD9F67343EE}"/>
                  </a:ext>
                </a:extLst>
              </p:cNvPr>
              <p:cNvSpPr/>
              <p:nvPr/>
            </p:nvSpPr>
            <p:spPr>
              <a:xfrm>
                <a:off x="6804125" y="1706294"/>
                <a:ext cx="10623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22" extrusionOk="0">
                    <a:moveTo>
                      <a:pt x="167" y="0"/>
                    </a:moveTo>
                    <a:cubicBezTo>
                      <a:pt x="84" y="0"/>
                      <a:pt x="0" y="72"/>
                      <a:pt x="0" y="155"/>
                    </a:cubicBezTo>
                    <a:cubicBezTo>
                      <a:pt x="0" y="250"/>
                      <a:pt x="84" y="322"/>
                      <a:pt x="167" y="322"/>
                    </a:cubicBezTo>
                    <a:cubicBezTo>
                      <a:pt x="262" y="322"/>
                      <a:pt x="334" y="250"/>
                      <a:pt x="334" y="155"/>
                    </a:cubicBezTo>
                    <a:cubicBezTo>
                      <a:pt x="334" y="72"/>
                      <a:pt x="262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0" name="Google Shape;12782;p59">
                <a:extLst>
                  <a:ext uri="{FF2B5EF4-FFF2-40B4-BE49-F238E27FC236}">
                    <a16:creationId xmlns:a16="http://schemas.microsoft.com/office/drawing/2014/main" id="{54633A1E-C334-4235-BE21-A82ADA17417A}"/>
                  </a:ext>
                </a:extLst>
              </p:cNvPr>
              <p:cNvSpPr/>
              <p:nvPr/>
            </p:nvSpPr>
            <p:spPr>
              <a:xfrm>
                <a:off x="6803362" y="1754002"/>
                <a:ext cx="10623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67" y="322"/>
                    </a:cubicBezTo>
                    <a:cubicBezTo>
                      <a:pt x="250" y="322"/>
                      <a:pt x="334" y="250"/>
                      <a:pt x="334" y="167"/>
                    </a:cubicBezTo>
                    <a:cubicBezTo>
                      <a:pt x="334" y="72"/>
                      <a:pt x="250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1" name="Google Shape;12783;p59">
                <a:extLst>
                  <a:ext uri="{FF2B5EF4-FFF2-40B4-BE49-F238E27FC236}">
                    <a16:creationId xmlns:a16="http://schemas.microsoft.com/office/drawing/2014/main" id="{1D1EF1C9-2035-49E8-9F8D-D5899B0BF92F}"/>
                  </a:ext>
                </a:extLst>
              </p:cNvPr>
              <p:cNvSpPr/>
              <p:nvPr/>
            </p:nvSpPr>
            <p:spPr>
              <a:xfrm>
                <a:off x="6746940" y="1508881"/>
                <a:ext cx="213221" cy="352304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11077" extrusionOk="0">
                    <a:moveTo>
                      <a:pt x="4072" y="3897"/>
                    </a:moveTo>
                    <a:lnTo>
                      <a:pt x="4822" y="4886"/>
                    </a:lnTo>
                    <a:lnTo>
                      <a:pt x="5453" y="5683"/>
                    </a:lnTo>
                    <a:cubicBezTo>
                      <a:pt x="4703" y="6302"/>
                      <a:pt x="4263" y="7243"/>
                      <a:pt x="4263" y="8231"/>
                    </a:cubicBezTo>
                    <a:lnTo>
                      <a:pt x="4263" y="8612"/>
                    </a:lnTo>
                    <a:lnTo>
                      <a:pt x="3298" y="8612"/>
                    </a:lnTo>
                    <a:lnTo>
                      <a:pt x="3298" y="6029"/>
                    </a:lnTo>
                    <a:cubicBezTo>
                      <a:pt x="3298" y="5493"/>
                      <a:pt x="3441" y="4969"/>
                      <a:pt x="3715" y="4505"/>
                    </a:cubicBezTo>
                    <a:lnTo>
                      <a:pt x="4072" y="3897"/>
                    </a:lnTo>
                    <a:close/>
                    <a:moveTo>
                      <a:pt x="4263" y="8934"/>
                    </a:moveTo>
                    <a:lnTo>
                      <a:pt x="4263" y="9374"/>
                    </a:lnTo>
                    <a:cubicBezTo>
                      <a:pt x="4263" y="10124"/>
                      <a:pt x="3656" y="10732"/>
                      <a:pt x="2906" y="10732"/>
                    </a:cubicBezTo>
                    <a:cubicBezTo>
                      <a:pt x="2536" y="10732"/>
                      <a:pt x="2191" y="10577"/>
                      <a:pt x="1941" y="10315"/>
                    </a:cubicBezTo>
                    <a:cubicBezTo>
                      <a:pt x="1691" y="10041"/>
                      <a:pt x="1548" y="9684"/>
                      <a:pt x="1572" y="9315"/>
                    </a:cubicBezTo>
                    <a:lnTo>
                      <a:pt x="1584" y="8934"/>
                    </a:lnTo>
                    <a:lnTo>
                      <a:pt x="2239" y="8934"/>
                    </a:lnTo>
                    <a:lnTo>
                      <a:pt x="2239" y="9005"/>
                    </a:lnTo>
                    <a:cubicBezTo>
                      <a:pt x="2239" y="9279"/>
                      <a:pt x="2477" y="9529"/>
                      <a:pt x="2763" y="9541"/>
                    </a:cubicBezTo>
                    <a:cubicBezTo>
                      <a:pt x="2894" y="9541"/>
                      <a:pt x="3025" y="9493"/>
                      <a:pt x="3132" y="9386"/>
                    </a:cubicBezTo>
                    <a:cubicBezTo>
                      <a:pt x="3239" y="9291"/>
                      <a:pt x="3298" y="9148"/>
                      <a:pt x="3298" y="9005"/>
                    </a:cubicBezTo>
                    <a:lnTo>
                      <a:pt x="3298" y="8934"/>
                    </a:lnTo>
                    <a:close/>
                    <a:moveTo>
                      <a:pt x="1602" y="0"/>
                    </a:moveTo>
                    <a:cubicBezTo>
                      <a:pt x="1462" y="0"/>
                      <a:pt x="1323" y="33"/>
                      <a:pt x="1191" y="99"/>
                    </a:cubicBezTo>
                    <a:lnTo>
                      <a:pt x="548" y="421"/>
                    </a:lnTo>
                    <a:lnTo>
                      <a:pt x="167" y="421"/>
                    </a:lnTo>
                    <a:cubicBezTo>
                      <a:pt x="84" y="421"/>
                      <a:pt x="0" y="492"/>
                      <a:pt x="0" y="576"/>
                    </a:cubicBezTo>
                    <a:cubicBezTo>
                      <a:pt x="0" y="671"/>
                      <a:pt x="84" y="742"/>
                      <a:pt x="167" y="742"/>
                    </a:cubicBezTo>
                    <a:lnTo>
                      <a:pt x="1048" y="742"/>
                    </a:lnTo>
                    <a:lnTo>
                      <a:pt x="1393" y="754"/>
                    </a:lnTo>
                    <a:cubicBezTo>
                      <a:pt x="1524" y="790"/>
                      <a:pt x="1632" y="909"/>
                      <a:pt x="1632" y="1052"/>
                    </a:cubicBezTo>
                    <a:lnTo>
                      <a:pt x="1596" y="1647"/>
                    </a:lnTo>
                    <a:cubicBezTo>
                      <a:pt x="1596" y="1742"/>
                      <a:pt x="1655" y="1814"/>
                      <a:pt x="1739" y="1814"/>
                    </a:cubicBezTo>
                    <a:cubicBezTo>
                      <a:pt x="1834" y="1814"/>
                      <a:pt x="1905" y="1754"/>
                      <a:pt x="1905" y="1671"/>
                    </a:cubicBezTo>
                    <a:lnTo>
                      <a:pt x="1941" y="1076"/>
                    </a:lnTo>
                    <a:cubicBezTo>
                      <a:pt x="1953" y="754"/>
                      <a:pt x="1727" y="492"/>
                      <a:pt x="1417" y="445"/>
                    </a:cubicBezTo>
                    <a:lnTo>
                      <a:pt x="1286" y="445"/>
                    </a:lnTo>
                    <a:lnTo>
                      <a:pt x="1358" y="421"/>
                    </a:lnTo>
                    <a:cubicBezTo>
                      <a:pt x="1448" y="376"/>
                      <a:pt x="1546" y="352"/>
                      <a:pt x="1643" y="352"/>
                    </a:cubicBezTo>
                    <a:cubicBezTo>
                      <a:pt x="1751" y="352"/>
                      <a:pt x="1859" y="382"/>
                      <a:pt x="1953" y="445"/>
                    </a:cubicBezTo>
                    <a:cubicBezTo>
                      <a:pt x="2132" y="552"/>
                      <a:pt x="2239" y="730"/>
                      <a:pt x="2251" y="933"/>
                    </a:cubicBezTo>
                    <a:lnTo>
                      <a:pt x="2251" y="968"/>
                    </a:lnTo>
                    <a:lnTo>
                      <a:pt x="2251" y="3219"/>
                    </a:lnTo>
                    <a:lnTo>
                      <a:pt x="2251" y="8648"/>
                    </a:lnTo>
                    <a:lnTo>
                      <a:pt x="1608" y="8648"/>
                    </a:lnTo>
                    <a:lnTo>
                      <a:pt x="1894" y="2445"/>
                    </a:lnTo>
                    <a:cubicBezTo>
                      <a:pt x="1894" y="2350"/>
                      <a:pt x="1834" y="2278"/>
                      <a:pt x="1751" y="2278"/>
                    </a:cubicBezTo>
                    <a:cubicBezTo>
                      <a:pt x="1655" y="2278"/>
                      <a:pt x="1584" y="2338"/>
                      <a:pt x="1584" y="2421"/>
                    </a:cubicBezTo>
                    <a:lnTo>
                      <a:pt x="1393" y="6648"/>
                    </a:lnTo>
                    <a:lnTo>
                      <a:pt x="1155" y="6648"/>
                    </a:lnTo>
                    <a:lnTo>
                      <a:pt x="1155" y="6469"/>
                    </a:lnTo>
                    <a:cubicBezTo>
                      <a:pt x="1155" y="6386"/>
                      <a:pt x="1072" y="6314"/>
                      <a:pt x="989" y="6314"/>
                    </a:cubicBezTo>
                    <a:cubicBezTo>
                      <a:pt x="893" y="6314"/>
                      <a:pt x="822" y="6386"/>
                      <a:pt x="822" y="6469"/>
                    </a:cubicBezTo>
                    <a:lnTo>
                      <a:pt x="822" y="7160"/>
                    </a:lnTo>
                    <a:cubicBezTo>
                      <a:pt x="822" y="7243"/>
                      <a:pt x="893" y="7326"/>
                      <a:pt x="989" y="7326"/>
                    </a:cubicBezTo>
                    <a:cubicBezTo>
                      <a:pt x="1072" y="7326"/>
                      <a:pt x="1155" y="7243"/>
                      <a:pt x="1155" y="7160"/>
                    </a:cubicBezTo>
                    <a:lnTo>
                      <a:pt x="1155" y="6981"/>
                    </a:lnTo>
                    <a:lnTo>
                      <a:pt x="1370" y="6981"/>
                    </a:lnTo>
                    <a:lnTo>
                      <a:pt x="1334" y="7946"/>
                    </a:lnTo>
                    <a:lnTo>
                      <a:pt x="1155" y="7946"/>
                    </a:lnTo>
                    <a:lnTo>
                      <a:pt x="1155" y="7743"/>
                    </a:lnTo>
                    <a:cubicBezTo>
                      <a:pt x="1155" y="7648"/>
                      <a:pt x="1072" y="7576"/>
                      <a:pt x="989" y="7576"/>
                    </a:cubicBezTo>
                    <a:cubicBezTo>
                      <a:pt x="893" y="7576"/>
                      <a:pt x="822" y="7648"/>
                      <a:pt x="822" y="7743"/>
                    </a:cubicBezTo>
                    <a:lnTo>
                      <a:pt x="822" y="8422"/>
                    </a:lnTo>
                    <a:cubicBezTo>
                      <a:pt x="822" y="8517"/>
                      <a:pt x="893" y="8588"/>
                      <a:pt x="989" y="8588"/>
                    </a:cubicBezTo>
                    <a:cubicBezTo>
                      <a:pt x="1072" y="8588"/>
                      <a:pt x="1155" y="8517"/>
                      <a:pt x="1155" y="8422"/>
                    </a:cubicBezTo>
                    <a:lnTo>
                      <a:pt x="1155" y="8243"/>
                    </a:lnTo>
                    <a:lnTo>
                      <a:pt x="1310" y="8243"/>
                    </a:lnTo>
                    <a:lnTo>
                      <a:pt x="1274" y="9315"/>
                    </a:lnTo>
                    <a:cubicBezTo>
                      <a:pt x="1251" y="9779"/>
                      <a:pt x="1417" y="10208"/>
                      <a:pt x="1727" y="10553"/>
                    </a:cubicBezTo>
                    <a:cubicBezTo>
                      <a:pt x="2048" y="10874"/>
                      <a:pt x="2477" y="11077"/>
                      <a:pt x="2941" y="11077"/>
                    </a:cubicBezTo>
                    <a:cubicBezTo>
                      <a:pt x="3858" y="11077"/>
                      <a:pt x="4608" y="10327"/>
                      <a:pt x="4608" y="9410"/>
                    </a:cubicBezTo>
                    <a:lnTo>
                      <a:pt x="4608" y="8243"/>
                    </a:lnTo>
                    <a:cubicBezTo>
                      <a:pt x="4608" y="7362"/>
                      <a:pt x="5001" y="6529"/>
                      <a:pt x="5680" y="5969"/>
                    </a:cubicBezTo>
                    <a:lnTo>
                      <a:pt x="5680" y="5981"/>
                    </a:lnTo>
                    <a:cubicBezTo>
                      <a:pt x="5763" y="6100"/>
                      <a:pt x="5894" y="6172"/>
                      <a:pt x="6049" y="6195"/>
                    </a:cubicBezTo>
                    <a:lnTo>
                      <a:pt x="6120" y="6195"/>
                    </a:lnTo>
                    <a:cubicBezTo>
                      <a:pt x="6239" y="6195"/>
                      <a:pt x="6358" y="6148"/>
                      <a:pt x="6466" y="6076"/>
                    </a:cubicBezTo>
                    <a:cubicBezTo>
                      <a:pt x="6668" y="5862"/>
                      <a:pt x="6704" y="5517"/>
                      <a:pt x="6525" y="5279"/>
                    </a:cubicBezTo>
                    <a:lnTo>
                      <a:pt x="6108" y="4743"/>
                    </a:lnTo>
                    <a:cubicBezTo>
                      <a:pt x="6075" y="4702"/>
                      <a:pt x="6029" y="4681"/>
                      <a:pt x="5983" y="4681"/>
                    </a:cubicBezTo>
                    <a:cubicBezTo>
                      <a:pt x="5948" y="4681"/>
                      <a:pt x="5913" y="4693"/>
                      <a:pt x="5882" y="4719"/>
                    </a:cubicBezTo>
                    <a:cubicBezTo>
                      <a:pt x="5811" y="4778"/>
                      <a:pt x="5799" y="4862"/>
                      <a:pt x="5858" y="4945"/>
                    </a:cubicBezTo>
                    <a:lnTo>
                      <a:pt x="6275" y="5481"/>
                    </a:lnTo>
                    <a:cubicBezTo>
                      <a:pt x="6346" y="5576"/>
                      <a:pt x="6335" y="5719"/>
                      <a:pt x="6227" y="5791"/>
                    </a:cubicBezTo>
                    <a:cubicBezTo>
                      <a:pt x="6186" y="5811"/>
                      <a:pt x="6136" y="5840"/>
                      <a:pt x="6085" y="5840"/>
                    </a:cubicBezTo>
                    <a:cubicBezTo>
                      <a:pt x="6077" y="5840"/>
                      <a:pt x="6069" y="5840"/>
                      <a:pt x="6061" y="5838"/>
                    </a:cubicBezTo>
                    <a:cubicBezTo>
                      <a:pt x="6001" y="5814"/>
                      <a:pt x="5942" y="5791"/>
                      <a:pt x="5918" y="5743"/>
                    </a:cubicBezTo>
                    <a:lnTo>
                      <a:pt x="4561" y="3969"/>
                    </a:lnTo>
                    <a:lnTo>
                      <a:pt x="4191" y="3493"/>
                    </a:lnTo>
                    <a:lnTo>
                      <a:pt x="4025" y="3290"/>
                    </a:lnTo>
                    <a:cubicBezTo>
                      <a:pt x="3953" y="3183"/>
                      <a:pt x="3965" y="3052"/>
                      <a:pt x="4072" y="2981"/>
                    </a:cubicBezTo>
                    <a:cubicBezTo>
                      <a:pt x="4102" y="2951"/>
                      <a:pt x="4147" y="2930"/>
                      <a:pt x="4196" y="2930"/>
                    </a:cubicBezTo>
                    <a:cubicBezTo>
                      <a:pt x="4206" y="2930"/>
                      <a:pt x="4217" y="2931"/>
                      <a:pt x="4227" y="2933"/>
                    </a:cubicBezTo>
                    <a:cubicBezTo>
                      <a:pt x="4287" y="2945"/>
                      <a:pt x="4346" y="2981"/>
                      <a:pt x="4382" y="3016"/>
                    </a:cubicBezTo>
                    <a:lnTo>
                      <a:pt x="5394" y="4350"/>
                    </a:lnTo>
                    <a:cubicBezTo>
                      <a:pt x="5428" y="4390"/>
                      <a:pt x="5469" y="4412"/>
                      <a:pt x="5514" y="4412"/>
                    </a:cubicBezTo>
                    <a:cubicBezTo>
                      <a:pt x="5548" y="4412"/>
                      <a:pt x="5584" y="4399"/>
                      <a:pt x="5620" y="4374"/>
                    </a:cubicBezTo>
                    <a:cubicBezTo>
                      <a:pt x="5692" y="4314"/>
                      <a:pt x="5704" y="4231"/>
                      <a:pt x="5644" y="4147"/>
                    </a:cubicBezTo>
                    <a:lnTo>
                      <a:pt x="4632" y="2826"/>
                    </a:lnTo>
                    <a:cubicBezTo>
                      <a:pt x="4549" y="2707"/>
                      <a:pt x="4406" y="2635"/>
                      <a:pt x="4263" y="2623"/>
                    </a:cubicBezTo>
                    <a:cubicBezTo>
                      <a:pt x="4231" y="2619"/>
                      <a:pt x="4201" y="2616"/>
                      <a:pt x="4171" y="2616"/>
                    </a:cubicBezTo>
                    <a:cubicBezTo>
                      <a:pt x="4055" y="2616"/>
                      <a:pt x="3953" y="2652"/>
                      <a:pt x="3858" y="2719"/>
                    </a:cubicBezTo>
                    <a:cubicBezTo>
                      <a:pt x="3620" y="2897"/>
                      <a:pt x="3572" y="3254"/>
                      <a:pt x="3751" y="3493"/>
                    </a:cubicBezTo>
                    <a:lnTo>
                      <a:pt x="3846" y="3612"/>
                    </a:lnTo>
                    <a:lnTo>
                      <a:pt x="3418" y="4326"/>
                    </a:lnTo>
                    <a:cubicBezTo>
                      <a:pt x="3120" y="4838"/>
                      <a:pt x="2953" y="5421"/>
                      <a:pt x="2953" y="6017"/>
                    </a:cubicBezTo>
                    <a:lnTo>
                      <a:pt x="2953" y="9005"/>
                    </a:lnTo>
                    <a:cubicBezTo>
                      <a:pt x="2953" y="9065"/>
                      <a:pt x="2917" y="9124"/>
                      <a:pt x="2894" y="9172"/>
                    </a:cubicBezTo>
                    <a:cubicBezTo>
                      <a:pt x="2846" y="9208"/>
                      <a:pt x="2798" y="9231"/>
                      <a:pt x="2739" y="9231"/>
                    </a:cubicBezTo>
                    <a:cubicBezTo>
                      <a:pt x="2620" y="9231"/>
                      <a:pt x="2536" y="9136"/>
                      <a:pt x="2536" y="9017"/>
                    </a:cubicBezTo>
                    <a:lnTo>
                      <a:pt x="2536" y="4493"/>
                    </a:lnTo>
                    <a:lnTo>
                      <a:pt x="2715" y="4493"/>
                    </a:lnTo>
                    <a:lnTo>
                      <a:pt x="2715" y="4671"/>
                    </a:lnTo>
                    <a:cubicBezTo>
                      <a:pt x="2715" y="4767"/>
                      <a:pt x="2786" y="4838"/>
                      <a:pt x="2870" y="4838"/>
                    </a:cubicBezTo>
                    <a:cubicBezTo>
                      <a:pt x="2965" y="4838"/>
                      <a:pt x="3037" y="4767"/>
                      <a:pt x="3037" y="4671"/>
                    </a:cubicBezTo>
                    <a:lnTo>
                      <a:pt x="3037" y="3993"/>
                    </a:lnTo>
                    <a:cubicBezTo>
                      <a:pt x="3037" y="3897"/>
                      <a:pt x="2965" y="3826"/>
                      <a:pt x="2870" y="3826"/>
                    </a:cubicBezTo>
                    <a:cubicBezTo>
                      <a:pt x="2786" y="3826"/>
                      <a:pt x="2715" y="3897"/>
                      <a:pt x="2715" y="3993"/>
                    </a:cubicBezTo>
                    <a:lnTo>
                      <a:pt x="2715" y="4171"/>
                    </a:lnTo>
                    <a:lnTo>
                      <a:pt x="2536" y="4171"/>
                    </a:lnTo>
                    <a:lnTo>
                      <a:pt x="2536" y="3350"/>
                    </a:lnTo>
                    <a:lnTo>
                      <a:pt x="2715" y="3350"/>
                    </a:lnTo>
                    <a:lnTo>
                      <a:pt x="2715" y="3528"/>
                    </a:lnTo>
                    <a:cubicBezTo>
                      <a:pt x="2715" y="3612"/>
                      <a:pt x="2786" y="3695"/>
                      <a:pt x="2870" y="3695"/>
                    </a:cubicBezTo>
                    <a:cubicBezTo>
                      <a:pt x="2965" y="3695"/>
                      <a:pt x="3037" y="3612"/>
                      <a:pt x="3037" y="3528"/>
                    </a:cubicBezTo>
                    <a:lnTo>
                      <a:pt x="3037" y="2838"/>
                    </a:lnTo>
                    <a:cubicBezTo>
                      <a:pt x="3037" y="2754"/>
                      <a:pt x="2965" y="2683"/>
                      <a:pt x="2870" y="2683"/>
                    </a:cubicBezTo>
                    <a:cubicBezTo>
                      <a:pt x="2786" y="2683"/>
                      <a:pt x="2715" y="2754"/>
                      <a:pt x="2715" y="2838"/>
                    </a:cubicBezTo>
                    <a:lnTo>
                      <a:pt x="2715" y="3016"/>
                    </a:lnTo>
                    <a:lnTo>
                      <a:pt x="2536" y="3016"/>
                    </a:lnTo>
                    <a:lnTo>
                      <a:pt x="2536" y="921"/>
                    </a:lnTo>
                    <a:lnTo>
                      <a:pt x="2536" y="873"/>
                    </a:lnTo>
                    <a:cubicBezTo>
                      <a:pt x="2525" y="564"/>
                      <a:pt x="2358" y="278"/>
                      <a:pt x="2084" y="135"/>
                    </a:cubicBezTo>
                    <a:cubicBezTo>
                      <a:pt x="1930" y="45"/>
                      <a:pt x="1766" y="0"/>
                      <a:pt x="160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2" name="Google Shape;12763;p59">
              <a:extLst>
                <a:ext uri="{FF2B5EF4-FFF2-40B4-BE49-F238E27FC236}">
                  <a16:creationId xmlns:a16="http://schemas.microsoft.com/office/drawing/2014/main" id="{F903EC15-448C-43C7-9B81-DFE6E9B9159B}"/>
                </a:ext>
              </a:extLst>
            </p:cNvPr>
            <p:cNvGrpSpPr/>
            <p:nvPr/>
          </p:nvGrpSpPr>
          <p:grpSpPr>
            <a:xfrm>
              <a:off x="9819381" y="1166261"/>
              <a:ext cx="255500" cy="469612"/>
              <a:chOff x="7219530" y="1508244"/>
              <a:chExt cx="191625" cy="352209"/>
            </a:xfrm>
            <a:grpFill/>
          </p:grpSpPr>
          <p:sp>
            <p:nvSpPr>
              <p:cNvPr id="136" name="Google Shape;12764;p59">
                <a:extLst>
                  <a:ext uri="{FF2B5EF4-FFF2-40B4-BE49-F238E27FC236}">
                    <a16:creationId xmlns:a16="http://schemas.microsoft.com/office/drawing/2014/main" id="{E5402255-DBFA-4400-9E73-A49ABA3481A5}"/>
                  </a:ext>
                </a:extLst>
              </p:cNvPr>
              <p:cNvSpPr/>
              <p:nvPr/>
            </p:nvSpPr>
            <p:spPr>
              <a:xfrm>
                <a:off x="7219530" y="1508244"/>
                <a:ext cx="191625" cy="352209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11074" extrusionOk="0">
                    <a:moveTo>
                      <a:pt x="4453" y="357"/>
                    </a:moveTo>
                    <a:cubicBezTo>
                      <a:pt x="4572" y="357"/>
                      <a:pt x="4656" y="453"/>
                      <a:pt x="4656" y="572"/>
                    </a:cubicBezTo>
                    <a:cubicBezTo>
                      <a:pt x="4656" y="691"/>
                      <a:pt x="4572" y="774"/>
                      <a:pt x="4453" y="774"/>
                    </a:cubicBezTo>
                    <a:lnTo>
                      <a:pt x="524" y="774"/>
                    </a:lnTo>
                    <a:cubicBezTo>
                      <a:pt x="405" y="774"/>
                      <a:pt x="310" y="691"/>
                      <a:pt x="310" y="572"/>
                    </a:cubicBezTo>
                    <a:cubicBezTo>
                      <a:pt x="310" y="453"/>
                      <a:pt x="393" y="357"/>
                      <a:pt x="524" y="357"/>
                    </a:cubicBezTo>
                    <a:close/>
                    <a:moveTo>
                      <a:pt x="3858" y="1108"/>
                    </a:moveTo>
                    <a:cubicBezTo>
                      <a:pt x="3382" y="1691"/>
                      <a:pt x="2763" y="2584"/>
                      <a:pt x="2739" y="3477"/>
                    </a:cubicBezTo>
                    <a:lnTo>
                      <a:pt x="2739" y="3501"/>
                    </a:lnTo>
                    <a:lnTo>
                      <a:pt x="2739" y="4263"/>
                    </a:lnTo>
                    <a:lnTo>
                      <a:pt x="2215" y="4263"/>
                    </a:lnTo>
                    <a:lnTo>
                      <a:pt x="2215" y="3501"/>
                    </a:lnTo>
                    <a:cubicBezTo>
                      <a:pt x="2203" y="2596"/>
                      <a:pt x="1608" y="1691"/>
                      <a:pt x="1120" y="1108"/>
                    </a:cubicBezTo>
                    <a:close/>
                    <a:moveTo>
                      <a:pt x="5489" y="4584"/>
                    </a:moveTo>
                    <a:cubicBezTo>
                      <a:pt x="5596" y="4584"/>
                      <a:pt x="5680" y="4679"/>
                      <a:pt x="5680" y="4787"/>
                    </a:cubicBezTo>
                    <a:cubicBezTo>
                      <a:pt x="5680" y="4882"/>
                      <a:pt x="5596" y="4977"/>
                      <a:pt x="5489" y="4977"/>
                    </a:cubicBezTo>
                    <a:lnTo>
                      <a:pt x="1679" y="4977"/>
                    </a:lnTo>
                    <a:lnTo>
                      <a:pt x="1679" y="4584"/>
                    </a:lnTo>
                    <a:close/>
                    <a:moveTo>
                      <a:pt x="2739" y="5287"/>
                    </a:moveTo>
                    <a:lnTo>
                      <a:pt x="2739" y="5787"/>
                    </a:lnTo>
                    <a:lnTo>
                      <a:pt x="2215" y="5787"/>
                    </a:lnTo>
                    <a:lnTo>
                      <a:pt x="2215" y="5287"/>
                    </a:lnTo>
                    <a:close/>
                    <a:moveTo>
                      <a:pt x="4287" y="5287"/>
                    </a:moveTo>
                    <a:lnTo>
                      <a:pt x="4287" y="5787"/>
                    </a:lnTo>
                    <a:lnTo>
                      <a:pt x="3060" y="5787"/>
                    </a:lnTo>
                    <a:lnTo>
                      <a:pt x="3060" y="5287"/>
                    </a:lnTo>
                    <a:close/>
                    <a:moveTo>
                      <a:pt x="5108" y="5287"/>
                    </a:moveTo>
                    <a:lnTo>
                      <a:pt x="5108" y="5787"/>
                    </a:lnTo>
                    <a:lnTo>
                      <a:pt x="4608" y="5787"/>
                    </a:lnTo>
                    <a:lnTo>
                      <a:pt x="4608" y="5287"/>
                    </a:lnTo>
                    <a:close/>
                    <a:moveTo>
                      <a:pt x="5489" y="6120"/>
                    </a:moveTo>
                    <a:cubicBezTo>
                      <a:pt x="5596" y="6120"/>
                      <a:pt x="5680" y="6215"/>
                      <a:pt x="5680" y="6311"/>
                    </a:cubicBezTo>
                    <a:cubicBezTo>
                      <a:pt x="5680" y="6418"/>
                      <a:pt x="5596" y="6513"/>
                      <a:pt x="5489" y="6513"/>
                    </a:cubicBezTo>
                    <a:lnTo>
                      <a:pt x="1679" y="6513"/>
                    </a:lnTo>
                    <a:lnTo>
                      <a:pt x="1679" y="6120"/>
                    </a:lnTo>
                    <a:close/>
                    <a:moveTo>
                      <a:pt x="2739" y="6834"/>
                    </a:moveTo>
                    <a:lnTo>
                      <a:pt x="2739" y="7346"/>
                    </a:lnTo>
                    <a:lnTo>
                      <a:pt x="2215" y="7346"/>
                    </a:lnTo>
                    <a:lnTo>
                      <a:pt x="2215" y="6834"/>
                    </a:lnTo>
                    <a:close/>
                    <a:moveTo>
                      <a:pt x="4287" y="6834"/>
                    </a:moveTo>
                    <a:lnTo>
                      <a:pt x="4287" y="7346"/>
                    </a:lnTo>
                    <a:lnTo>
                      <a:pt x="3060" y="7346"/>
                    </a:lnTo>
                    <a:lnTo>
                      <a:pt x="3060" y="6834"/>
                    </a:lnTo>
                    <a:close/>
                    <a:moveTo>
                      <a:pt x="5108" y="6834"/>
                    </a:moveTo>
                    <a:lnTo>
                      <a:pt x="5108" y="7346"/>
                    </a:lnTo>
                    <a:lnTo>
                      <a:pt x="4608" y="7346"/>
                    </a:lnTo>
                    <a:lnTo>
                      <a:pt x="4608" y="6834"/>
                    </a:lnTo>
                    <a:close/>
                    <a:moveTo>
                      <a:pt x="5489" y="7656"/>
                    </a:moveTo>
                    <a:cubicBezTo>
                      <a:pt x="5596" y="7656"/>
                      <a:pt x="5680" y="7739"/>
                      <a:pt x="5680" y="7846"/>
                    </a:cubicBezTo>
                    <a:cubicBezTo>
                      <a:pt x="5680" y="7954"/>
                      <a:pt x="5596" y="8037"/>
                      <a:pt x="5489" y="8037"/>
                    </a:cubicBezTo>
                    <a:lnTo>
                      <a:pt x="1679" y="8037"/>
                    </a:lnTo>
                    <a:lnTo>
                      <a:pt x="1679" y="7656"/>
                    </a:lnTo>
                    <a:close/>
                    <a:moveTo>
                      <a:pt x="2751" y="8370"/>
                    </a:moveTo>
                    <a:lnTo>
                      <a:pt x="2751" y="10001"/>
                    </a:lnTo>
                    <a:lnTo>
                      <a:pt x="2227" y="10001"/>
                    </a:lnTo>
                    <a:lnTo>
                      <a:pt x="2227" y="8370"/>
                    </a:lnTo>
                    <a:close/>
                    <a:moveTo>
                      <a:pt x="2917" y="10335"/>
                    </a:moveTo>
                    <a:lnTo>
                      <a:pt x="3060" y="10752"/>
                    </a:lnTo>
                    <a:lnTo>
                      <a:pt x="1894" y="10752"/>
                    </a:lnTo>
                    <a:lnTo>
                      <a:pt x="2024" y="10335"/>
                    </a:lnTo>
                    <a:close/>
                    <a:moveTo>
                      <a:pt x="536" y="0"/>
                    </a:moveTo>
                    <a:cubicBezTo>
                      <a:pt x="239" y="0"/>
                      <a:pt x="0" y="238"/>
                      <a:pt x="0" y="536"/>
                    </a:cubicBezTo>
                    <a:cubicBezTo>
                      <a:pt x="0" y="834"/>
                      <a:pt x="239" y="1072"/>
                      <a:pt x="536" y="1072"/>
                    </a:cubicBezTo>
                    <a:lnTo>
                      <a:pt x="715" y="1072"/>
                    </a:lnTo>
                    <a:cubicBezTo>
                      <a:pt x="1739" y="2239"/>
                      <a:pt x="1917" y="3072"/>
                      <a:pt x="1917" y="3477"/>
                    </a:cubicBezTo>
                    <a:lnTo>
                      <a:pt x="1917" y="4227"/>
                    </a:lnTo>
                    <a:lnTo>
                      <a:pt x="1620" y="4227"/>
                    </a:lnTo>
                    <a:cubicBezTo>
                      <a:pt x="1489" y="4227"/>
                      <a:pt x="1370" y="4346"/>
                      <a:pt x="1370" y="4489"/>
                    </a:cubicBezTo>
                    <a:lnTo>
                      <a:pt x="1370" y="4584"/>
                    </a:lnTo>
                    <a:lnTo>
                      <a:pt x="1155" y="4584"/>
                    </a:lnTo>
                    <a:lnTo>
                      <a:pt x="1155" y="4370"/>
                    </a:lnTo>
                    <a:cubicBezTo>
                      <a:pt x="1155" y="4275"/>
                      <a:pt x="1084" y="4203"/>
                      <a:pt x="989" y="4203"/>
                    </a:cubicBezTo>
                    <a:cubicBezTo>
                      <a:pt x="905" y="4203"/>
                      <a:pt x="834" y="4275"/>
                      <a:pt x="834" y="4370"/>
                    </a:cubicBezTo>
                    <a:lnTo>
                      <a:pt x="834" y="5144"/>
                    </a:lnTo>
                    <a:cubicBezTo>
                      <a:pt x="834" y="5227"/>
                      <a:pt x="905" y="5299"/>
                      <a:pt x="989" y="5299"/>
                    </a:cubicBezTo>
                    <a:cubicBezTo>
                      <a:pt x="1084" y="5299"/>
                      <a:pt x="1155" y="5227"/>
                      <a:pt x="1155" y="5144"/>
                    </a:cubicBezTo>
                    <a:lnTo>
                      <a:pt x="1155" y="4918"/>
                    </a:lnTo>
                    <a:lnTo>
                      <a:pt x="1370" y="4918"/>
                    </a:lnTo>
                    <a:lnTo>
                      <a:pt x="1370" y="5025"/>
                    </a:lnTo>
                    <a:cubicBezTo>
                      <a:pt x="1370" y="5156"/>
                      <a:pt x="1489" y="5275"/>
                      <a:pt x="1620" y="5275"/>
                    </a:cubicBezTo>
                    <a:lnTo>
                      <a:pt x="1917" y="5275"/>
                    </a:lnTo>
                    <a:lnTo>
                      <a:pt x="1917" y="5775"/>
                    </a:lnTo>
                    <a:lnTo>
                      <a:pt x="1620" y="5775"/>
                    </a:lnTo>
                    <a:cubicBezTo>
                      <a:pt x="1489" y="5775"/>
                      <a:pt x="1370" y="5894"/>
                      <a:pt x="1370" y="6037"/>
                    </a:cubicBezTo>
                    <a:lnTo>
                      <a:pt x="1370" y="6156"/>
                    </a:lnTo>
                    <a:lnTo>
                      <a:pt x="1155" y="6156"/>
                    </a:lnTo>
                    <a:lnTo>
                      <a:pt x="1155" y="5930"/>
                    </a:lnTo>
                    <a:cubicBezTo>
                      <a:pt x="1155" y="5834"/>
                      <a:pt x="1084" y="5763"/>
                      <a:pt x="989" y="5763"/>
                    </a:cubicBezTo>
                    <a:cubicBezTo>
                      <a:pt x="905" y="5763"/>
                      <a:pt x="834" y="5834"/>
                      <a:pt x="834" y="5930"/>
                    </a:cubicBezTo>
                    <a:lnTo>
                      <a:pt x="834" y="6703"/>
                    </a:lnTo>
                    <a:cubicBezTo>
                      <a:pt x="834" y="6787"/>
                      <a:pt x="905" y="6870"/>
                      <a:pt x="989" y="6870"/>
                    </a:cubicBezTo>
                    <a:cubicBezTo>
                      <a:pt x="1084" y="6870"/>
                      <a:pt x="1155" y="6787"/>
                      <a:pt x="1155" y="6703"/>
                    </a:cubicBezTo>
                    <a:lnTo>
                      <a:pt x="1155" y="6477"/>
                    </a:lnTo>
                    <a:lnTo>
                      <a:pt x="1370" y="6477"/>
                    </a:lnTo>
                    <a:lnTo>
                      <a:pt x="1370" y="6573"/>
                    </a:lnTo>
                    <a:cubicBezTo>
                      <a:pt x="1370" y="6703"/>
                      <a:pt x="1489" y="6823"/>
                      <a:pt x="1620" y="6823"/>
                    </a:cubicBezTo>
                    <a:lnTo>
                      <a:pt x="1917" y="6823"/>
                    </a:lnTo>
                    <a:lnTo>
                      <a:pt x="1917" y="7323"/>
                    </a:lnTo>
                    <a:lnTo>
                      <a:pt x="1620" y="7323"/>
                    </a:lnTo>
                    <a:cubicBezTo>
                      <a:pt x="1489" y="7323"/>
                      <a:pt x="1370" y="7442"/>
                      <a:pt x="1370" y="7585"/>
                    </a:cubicBezTo>
                    <a:lnTo>
                      <a:pt x="1370" y="7680"/>
                    </a:lnTo>
                    <a:lnTo>
                      <a:pt x="1155" y="7680"/>
                    </a:lnTo>
                    <a:lnTo>
                      <a:pt x="1155" y="7465"/>
                    </a:lnTo>
                    <a:cubicBezTo>
                      <a:pt x="1155" y="7370"/>
                      <a:pt x="1084" y="7299"/>
                      <a:pt x="989" y="7299"/>
                    </a:cubicBezTo>
                    <a:cubicBezTo>
                      <a:pt x="905" y="7299"/>
                      <a:pt x="834" y="7370"/>
                      <a:pt x="834" y="7465"/>
                    </a:cubicBezTo>
                    <a:lnTo>
                      <a:pt x="834" y="8239"/>
                    </a:lnTo>
                    <a:cubicBezTo>
                      <a:pt x="834" y="8323"/>
                      <a:pt x="905" y="8394"/>
                      <a:pt x="989" y="8394"/>
                    </a:cubicBezTo>
                    <a:cubicBezTo>
                      <a:pt x="1084" y="8394"/>
                      <a:pt x="1155" y="8323"/>
                      <a:pt x="1155" y="8239"/>
                    </a:cubicBezTo>
                    <a:lnTo>
                      <a:pt x="1155" y="8013"/>
                    </a:lnTo>
                    <a:lnTo>
                      <a:pt x="1370" y="8013"/>
                    </a:lnTo>
                    <a:lnTo>
                      <a:pt x="1370" y="8108"/>
                    </a:lnTo>
                    <a:cubicBezTo>
                      <a:pt x="1370" y="8251"/>
                      <a:pt x="1489" y="8370"/>
                      <a:pt x="1620" y="8370"/>
                    </a:cubicBezTo>
                    <a:lnTo>
                      <a:pt x="1917" y="8370"/>
                    </a:lnTo>
                    <a:lnTo>
                      <a:pt x="1917" y="10025"/>
                    </a:lnTo>
                    <a:cubicBezTo>
                      <a:pt x="1846" y="10049"/>
                      <a:pt x="1786" y="10109"/>
                      <a:pt x="1763" y="10180"/>
                    </a:cubicBezTo>
                    <a:lnTo>
                      <a:pt x="1572" y="10752"/>
                    </a:lnTo>
                    <a:cubicBezTo>
                      <a:pt x="1548" y="10823"/>
                      <a:pt x="1560" y="10918"/>
                      <a:pt x="1608" y="10978"/>
                    </a:cubicBezTo>
                    <a:cubicBezTo>
                      <a:pt x="1655" y="11037"/>
                      <a:pt x="1727" y="11073"/>
                      <a:pt x="1810" y="11073"/>
                    </a:cubicBezTo>
                    <a:lnTo>
                      <a:pt x="3179" y="11073"/>
                    </a:lnTo>
                    <a:cubicBezTo>
                      <a:pt x="3263" y="11073"/>
                      <a:pt x="3346" y="11037"/>
                      <a:pt x="3394" y="10978"/>
                    </a:cubicBezTo>
                    <a:cubicBezTo>
                      <a:pt x="3441" y="10918"/>
                      <a:pt x="3453" y="10823"/>
                      <a:pt x="3418" y="10752"/>
                    </a:cubicBezTo>
                    <a:lnTo>
                      <a:pt x="3227" y="10180"/>
                    </a:lnTo>
                    <a:cubicBezTo>
                      <a:pt x="3203" y="10109"/>
                      <a:pt x="3144" y="10049"/>
                      <a:pt x="3084" y="10025"/>
                    </a:cubicBezTo>
                    <a:lnTo>
                      <a:pt x="3084" y="8370"/>
                    </a:lnTo>
                    <a:lnTo>
                      <a:pt x="4239" y="8370"/>
                    </a:lnTo>
                    <a:cubicBezTo>
                      <a:pt x="4156" y="8585"/>
                      <a:pt x="3929" y="8739"/>
                      <a:pt x="3679" y="8739"/>
                    </a:cubicBezTo>
                    <a:cubicBezTo>
                      <a:pt x="3584" y="8739"/>
                      <a:pt x="3513" y="8811"/>
                      <a:pt x="3513" y="8906"/>
                    </a:cubicBezTo>
                    <a:cubicBezTo>
                      <a:pt x="3513" y="8989"/>
                      <a:pt x="3584" y="9073"/>
                      <a:pt x="3679" y="9073"/>
                    </a:cubicBezTo>
                    <a:cubicBezTo>
                      <a:pt x="4108" y="9073"/>
                      <a:pt x="4477" y="8775"/>
                      <a:pt x="4584" y="8370"/>
                    </a:cubicBezTo>
                    <a:lnTo>
                      <a:pt x="5084" y="8370"/>
                    </a:lnTo>
                    <a:cubicBezTo>
                      <a:pt x="4965" y="9037"/>
                      <a:pt x="4394" y="9561"/>
                      <a:pt x="3679" y="9561"/>
                    </a:cubicBezTo>
                    <a:cubicBezTo>
                      <a:pt x="3584" y="9561"/>
                      <a:pt x="3513" y="9632"/>
                      <a:pt x="3513" y="9728"/>
                    </a:cubicBezTo>
                    <a:cubicBezTo>
                      <a:pt x="3513" y="9811"/>
                      <a:pt x="3584" y="9882"/>
                      <a:pt x="3679" y="9882"/>
                    </a:cubicBezTo>
                    <a:cubicBezTo>
                      <a:pt x="4549" y="9882"/>
                      <a:pt x="5299" y="9228"/>
                      <a:pt x="5418" y="8382"/>
                    </a:cubicBezTo>
                    <a:lnTo>
                      <a:pt x="5501" y="8382"/>
                    </a:lnTo>
                    <a:cubicBezTo>
                      <a:pt x="5787" y="8382"/>
                      <a:pt x="6025" y="8144"/>
                      <a:pt x="6025" y="7858"/>
                    </a:cubicBezTo>
                    <a:cubicBezTo>
                      <a:pt x="6013" y="7561"/>
                      <a:pt x="5775" y="7323"/>
                      <a:pt x="5489" y="7323"/>
                    </a:cubicBezTo>
                    <a:lnTo>
                      <a:pt x="5418" y="7323"/>
                    </a:lnTo>
                    <a:lnTo>
                      <a:pt x="5418" y="6823"/>
                    </a:lnTo>
                    <a:lnTo>
                      <a:pt x="5489" y="6823"/>
                    </a:lnTo>
                    <a:cubicBezTo>
                      <a:pt x="5775" y="6823"/>
                      <a:pt x="6013" y="6584"/>
                      <a:pt x="6013" y="6299"/>
                    </a:cubicBezTo>
                    <a:cubicBezTo>
                      <a:pt x="6013" y="6013"/>
                      <a:pt x="5775" y="5775"/>
                      <a:pt x="5489" y="5775"/>
                    </a:cubicBezTo>
                    <a:lnTo>
                      <a:pt x="5418" y="5775"/>
                    </a:lnTo>
                    <a:lnTo>
                      <a:pt x="5418" y="5275"/>
                    </a:lnTo>
                    <a:lnTo>
                      <a:pt x="5489" y="5275"/>
                    </a:lnTo>
                    <a:cubicBezTo>
                      <a:pt x="5775" y="5275"/>
                      <a:pt x="6013" y="5037"/>
                      <a:pt x="6013" y="4751"/>
                    </a:cubicBezTo>
                    <a:cubicBezTo>
                      <a:pt x="6013" y="4465"/>
                      <a:pt x="5775" y="4227"/>
                      <a:pt x="5489" y="4227"/>
                    </a:cubicBezTo>
                    <a:lnTo>
                      <a:pt x="5406" y="4227"/>
                    </a:lnTo>
                    <a:cubicBezTo>
                      <a:pt x="5263" y="3441"/>
                      <a:pt x="4608" y="2822"/>
                      <a:pt x="3810" y="2763"/>
                    </a:cubicBezTo>
                    <a:cubicBezTo>
                      <a:pt x="3715" y="2763"/>
                      <a:pt x="3644" y="2822"/>
                      <a:pt x="3632" y="2905"/>
                    </a:cubicBezTo>
                    <a:cubicBezTo>
                      <a:pt x="3632" y="3001"/>
                      <a:pt x="3691" y="3072"/>
                      <a:pt x="3775" y="3084"/>
                    </a:cubicBezTo>
                    <a:cubicBezTo>
                      <a:pt x="4418" y="3132"/>
                      <a:pt x="4953" y="3608"/>
                      <a:pt x="5072" y="4227"/>
                    </a:cubicBezTo>
                    <a:lnTo>
                      <a:pt x="4572" y="4227"/>
                    </a:lnTo>
                    <a:cubicBezTo>
                      <a:pt x="4453" y="3846"/>
                      <a:pt x="4072" y="3572"/>
                      <a:pt x="3679" y="3572"/>
                    </a:cubicBezTo>
                    <a:cubicBezTo>
                      <a:pt x="3584" y="3572"/>
                      <a:pt x="3513" y="3655"/>
                      <a:pt x="3513" y="3739"/>
                    </a:cubicBezTo>
                    <a:cubicBezTo>
                      <a:pt x="3513" y="3834"/>
                      <a:pt x="3584" y="3906"/>
                      <a:pt x="3679" y="3906"/>
                    </a:cubicBezTo>
                    <a:cubicBezTo>
                      <a:pt x="3918" y="3906"/>
                      <a:pt x="4120" y="4036"/>
                      <a:pt x="4227" y="4227"/>
                    </a:cubicBezTo>
                    <a:lnTo>
                      <a:pt x="3084" y="4227"/>
                    </a:lnTo>
                    <a:lnTo>
                      <a:pt x="3084" y="3489"/>
                    </a:lnTo>
                    <a:lnTo>
                      <a:pt x="3084" y="3477"/>
                    </a:lnTo>
                    <a:cubicBezTo>
                      <a:pt x="3096" y="3072"/>
                      <a:pt x="3263" y="2227"/>
                      <a:pt x="4287" y="1072"/>
                    </a:cubicBezTo>
                    <a:lnTo>
                      <a:pt x="4465" y="1072"/>
                    </a:lnTo>
                    <a:cubicBezTo>
                      <a:pt x="4763" y="1072"/>
                      <a:pt x="5001" y="834"/>
                      <a:pt x="5001" y="536"/>
                    </a:cubicBezTo>
                    <a:cubicBezTo>
                      <a:pt x="5001" y="238"/>
                      <a:pt x="4763" y="0"/>
                      <a:pt x="446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7" name="Google Shape;12765;p59">
                <a:extLst>
                  <a:ext uri="{FF2B5EF4-FFF2-40B4-BE49-F238E27FC236}">
                    <a16:creationId xmlns:a16="http://schemas.microsoft.com/office/drawing/2014/main" id="{89F85428-28DF-41A9-B314-7A80939BCC15}"/>
                  </a:ext>
                </a:extLst>
              </p:cNvPr>
              <p:cNvSpPr/>
              <p:nvPr/>
            </p:nvSpPr>
            <p:spPr>
              <a:xfrm>
                <a:off x="7376679" y="1654039"/>
                <a:ext cx="795" cy="32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4" y="0"/>
                    </a:move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3" name="Google Shape;12766;p59">
              <a:extLst>
                <a:ext uri="{FF2B5EF4-FFF2-40B4-BE49-F238E27FC236}">
                  <a16:creationId xmlns:a16="http://schemas.microsoft.com/office/drawing/2014/main" id="{6AF72D80-7201-41C8-83AD-3138B73D3992}"/>
                </a:ext>
              </a:extLst>
            </p:cNvPr>
            <p:cNvGrpSpPr/>
            <p:nvPr/>
          </p:nvGrpSpPr>
          <p:grpSpPr>
            <a:xfrm>
              <a:off x="10510756" y="1166516"/>
              <a:ext cx="206563" cy="469103"/>
              <a:chOff x="7699309" y="1508626"/>
              <a:chExt cx="154922" cy="351827"/>
            </a:xfrm>
            <a:grpFill/>
          </p:grpSpPr>
          <p:sp>
            <p:nvSpPr>
              <p:cNvPr id="129" name="Google Shape;12767;p59">
                <a:extLst>
                  <a:ext uri="{FF2B5EF4-FFF2-40B4-BE49-F238E27FC236}">
                    <a16:creationId xmlns:a16="http://schemas.microsoft.com/office/drawing/2014/main" id="{39E0C6C5-184D-476A-9E3A-D0D9E0127CE4}"/>
                  </a:ext>
                </a:extLst>
              </p:cNvPr>
              <p:cNvSpPr/>
              <p:nvPr/>
            </p:nvSpPr>
            <p:spPr>
              <a:xfrm>
                <a:off x="7733022" y="1737336"/>
                <a:ext cx="24267" cy="57599"/>
              </a:xfrm>
              <a:custGeom>
                <a:avLst/>
                <a:gdLst/>
                <a:ahLst/>
                <a:cxnLst/>
                <a:rect l="l" t="t" r="r" b="b"/>
                <a:pathLst>
                  <a:path w="763" h="1811" extrusionOk="0">
                    <a:moveTo>
                      <a:pt x="584" y="1"/>
                    </a:moveTo>
                    <a:cubicBezTo>
                      <a:pt x="488" y="1"/>
                      <a:pt x="417" y="84"/>
                      <a:pt x="417" y="167"/>
                    </a:cubicBezTo>
                    <a:lnTo>
                      <a:pt x="417" y="501"/>
                    </a:lnTo>
                    <a:cubicBezTo>
                      <a:pt x="417" y="596"/>
                      <a:pt x="369" y="715"/>
                      <a:pt x="298" y="798"/>
                    </a:cubicBezTo>
                    <a:cubicBezTo>
                      <a:pt x="72" y="1013"/>
                      <a:pt x="0" y="1358"/>
                      <a:pt x="155" y="1644"/>
                    </a:cubicBezTo>
                    <a:lnTo>
                      <a:pt x="179" y="1715"/>
                    </a:lnTo>
                    <a:cubicBezTo>
                      <a:pt x="215" y="1775"/>
                      <a:pt x="274" y="1810"/>
                      <a:pt x="334" y="1810"/>
                    </a:cubicBezTo>
                    <a:cubicBezTo>
                      <a:pt x="357" y="1810"/>
                      <a:pt x="369" y="1810"/>
                      <a:pt x="405" y="1786"/>
                    </a:cubicBezTo>
                    <a:cubicBezTo>
                      <a:pt x="477" y="1751"/>
                      <a:pt x="524" y="1655"/>
                      <a:pt x="477" y="1572"/>
                    </a:cubicBezTo>
                    <a:lnTo>
                      <a:pt x="453" y="1489"/>
                    </a:lnTo>
                    <a:cubicBezTo>
                      <a:pt x="369" y="1334"/>
                      <a:pt x="405" y="1155"/>
                      <a:pt x="536" y="1013"/>
                    </a:cubicBezTo>
                    <a:cubicBezTo>
                      <a:pt x="691" y="882"/>
                      <a:pt x="762" y="691"/>
                      <a:pt x="762" y="501"/>
                    </a:cubicBezTo>
                    <a:lnTo>
                      <a:pt x="762" y="167"/>
                    </a:lnTo>
                    <a:cubicBezTo>
                      <a:pt x="750" y="84"/>
                      <a:pt x="667" y="1"/>
                      <a:pt x="58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0" name="Google Shape;12768;p59">
                <a:extLst>
                  <a:ext uri="{FF2B5EF4-FFF2-40B4-BE49-F238E27FC236}">
                    <a16:creationId xmlns:a16="http://schemas.microsoft.com/office/drawing/2014/main" id="{E3217193-CAB8-4E28-8C17-8E2EDD76468D}"/>
                  </a:ext>
                </a:extLst>
              </p:cNvPr>
              <p:cNvSpPr/>
              <p:nvPr/>
            </p:nvSpPr>
            <p:spPr>
              <a:xfrm>
                <a:off x="7796632" y="1737336"/>
                <a:ext cx="23504" cy="57599"/>
              </a:xfrm>
              <a:custGeom>
                <a:avLst/>
                <a:gdLst/>
                <a:ahLst/>
                <a:cxnLst/>
                <a:rect l="l" t="t" r="r" b="b"/>
                <a:pathLst>
                  <a:path w="739" h="1811" extrusionOk="0">
                    <a:moveTo>
                      <a:pt x="155" y="1"/>
                    </a:moveTo>
                    <a:cubicBezTo>
                      <a:pt x="72" y="1"/>
                      <a:pt x="1" y="84"/>
                      <a:pt x="1" y="167"/>
                    </a:cubicBezTo>
                    <a:lnTo>
                      <a:pt x="1" y="501"/>
                    </a:lnTo>
                    <a:cubicBezTo>
                      <a:pt x="1" y="691"/>
                      <a:pt x="84" y="882"/>
                      <a:pt x="215" y="1013"/>
                    </a:cubicBezTo>
                    <a:cubicBezTo>
                      <a:pt x="358" y="1132"/>
                      <a:pt x="382" y="1334"/>
                      <a:pt x="310" y="1489"/>
                    </a:cubicBezTo>
                    <a:lnTo>
                      <a:pt x="274" y="1572"/>
                    </a:lnTo>
                    <a:cubicBezTo>
                      <a:pt x="239" y="1644"/>
                      <a:pt x="274" y="1751"/>
                      <a:pt x="358" y="1786"/>
                    </a:cubicBezTo>
                    <a:cubicBezTo>
                      <a:pt x="382" y="1810"/>
                      <a:pt x="393" y="1810"/>
                      <a:pt x="429" y="1810"/>
                    </a:cubicBezTo>
                    <a:cubicBezTo>
                      <a:pt x="489" y="1810"/>
                      <a:pt x="548" y="1775"/>
                      <a:pt x="572" y="1715"/>
                    </a:cubicBezTo>
                    <a:lnTo>
                      <a:pt x="608" y="1644"/>
                    </a:lnTo>
                    <a:cubicBezTo>
                      <a:pt x="739" y="1346"/>
                      <a:pt x="679" y="1013"/>
                      <a:pt x="441" y="798"/>
                    </a:cubicBezTo>
                    <a:cubicBezTo>
                      <a:pt x="370" y="715"/>
                      <a:pt x="322" y="620"/>
                      <a:pt x="322" y="501"/>
                    </a:cubicBezTo>
                    <a:lnTo>
                      <a:pt x="322" y="167"/>
                    </a:lnTo>
                    <a:cubicBezTo>
                      <a:pt x="322" y="84"/>
                      <a:pt x="251" y="1"/>
                      <a:pt x="1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1" name="Google Shape;12769;p59">
                <a:extLst>
                  <a:ext uri="{FF2B5EF4-FFF2-40B4-BE49-F238E27FC236}">
                    <a16:creationId xmlns:a16="http://schemas.microsoft.com/office/drawing/2014/main" id="{29357110-0B8D-442F-A852-C4AFC47D7ED4}"/>
                  </a:ext>
                </a:extLst>
              </p:cNvPr>
              <p:cNvSpPr/>
              <p:nvPr/>
            </p:nvSpPr>
            <p:spPr>
              <a:xfrm>
                <a:off x="7757639" y="1792231"/>
                <a:ext cx="32" cy="7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5" extrusionOk="0">
                    <a:moveTo>
                      <a:pt x="0" y="1"/>
                    </a:moveTo>
                    <a:cubicBezTo>
                      <a:pt x="0" y="1"/>
                      <a:pt x="0" y="25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2" name="Google Shape;12770;p59">
                <a:extLst>
                  <a:ext uri="{FF2B5EF4-FFF2-40B4-BE49-F238E27FC236}">
                    <a16:creationId xmlns:a16="http://schemas.microsoft.com/office/drawing/2014/main" id="{57630E88-1A35-4BFD-9E2B-09A5A3212FF6}"/>
                  </a:ext>
                </a:extLst>
              </p:cNvPr>
              <p:cNvSpPr/>
              <p:nvPr/>
            </p:nvSpPr>
            <p:spPr>
              <a:xfrm>
                <a:off x="7757639" y="1784280"/>
                <a:ext cx="39406" cy="76173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2395" extrusionOk="0">
                    <a:moveTo>
                      <a:pt x="857" y="322"/>
                    </a:moveTo>
                    <a:lnTo>
                      <a:pt x="834" y="894"/>
                    </a:lnTo>
                    <a:lnTo>
                      <a:pt x="357" y="894"/>
                    </a:lnTo>
                    <a:lnTo>
                      <a:pt x="322" y="322"/>
                    </a:lnTo>
                    <a:close/>
                    <a:moveTo>
                      <a:pt x="822" y="1227"/>
                    </a:moveTo>
                    <a:lnTo>
                      <a:pt x="762" y="2073"/>
                    </a:lnTo>
                    <a:lnTo>
                      <a:pt x="429" y="2073"/>
                    </a:lnTo>
                    <a:lnTo>
                      <a:pt x="393" y="1227"/>
                    </a:lnTo>
                    <a:close/>
                    <a:moveTo>
                      <a:pt x="250" y="1"/>
                    </a:moveTo>
                    <a:cubicBezTo>
                      <a:pt x="179" y="1"/>
                      <a:pt x="119" y="25"/>
                      <a:pt x="72" y="72"/>
                    </a:cubicBezTo>
                    <a:cubicBezTo>
                      <a:pt x="24" y="120"/>
                      <a:pt x="0" y="191"/>
                      <a:pt x="12" y="251"/>
                    </a:cubicBezTo>
                    <a:cubicBezTo>
                      <a:pt x="12" y="275"/>
                      <a:pt x="119" y="2144"/>
                      <a:pt x="131" y="2156"/>
                    </a:cubicBezTo>
                    <a:cubicBezTo>
                      <a:pt x="143" y="2287"/>
                      <a:pt x="250" y="2394"/>
                      <a:pt x="381" y="2394"/>
                    </a:cubicBezTo>
                    <a:lnTo>
                      <a:pt x="857" y="2394"/>
                    </a:lnTo>
                    <a:cubicBezTo>
                      <a:pt x="1000" y="2394"/>
                      <a:pt x="1096" y="2299"/>
                      <a:pt x="1119" y="2156"/>
                    </a:cubicBezTo>
                    <a:lnTo>
                      <a:pt x="1238" y="251"/>
                    </a:lnTo>
                    <a:cubicBezTo>
                      <a:pt x="1191" y="191"/>
                      <a:pt x="1179" y="120"/>
                      <a:pt x="1131" y="72"/>
                    </a:cubicBezTo>
                    <a:cubicBezTo>
                      <a:pt x="1084" y="25"/>
                      <a:pt x="1024" y="1"/>
                      <a:pt x="9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3" name="Google Shape;12771;p59">
                <a:extLst>
                  <a:ext uri="{FF2B5EF4-FFF2-40B4-BE49-F238E27FC236}">
                    <a16:creationId xmlns:a16="http://schemas.microsoft.com/office/drawing/2014/main" id="{5CEF01A2-4CF4-42CE-A858-58FC80876159}"/>
                  </a:ext>
                </a:extLst>
              </p:cNvPr>
              <p:cNvSpPr/>
              <p:nvPr/>
            </p:nvSpPr>
            <p:spPr>
              <a:xfrm>
                <a:off x="7805347" y="1642016"/>
                <a:ext cx="48884" cy="201771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6344" extrusionOk="0">
                    <a:moveTo>
                      <a:pt x="180" y="0"/>
                    </a:moveTo>
                    <a:cubicBezTo>
                      <a:pt x="119" y="0"/>
                      <a:pt x="54" y="27"/>
                      <a:pt x="36" y="81"/>
                    </a:cubicBezTo>
                    <a:cubicBezTo>
                      <a:pt x="0" y="164"/>
                      <a:pt x="36" y="259"/>
                      <a:pt x="108" y="295"/>
                    </a:cubicBezTo>
                    <a:cubicBezTo>
                      <a:pt x="584" y="497"/>
                      <a:pt x="893" y="985"/>
                      <a:pt x="893" y="1509"/>
                    </a:cubicBezTo>
                    <a:lnTo>
                      <a:pt x="893" y="2497"/>
                    </a:lnTo>
                    <a:cubicBezTo>
                      <a:pt x="893" y="2521"/>
                      <a:pt x="870" y="2569"/>
                      <a:pt x="834" y="2569"/>
                    </a:cubicBezTo>
                    <a:cubicBezTo>
                      <a:pt x="572" y="2628"/>
                      <a:pt x="381" y="2867"/>
                      <a:pt x="381" y="3140"/>
                    </a:cubicBezTo>
                    <a:lnTo>
                      <a:pt x="381" y="3307"/>
                    </a:lnTo>
                    <a:cubicBezTo>
                      <a:pt x="381" y="3605"/>
                      <a:pt x="596" y="3867"/>
                      <a:pt x="893" y="3891"/>
                    </a:cubicBezTo>
                    <a:cubicBezTo>
                      <a:pt x="1072" y="3902"/>
                      <a:pt x="1203" y="4057"/>
                      <a:pt x="1203" y="4236"/>
                    </a:cubicBezTo>
                    <a:lnTo>
                      <a:pt x="1203" y="4545"/>
                    </a:lnTo>
                    <a:cubicBezTo>
                      <a:pt x="1203" y="5224"/>
                      <a:pt x="774" y="5819"/>
                      <a:pt x="155" y="6034"/>
                    </a:cubicBezTo>
                    <a:cubicBezTo>
                      <a:pt x="60" y="6069"/>
                      <a:pt x="12" y="6153"/>
                      <a:pt x="48" y="6248"/>
                    </a:cubicBezTo>
                    <a:cubicBezTo>
                      <a:pt x="84" y="6319"/>
                      <a:pt x="131" y="6343"/>
                      <a:pt x="203" y="6343"/>
                    </a:cubicBezTo>
                    <a:cubicBezTo>
                      <a:pt x="215" y="6343"/>
                      <a:pt x="227" y="6343"/>
                      <a:pt x="262" y="6331"/>
                    </a:cubicBezTo>
                    <a:cubicBezTo>
                      <a:pt x="1012" y="6069"/>
                      <a:pt x="1536" y="5355"/>
                      <a:pt x="1536" y="4545"/>
                    </a:cubicBezTo>
                    <a:lnTo>
                      <a:pt x="1536" y="4236"/>
                    </a:lnTo>
                    <a:cubicBezTo>
                      <a:pt x="1536" y="3891"/>
                      <a:pt x="1274" y="3605"/>
                      <a:pt x="929" y="3581"/>
                    </a:cubicBezTo>
                    <a:cubicBezTo>
                      <a:pt x="798" y="3569"/>
                      <a:pt x="703" y="3462"/>
                      <a:pt x="703" y="3331"/>
                    </a:cubicBezTo>
                    <a:lnTo>
                      <a:pt x="703" y="3152"/>
                    </a:lnTo>
                    <a:cubicBezTo>
                      <a:pt x="703" y="3033"/>
                      <a:pt x="798" y="2926"/>
                      <a:pt x="917" y="2902"/>
                    </a:cubicBezTo>
                    <a:cubicBezTo>
                      <a:pt x="1096" y="2855"/>
                      <a:pt x="1227" y="2688"/>
                      <a:pt x="1227" y="2509"/>
                    </a:cubicBezTo>
                    <a:lnTo>
                      <a:pt x="1227" y="1521"/>
                    </a:lnTo>
                    <a:cubicBezTo>
                      <a:pt x="1227" y="878"/>
                      <a:pt x="834" y="283"/>
                      <a:pt x="239" y="9"/>
                    </a:cubicBezTo>
                    <a:cubicBezTo>
                      <a:pt x="221" y="3"/>
                      <a:pt x="201" y="0"/>
                      <a:pt x="1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4" name="Google Shape;12772;p59">
                <a:extLst>
                  <a:ext uri="{FF2B5EF4-FFF2-40B4-BE49-F238E27FC236}">
                    <a16:creationId xmlns:a16="http://schemas.microsoft.com/office/drawing/2014/main" id="{C13DC6EC-2F11-4B92-8041-E3B71D2E6E1F}"/>
                  </a:ext>
                </a:extLst>
              </p:cNvPr>
              <p:cNvSpPr/>
              <p:nvPr/>
            </p:nvSpPr>
            <p:spPr>
              <a:xfrm>
                <a:off x="7699309" y="1642239"/>
                <a:ext cx="48884" cy="202661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6372" extrusionOk="0">
                    <a:moveTo>
                      <a:pt x="1348" y="0"/>
                    </a:moveTo>
                    <a:cubicBezTo>
                      <a:pt x="1326" y="0"/>
                      <a:pt x="1305" y="5"/>
                      <a:pt x="1287" y="14"/>
                    </a:cubicBezTo>
                    <a:cubicBezTo>
                      <a:pt x="691" y="288"/>
                      <a:pt x="310" y="883"/>
                      <a:pt x="310" y="1526"/>
                    </a:cubicBezTo>
                    <a:lnTo>
                      <a:pt x="310" y="2502"/>
                    </a:lnTo>
                    <a:cubicBezTo>
                      <a:pt x="310" y="2693"/>
                      <a:pt x="453" y="2860"/>
                      <a:pt x="632" y="2895"/>
                    </a:cubicBezTo>
                    <a:cubicBezTo>
                      <a:pt x="751" y="2919"/>
                      <a:pt x="834" y="3026"/>
                      <a:pt x="834" y="3145"/>
                    </a:cubicBezTo>
                    <a:lnTo>
                      <a:pt x="834" y="3324"/>
                    </a:lnTo>
                    <a:cubicBezTo>
                      <a:pt x="834" y="3455"/>
                      <a:pt x="727" y="3562"/>
                      <a:pt x="608" y="3574"/>
                    </a:cubicBezTo>
                    <a:cubicBezTo>
                      <a:pt x="274" y="3610"/>
                      <a:pt x="1" y="3907"/>
                      <a:pt x="1" y="4241"/>
                    </a:cubicBezTo>
                    <a:lnTo>
                      <a:pt x="1" y="4562"/>
                    </a:lnTo>
                    <a:cubicBezTo>
                      <a:pt x="1" y="5372"/>
                      <a:pt x="525" y="6086"/>
                      <a:pt x="1298" y="6360"/>
                    </a:cubicBezTo>
                    <a:cubicBezTo>
                      <a:pt x="1310" y="6360"/>
                      <a:pt x="1334" y="6372"/>
                      <a:pt x="1346" y="6372"/>
                    </a:cubicBezTo>
                    <a:cubicBezTo>
                      <a:pt x="1417" y="6372"/>
                      <a:pt x="1477" y="6324"/>
                      <a:pt x="1489" y="6265"/>
                    </a:cubicBezTo>
                    <a:cubicBezTo>
                      <a:pt x="1525" y="6169"/>
                      <a:pt x="1477" y="6074"/>
                      <a:pt x="1394" y="6050"/>
                    </a:cubicBezTo>
                    <a:cubicBezTo>
                      <a:pt x="751" y="5836"/>
                      <a:pt x="322" y="5229"/>
                      <a:pt x="322" y="4562"/>
                    </a:cubicBezTo>
                    <a:lnTo>
                      <a:pt x="322" y="4241"/>
                    </a:lnTo>
                    <a:cubicBezTo>
                      <a:pt x="322" y="4062"/>
                      <a:pt x="453" y="3919"/>
                      <a:pt x="632" y="3895"/>
                    </a:cubicBezTo>
                    <a:cubicBezTo>
                      <a:pt x="929" y="3872"/>
                      <a:pt x="1156" y="3622"/>
                      <a:pt x="1156" y="3324"/>
                    </a:cubicBezTo>
                    <a:lnTo>
                      <a:pt x="1156" y="3145"/>
                    </a:lnTo>
                    <a:cubicBezTo>
                      <a:pt x="1156" y="2871"/>
                      <a:pt x="953" y="2633"/>
                      <a:pt x="691" y="2574"/>
                    </a:cubicBezTo>
                    <a:cubicBezTo>
                      <a:pt x="655" y="2574"/>
                      <a:pt x="632" y="2538"/>
                      <a:pt x="632" y="2502"/>
                    </a:cubicBezTo>
                    <a:lnTo>
                      <a:pt x="632" y="1514"/>
                    </a:lnTo>
                    <a:cubicBezTo>
                      <a:pt x="632" y="1002"/>
                      <a:pt x="941" y="526"/>
                      <a:pt x="1417" y="300"/>
                    </a:cubicBezTo>
                    <a:cubicBezTo>
                      <a:pt x="1489" y="276"/>
                      <a:pt x="1537" y="169"/>
                      <a:pt x="1489" y="97"/>
                    </a:cubicBezTo>
                    <a:cubicBezTo>
                      <a:pt x="1471" y="36"/>
                      <a:pt x="1408" y="0"/>
                      <a:pt x="13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5" name="Google Shape;12773;p59">
                <a:extLst>
                  <a:ext uri="{FF2B5EF4-FFF2-40B4-BE49-F238E27FC236}">
                    <a16:creationId xmlns:a16="http://schemas.microsoft.com/office/drawing/2014/main" id="{C3EAADE8-0E87-4B16-9B86-12BC8742F5BB}"/>
                  </a:ext>
                </a:extLst>
              </p:cNvPr>
              <p:cNvSpPr/>
              <p:nvPr/>
            </p:nvSpPr>
            <p:spPr>
              <a:xfrm>
                <a:off x="7743613" y="1508626"/>
                <a:ext cx="66313" cy="208673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6561" extrusionOk="0">
                    <a:moveTo>
                      <a:pt x="1191" y="345"/>
                    </a:moveTo>
                    <a:lnTo>
                      <a:pt x="1310" y="1250"/>
                    </a:lnTo>
                    <a:lnTo>
                      <a:pt x="775" y="1250"/>
                    </a:lnTo>
                    <a:lnTo>
                      <a:pt x="894" y="345"/>
                    </a:lnTo>
                    <a:close/>
                    <a:moveTo>
                      <a:pt x="1108" y="1572"/>
                    </a:moveTo>
                    <a:lnTo>
                      <a:pt x="1263" y="6215"/>
                    </a:lnTo>
                    <a:lnTo>
                      <a:pt x="810" y="6215"/>
                    </a:lnTo>
                    <a:lnTo>
                      <a:pt x="810" y="6191"/>
                    </a:lnTo>
                    <a:lnTo>
                      <a:pt x="977" y="1572"/>
                    </a:lnTo>
                    <a:close/>
                    <a:moveTo>
                      <a:pt x="1263" y="6215"/>
                    </a:moveTo>
                    <a:lnTo>
                      <a:pt x="1263" y="6215"/>
                    </a:lnTo>
                    <a:cubicBezTo>
                      <a:pt x="1263" y="6221"/>
                      <a:pt x="1260" y="6224"/>
                      <a:pt x="1258" y="6224"/>
                    </a:cubicBezTo>
                    <a:cubicBezTo>
                      <a:pt x="1257" y="6224"/>
                      <a:pt x="1257" y="6221"/>
                      <a:pt x="1263" y="6215"/>
                    </a:cubicBezTo>
                    <a:close/>
                    <a:moveTo>
                      <a:pt x="798" y="0"/>
                    </a:moveTo>
                    <a:cubicBezTo>
                      <a:pt x="679" y="0"/>
                      <a:pt x="596" y="95"/>
                      <a:pt x="572" y="203"/>
                    </a:cubicBezTo>
                    <a:lnTo>
                      <a:pt x="572" y="250"/>
                    </a:lnTo>
                    <a:lnTo>
                      <a:pt x="263" y="250"/>
                    </a:lnTo>
                    <a:cubicBezTo>
                      <a:pt x="179" y="250"/>
                      <a:pt x="96" y="322"/>
                      <a:pt x="96" y="405"/>
                    </a:cubicBezTo>
                    <a:cubicBezTo>
                      <a:pt x="96" y="500"/>
                      <a:pt x="179" y="572"/>
                      <a:pt x="263" y="572"/>
                    </a:cubicBezTo>
                    <a:lnTo>
                      <a:pt x="536" y="572"/>
                    </a:lnTo>
                    <a:lnTo>
                      <a:pt x="477" y="988"/>
                    </a:lnTo>
                    <a:lnTo>
                      <a:pt x="155" y="988"/>
                    </a:lnTo>
                    <a:cubicBezTo>
                      <a:pt x="72" y="988"/>
                      <a:pt x="1" y="1060"/>
                      <a:pt x="1" y="1155"/>
                    </a:cubicBezTo>
                    <a:cubicBezTo>
                      <a:pt x="1" y="1238"/>
                      <a:pt x="72" y="1322"/>
                      <a:pt x="155" y="1322"/>
                    </a:cubicBezTo>
                    <a:lnTo>
                      <a:pt x="441" y="1322"/>
                    </a:lnTo>
                    <a:cubicBezTo>
                      <a:pt x="441" y="1381"/>
                      <a:pt x="453" y="1453"/>
                      <a:pt x="501" y="1500"/>
                    </a:cubicBezTo>
                    <a:cubicBezTo>
                      <a:pt x="548" y="1536"/>
                      <a:pt x="608" y="1572"/>
                      <a:pt x="667" y="1572"/>
                    </a:cubicBezTo>
                    <a:lnTo>
                      <a:pt x="501" y="6203"/>
                    </a:lnTo>
                    <a:cubicBezTo>
                      <a:pt x="501" y="6287"/>
                      <a:pt x="536" y="6382"/>
                      <a:pt x="596" y="6453"/>
                    </a:cubicBezTo>
                    <a:cubicBezTo>
                      <a:pt x="656" y="6513"/>
                      <a:pt x="739" y="6561"/>
                      <a:pt x="834" y="6561"/>
                    </a:cubicBezTo>
                    <a:lnTo>
                      <a:pt x="1251" y="6561"/>
                    </a:lnTo>
                    <a:cubicBezTo>
                      <a:pt x="1334" y="6561"/>
                      <a:pt x="1429" y="6525"/>
                      <a:pt x="1489" y="6453"/>
                    </a:cubicBezTo>
                    <a:cubicBezTo>
                      <a:pt x="1548" y="6394"/>
                      <a:pt x="1584" y="6299"/>
                      <a:pt x="1572" y="6203"/>
                    </a:cubicBezTo>
                    <a:lnTo>
                      <a:pt x="1406" y="1572"/>
                    </a:lnTo>
                    <a:cubicBezTo>
                      <a:pt x="1465" y="1572"/>
                      <a:pt x="1525" y="1536"/>
                      <a:pt x="1572" y="1500"/>
                    </a:cubicBezTo>
                    <a:cubicBezTo>
                      <a:pt x="1620" y="1453"/>
                      <a:pt x="1632" y="1393"/>
                      <a:pt x="1632" y="1334"/>
                    </a:cubicBezTo>
                    <a:lnTo>
                      <a:pt x="1918" y="1334"/>
                    </a:lnTo>
                    <a:cubicBezTo>
                      <a:pt x="2001" y="1334"/>
                      <a:pt x="2084" y="1250"/>
                      <a:pt x="2084" y="1167"/>
                    </a:cubicBezTo>
                    <a:cubicBezTo>
                      <a:pt x="2084" y="1072"/>
                      <a:pt x="2001" y="1000"/>
                      <a:pt x="1918" y="1000"/>
                    </a:cubicBezTo>
                    <a:lnTo>
                      <a:pt x="1608" y="1000"/>
                    </a:lnTo>
                    <a:lnTo>
                      <a:pt x="1548" y="584"/>
                    </a:lnTo>
                    <a:lnTo>
                      <a:pt x="1810" y="584"/>
                    </a:lnTo>
                    <a:cubicBezTo>
                      <a:pt x="1906" y="584"/>
                      <a:pt x="1977" y="512"/>
                      <a:pt x="1977" y="429"/>
                    </a:cubicBezTo>
                    <a:cubicBezTo>
                      <a:pt x="1977" y="334"/>
                      <a:pt x="1906" y="262"/>
                      <a:pt x="1810" y="262"/>
                    </a:cubicBezTo>
                    <a:lnTo>
                      <a:pt x="1501" y="262"/>
                    </a:lnTo>
                    <a:lnTo>
                      <a:pt x="1489" y="203"/>
                    </a:lnTo>
                    <a:cubicBezTo>
                      <a:pt x="1465" y="84"/>
                      <a:pt x="1382" y="0"/>
                      <a:pt x="12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4" name="Google Shape;12774;p59">
              <a:extLst>
                <a:ext uri="{FF2B5EF4-FFF2-40B4-BE49-F238E27FC236}">
                  <a16:creationId xmlns:a16="http://schemas.microsoft.com/office/drawing/2014/main" id="{0B9C4A9F-66D7-454C-8FED-77D125FCB654}"/>
                </a:ext>
              </a:extLst>
            </p:cNvPr>
            <p:cNvGrpSpPr/>
            <p:nvPr/>
          </p:nvGrpSpPr>
          <p:grpSpPr>
            <a:xfrm>
              <a:off x="11179632" y="1167025"/>
              <a:ext cx="204528" cy="468085"/>
              <a:chOff x="8161690" y="1509008"/>
              <a:chExt cx="153396" cy="351064"/>
            </a:xfrm>
            <a:grpFill/>
          </p:grpSpPr>
          <p:sp>
            <p:nvSpPr>
              <p:cNvPr id="125" name="Google Shape;12775;p59">
                <a:extLst>
                  <a:ext uri="{FF2B5EF4-FFF2-40B4-BE49-F238E27FC236}">
                    <a16:creationId xmlns:a16="http://schemas.microsoft.com/office/drawing/2014/main" id="{105A2D41-5154-42D2-91F4-B3C03217DBA4}"/>
                  </a:ext>
                </a:extLst>
              </p:cNvPr>
              <p:cNvSpPr/>
              <p:nvPr/>
            </p:nvSpPr>
            <p:spPr>
              <a:xfrm>
                <a:off x="8207871" y="1699838"/>
                <a:ext cx="61384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42" extrusionOk="0">
                    <a:moveTo>
                      <a:pt x="965" y="334"/>
                    </a:moveTo>
                    <a:cubicBezTo>
                      <a:pt x="1322" y="334"/>
                      <a:pt x="1608" y="620"/>
                      <a:pt x="1608" y="977"/>
                    </a:cubicBezTo>
                    <a:cubicBezTo>
                      <a:pt x="1608" y="1334"/>
                      <a:pt x="1322" y="1620"/>
                      <a:pt x="965" y="1620"/>
                    </a:cubicBezTo>
                    <a:cubicBezTo>
                      <a:pt x="608" y="1620"/>
                      <a:pt x="322" y="1334"/>
                      <a:pt x="322" y="977"/>
                    </a:cubicBezTo>
                    <a:cubicBezTo>
                      <a:pt x="322" y="620"/>
                      <a:pt x="608" y="334"/>
                      <a:pt x="965" y="334"/>
                    </a:cubicBezTo>
                    <a:close/>
                    <a:moveTo>
                      <a:pt x="965" y="1"/>
                    </a:moveTo>
                    <a:cubicBezTo>
                      <a:pt x="429" y="1"/>
                      <a:pt x="1" y="441"/>
                      <a:pt x="1" y="977"/>
                    </a:cubicBezTo>
                    <a:cubicBezTo>
                      <a:pt x="1" y="1513"/>
                      <a:pt x="429" y="1942"/>
                      <a:pt x="965" y="1942"/>
                    </a:cubicBezTo>
                    <a:cubicBezTo>
                      <a:pt x="1501" y="1942"/>
                      <a:pt x="1930" y="1513"/>
                      <a:pt x="1930" y="977"/>
                    </a:cubicBezTo>
                    <a:cubicBezTo>
                      <a:pt x="1930" y="441"/>
                      <a:pt x="1501" y="1"/>
                      <a:pt x="9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6" name="Google Shape;12776;p59">
                <a:extLst>
                  <a:ext uri="{FF2B5EF4-FFF2-40B4-BE49-F238E27FC236}">
                    <a16:creationId xmlns:a16="http://schemas.microsoft.com/office/drawing/2014/main" id="{7F6E1CCC-6678-4472-9D66-D3F71FD287CE}"/>
                  </a:ext>
                </a:extLst>
              </p:cNvPr>
              <p:cNvSpPr/>
              <p:nvPr/>
            </p:nvSpPr>
            <p:spPr>
              <a:xfrm>
                <a:off x="8199919" y="1800564"/>
                <a:ext cx="77668" cy="29579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930" extrusionOk="0">
                    <a:moveTo>
                      <a:pt x="2120" y="322"/>
                    </a:moveTo>
                    <a:lnTo>
                      <a:pt x="2120" y="620"/>
                    </a:lnTo>
                    <a:lnTo>
                      <a:pt x="322" y="620"/>
                    </a:lnTo>
                    <a:lnTo>
                      <a:pt x="322" y="322"/>
                    </a:lnTo>
                    <a:close/>
                    <a:moveTo>
                      <a:pt x="239" y="1"/>
                    </a:moveTo>
                    <a:cubicBezTo>
                      <a:pt x="96" y="1"/>
                      <a:pt x="1" y="96"/>
                      <a:pt x="1" y="239"/>
                    </a:cubicBezTo>
                    <a:lnTo>
                      <a:pt x="1" y="691"/>
                    </a:lnTo>
                    <a:cubicBezTo>
                      <a:pt x="1" y="834"/>
                      <a:pt x="96" y="930"/>
                      <a:pt x="239" y="930"/>
                    </a:cubicBezTo>
                    <a:lnTo>
                      <a:pt x="2203" y="930"/>
                    </a:lnTo>
                    <a:cubicBezTo>
                      <a:pt x="2334" y="930"/>
                      <a:pt x="2441" y="834"/>
                      <a:pt x="2441" y="691"/>
                    </a:cubicBezTo>
                    <a:lnTo>
                      <a:pt x="2441" y="239"/>
                    </a:lnTo>
                    <a:cubicBezTo>
                      <a:pt x="2441" y="108"/>
                      <a:pt x="2334" y="1"/>
                      <a:pt x="220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" name="Google Shape;12777;p59">
                <a:extLst>
                  <a:ext uri="{FF2B5EF4-FFF2-40B4-BE49-F238E27FC236}">
                    <a16:creationId xmlns:a16="http://schemas.microsoft.com/office/drawing/2014/main" id="{CD6EA9C8-F774-4A8B-B6FC-193C2EBAE853}"/>
                  </a:ext>
                </a:extLst>
              </p:cNvPr>
              <p:cNvSpPr/>
              <p:nvPr/>
            </p:nvSpPr>
            <p:spPr>
              <a:xfrm>
                <a:off x="8161690" y="1664598"/>
                <a:ext cx="153396" cy="195474"/>
              </a:xfrm>
              <a:custGeom>
                <a:avLst/>
                <a:gdLst/>
                <a:ahLst/>
                <a:cxnLst/>
                <a:rect l="l" t="t" r="r" b="b"/>
                <a:pathLst>
                  <a:path w="4823" h="6146" extrusionOk="0">
                    <a:moveTo>
                      <a:pt x="1264" y="1"/>
                    </a:moveTo>
                    <a:cubicBezTo>
                      <a:pt x="1234" y="1"/>
                      <a:pt x="1204" y="8"/>
                      <a:pt x="1179" y="25"/>
                    </a:cubicBezTo>
                    <a:cubicBezTo>
                      <a:pt x="1167" y="49"/>
                      <a:pt x="1155" y="61"/>
                      <a:pt x="1119" y="61"/>
                    </a:cubicBezTo>
                    <a:cubicBezTo>
                      <a:pt x="762" y="311"/>
                      <a:pt x="572" y="716"/>
                      <a:pt x="572" y="1192"/>
                    </a:cubicBezTo>
                    <a:cubicBezTo>
                      <a:pt x="572" y="1430"/>
                      <a:pt x="619" y="1668"/>
                      <a:pt x="703" y="1871"/>
                    </a:cubicBezTo>
                    <a:cubicBezTo>
                      <a:pt x="822" y="2157"/>
                      <a:pt x="774" y="2490"/>
                      <a:pt x="572" y="2728"/>
                    </a:cubicBezTo>
                    <a:cubicBezTo>
                      <a:pt x="214" y="3145"/>
                      <a:pt x="0" y="3692"/>
                      <a:pt x="0" y="4240"/>
                    </a:cubicBezTo>
                    <a:cubicBezTo>
                      <a:pt x="0" y="4824"/>
                      <a:pt x="226" y="5312"/>
                      <a:pt x="643" y="5633"/>
                    </a:cubicBezTo>
                    <a:cubicBezTo>
                      <a:pt x="1012" y="5931"/>
                      <a:pt x="1536" y="6109"/>
                      <a:pt x="2143" y="6145"/>
                    </a:cubicBezTo>
                    <a:lnTo>
                      <a:pt x="2679" y="6145"/>
                    </a:lnTo>
                    <a:cubicBezTo>
                      <a:pt x="3298" y="6109"/>
                      <a:pt x="3810" y="5931"/>
                      <a:pt x="4191" y="5633"/>
                    </a:cubicBezTo>
                    <a:cubicBezTo>
                      <a:pt x="4608" y="5300"/>
                      <a:pt x="4822" y="4824"/>
                      <a:pt x="4822" y="4240"/>
                    </a:cubicBezTo>
                    <a:cubicBezTo>
                      <a:pt x="4810" y="3681"/>
                      <a:pt x="4620" y="3145"/>
                      <a:pt x="4251" y="2728"/>
                    </a:cubicBezTo>
                    <a:cubicBezTo>
                      <a:pt x="4036" y="2478"/>
                      <a:pt x="4001" y="2157"/>
                      <a:pt x="4120" y="1871"/>
                    </a:cubicBezTo>
                    <a:cubicBezTo>
                      <a:pt x="4203" y="1657"/>
                      <a:pt x="4251" y="1430"/>
                      <a:pt x="4251" y="1192"/>
                    </a:cubicBezTo>
                    <a:cubicBezTo>
                      <a:pt x="4251" y="716"/>
                      <a:pt x="4060" y="323"/>
                      <a:pt x="3703" y="61"/>
                    </a:cubicBezTo>
                    <a:cubicBezTo>
                      <a:pt x="3679" y="37"/>
                      <a:pt x="3667" y="25"/>
                      <a:pt x="3655" y="25"/>
                    </a:cubicBezTo>
                    <a:cubicBezTo>
                      <a:pt x="3630" y="8"/>
                      <a:pt x="3600" y="1"/>
                      <a:pt x="3570" y="1"/>
                    </a:cubicBezTo>
                    <a:cubicBezTo>
                      <a:pt x="3516" y="1"/>
                      <a:pt x="3460" y="27"/>
                      <a:pt x="3429" y="73"/>
                    </a:cubicBezTo>
                    <a:cubicBezTo>
                      <a:pt x="3382" y="144"/>
                      <a:pt x="3405" y="252"/>
                      <a:pt x="3477" y="299"/>
                    </a:cubicBezTo>
                    <a:cubicBezTo>
                      <a:pt x="3489" y="311"/>
                      <a:pt x="3501" y="311"/>
                      <a:pt x="3524" y="323"/>
                    </a:cubicBezTo>
                    <a:cubicBezTo>
                      <a:pt x="3798" y="514"/>
                      <a:pt x="3941" y="811"/>
                      <a:pt x="3941" y="1192"/>
                    </a:cubicBezTo>
                    <a:cubicBezTo>
                      <a:pt x="3941" y="1383"/>
                      <a:pt x="3894" y="1573"/>
                      <a:pt x="3822" y="1752"/>
                    </a:cubicBezTo>
                    <a:cubicBezTo>
                      <a:pt x="3655" y="2157"/>
                      <a:pt x="3727" y="2597"/>
                      <a:pt x="4013" y="2930"/>
                    </a:cubicBezTo>
                    <a:cubicBezTo>
                      <a:pt x="4322" y="3288"/>
                      <a:pt x="4489" y="3764"/>
                      <a:pt x="4489" y="4240"/>
                    </a:cubicBezTo>
                    <a:cubicBezTo>
                      <a:pt x="4489" y="4728"/>
                      <a:pt x="4310" y="5121"/>
                      <a:pt x="3977" y="5407"/>
                    </a:cubicBezTo>
                    <a:cubicBezTo>
                      <a:pt x="3667" y="5657"/>
                      <a:pt x="3203" y="5824"/>
                      <a:pt x="2667" y="5836"/>
                    </a:cubicBezTo>
                    <a:lnTo>
                      <a:pt x="2167" y="5836"/>
                    </a:lnTo>
                    <a:cubicBezTo>
                      <a:pt x="1631" y="5800"/>
                      <a:pt x="1167" y="5657"/>
                      <a:pt x="857" y="5407"/>
                    </a:cubicBezTo>
                    <a:cubicBezTo>
                      <a:pt x="512" y="5121"/>
                      <a:pt x="345" y="4728"/>
                      <a:pt x="345" y="4240"/>
                    </a:cubicBezTo>
                    <a:cubicBezTo>
                      <a:pt x="345" y="3764"/>
                      <a:pt x="524" y="3300"/>
                      <a:pt x="822" y="2930"/>
                    </a:cubicBezTo>
                    <a:cubicBezTo>
                      <a:pt x="1107" y="2597"/>
                      <a:pt x="1179" y="2157"/>
                      <a:pt x="1012" y="1752"/>
                    </a:cubicBezTo>
                    <a:cubicBezTo>
                      <a:pt x="941" y="1573"/>
                      <a:pt x="905" y="1383"/>
                      <a:pt x="905" y="1192"/>
                    </a:cubicBezTo>
                    <a:cubicBezTo>
                      <a:pt x="905" y="811"/>
                      <a:pt x="1036" y="514"/>
                      <a:pt x="1310" y="323"/>
                    </a:cubicBezTo>
                    <a:cubicBezTo>
                      <a:pt x="1334" y="311"/>
                      <a:pt x="1346" y="311"/>
                      <a:pt x="1357" y="299"/>
                    </a:cubicBezTo>
                    <a:cubicBezTo>
                      <a:pt x="1429" y="252"/>
                      <a:pt x="1453" y="144"/>
                      <a:pt x="1405" y="73"/>
                    </a:cubicBezTo>
                    <a:cubicBezTo>
                      <a:pt x="1374" y="27"/>
                      <a:pt x="1319" y="1"/>
                      <a:pt x="126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8" name="Google Shape;12778;p59">
                <a:extLst>
                  <a:ext uri="{FF2B5EF4-FFF2-40B4-BE49-F238E27FC236}">
                    <a16:creationId xmlns:a16="http://schemas.microsoft.com/office/drawing/2014/main" id="{BE170962-C6D6-418C-89E7-BD22D5AA5FCD}"/>
                  </a:ext>
                </a:extLst>
              </p:cNvPr>
              <p:cNvSpPr/>
              <p:nvPr/>
            </p:nvSpPr>
            <p:spPr>
              <a:xfrm>
                <a:off x="8201828" y="1509008"/>
                <a:ext cx="73851" cy="181034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5692" extrusionOk="0">
                    <a:moveTo>
                      <a:pt x="1608" y="322"/>
                    </a:moveTo>
                    <a:lnTo>
                      <a:pt x="1500" y="1488"/>
                    </a:lnTo>
                    <a:lnTo>
                      <a:pt x="798" y="1488"/>
                    </a:lnTo>
                    <a:lnTo>
                      <a:pt x="691" y="322"/>
                    </a:lnTo>
                    <a:close/>
                    <a:moveTo>
                      <a:pt x="1286" y="1810"/>
                    </a:moveTo>
                    <a:lnTo>
                      <a:pt x="1429" y="5394"/>
                    </a:lnTo>
                    <a:lnTo>
                      <a:pt x="857" y="5394"/>
                    </a:lnTo>
                    <a:lnTo>
                      <a:pt x="988" y="1810"/>
                    </a:lnTo>
                    <a:close/>
                    <a:moveTo>
                      <a:pt x="679" y="0"/>
                    </a:moveTo>
                    <a:cubicBezTo>
                      <a:pt x="596" y="0"/>
                      <a:pt x="512" y="24"/>
                      <a:pt x="453" y="95"/>
                    </a:cubicBezTo>
                    <a:cubicBezTo>
                      <a:pt x="393" y="155"/>
                      <a:pt x="369" y="250"/>
                      <a:pt x="381" y="333"/>
                    </a:cubicBezTo>
                    <a:lnTo>
                      <a:pt x="381" y="369"/>
                    </a:lnTo>
                    <a:lnTo>
                      <a:pt x="155" y="369"/>
                    </a:lnTo>
                    <a:cubicBezTo>
                      <a:pt x="72" y="369"/>
                      <a:pt x="0" y="441"/>
                      <a:pt x="0" y="536"/>
                    </a:cubicBezTo>
                    <a:cubicBezTo>
                      <a:pt x="0" y="619"/>
                      <a:pt x="72" y="691"/>
                      <a:pt x="155" y="691"/>
                    </a:cubicBezTo>
                    <a:lnTo>
                      <a:pt x="393" y="691"/>
                    </a:lnTo>
                    <a:lnTo>
                      <a:pt x="441" y="1155"/>
                    </a:lnTo>
                    <a:lnTo>
                      <a:pt x="203" y="1155"/>
                    </a:lnTo>
                    <a:cubicBezTo>
                      <a:pt x="119" y="1155"/>
                      <a:pt x="36" y="1226"/>
                      <a:pt x="36" y="1322"/>
                    </a:cubicBezTo>
                    <a:cubicBezTo>
                      <a:pt x="36" y="1405"/>
                      <a:pt x="119" y="1488"/>
                      <a:pt x="203" y="1488"/>
                    </a:cubicBezTo>
                    <a:lnTo>
                      <a:pt x="465" y="1488"/>
                    </a:lnTo>
                    <a:lnTo>
                      <a:pt x="465" y="1524"/>
                    </a:lnTo>
                    <a:cubicBezTo>
                      <a:pt x="488" y="1643"/>
                      <a:pt x="560" y="1750"/>
                      <a:pt x="667" y="1786"/>
                    </a:cubicBezTo>
                    <a:lnTo>
                      <a:pt x="524" y="5441"/>
                    </a:lnTo>
                    <a:cubicBezTo>
                      <a:pt x="524" y="5513"/>
                      <a:pt x="560" y="5572"/>
                      <a:pt x="607" y="5620"/>
                    </a:cubicBezTo>
                    <a:cubicBezTo>
                      <a:pt x="643" y="5667"/>
                      <a:pt x="703" y="5691"/>
                      <a:pt x="786" y="5691"/>
                    </a:cubicBezTo>
                    <a:lnTo>
                      <a:pt x="1512" y="5691"/>
                    </a:lnTo>
                    <a:cubicBezTo>
                      <a:pt x="1584" y="5691"/>
                      <a:pt x="1643" y="5667"/>
                      <a:pt x="1691" y="5620"/>
                    </a:cubicBezTo>
                    <a:cubicBezTo>
                      <a:pt x="1739" y="5572"/>
                      <a:pt x="1762" y="5501"/>
                      <a:pt x="1762" y="5441"/>
                    </a:cubicBezTo>
                    <a:lnTo>
                      <a:pt x="1631" y="1786"/>
                    </a:lnTo>
                    <a:cubicBezTo>
                      <a:pt x="1739" y="1738"/>
                      <a:pt x="1810" y="1643"/>
                      <a:pt x="1822" y="1524"/>
                    </a:cubicBezTo>
                    <a:lnTo>
                      <a:pt x="1822" y="1488"/>
                    </a:lnTo>
                    <a:lnTo>
                      <a:pt x="2096" y="1488"/>
                    </a:lnTo>
                    <a:cubicBezTo>
                      <a:pt x="2179" y="1488"/>
                      <a:pt x="2251" y="1405"/>
                      <a:pt x="2251" y="1322"/>
                    </a:cubicBezTo>
                    <a:cubicBezTo>
                      <a:pt x="2251" y="1226"/>
                      <a:pt x="2203" y="1155"/>
                      <a:pt x="2108" y="1155"/>
                    </a:cubicBezTo>
                    <a:lnTo>
                      <a:pt x="1870" y="1155"/>
                    </a:lnTo>
                    <a:lnTo>
                      <a:pt x="1917" y="691"/>
                    </a:lnTo>
                    <a:lnTo>
                      <a:pt x="2155" y="691"/>
                    </a:lnTo>
                    <a:cubicBezTo>
                      <a:pt x="2239" y="691"/>
                      <a:pt x="2322" y="619"/>
                      <a:pt x="2322" y="536"/>
                    </a:cubicBezTo>
                    <a:cubicBezTo>
                      <a:pt x="2322" y="441"/>
                      <a:pt x="2239" y="369"/>
                      <a:pt x="2155" y="369"/>
                    </a:cubicBezTo>
                    <a:lnTo>
                      <a:pt x="1929" y="369"/>
                    </a:lnTo>
                    <a:lnTo>
                      <a:pt x="1929" y="333"/>
                    </a:lnTo>
                    <a:cubicBezTo>
                      <a:pt x="1941" y="250"/>
                      <a:pt x="1917" y="179"/>
                      <a:pt x="1858" y="95"/>
                    </a:cubicBezTo>
                    <a:cubicBezTo>
                      <a:pt x="1798" y="36"/>
                      <a:pt x="1727" y="0"/>
                      <a:pt x="16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225" name="组合 224">
            <a:extLst>
              <a:ext uri="{FF2B5EF4-FFF2-40B4-BE49-F238E27FC236}">
                <a16:creationId xmlns:a16="http://schemas.microsoft.com/office/drawing/2014/main" id="{F67ED40A-A966-4F79-B8C1-6C72798CF9E6}"/>
              </a:ext>
            </a:extLst>
          </p:cNvPr>
          <p:cNvGrpSpPr/>
          <p:nvPr/>
        </p:nvGrpSpPr>
        <p:grpSpPr>
          <a:xfrm>
            <a:off x="922262" y="2079763"/>
            <a:ext cx="10319308" cy="474916"/>
            <a:chOff x="661505" y="1891353"/>
            <a:chExt cx="10840821" cy="49891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26" name="Google Shape;12691;p59">
              <a:extLst>
                <a:ext uri="{FF2B5EF4-FFF2-40B4-BE49-F238E27FC236}">
                  <a16:creationId xmlns:a16="http://schemas.microsoft.com/office/drawing/2014/main" id="{5E826273-AFD2-4853-94D4-0875A3545F8D}"/>
                </a:ext>
              </a:extLst>
            </p:cNvPr>
            <p:cNvSpPr/>
            <p:nvPr/>
          </p:nvSpPr>
          <p:spPr>
            <a:xfrm>
              <a:off x="661505" y="2053940"/>
              <a:ext cx="499381" cy="173740"/>
            </a:xfrm>
            <a:custGeom>
              <a:avLst/>
              <a:gdLst/>
              <a:ahLst/>
              <a:cxnLst/>
              <a:rect l="l" t="t" r="r" b="b"/>
              <a:pathLst>
                <a:path w="11776" h="4097" extrusionOk="0">
                  <a:moveTo>
                    <a:pt x="179" y="1"/>
                  </a:moveTo>
                  <a:cubicBezTo>
                    <a:pt x="96" y="1"/>
                    <a:pt x="0" y="84"/>
                    <a:pt x="0" y="179"/>
                  </a:cubicBezTo>
                  <a:lnTo>
                    <a:pt x="0" y="3906"/>
                  </a:lnTo>
                  <a:cubicBezTo>
                    <a:pt x="0" y="3989"/>
                    <a:pt x="84" y="4084"/>
                    <a:pt x="179" y="4084"/>
                  </a:cubicBezTo>
                  <a:lnTo>
                    <a:pt x="1215" y="4084"/>
                  </a:lnTo>
                  <a:cubicBezTo>
                    <a:pt x="1298" y="4084"/>
                    <a:pt x="1393" y="4013"/>
                    <a:pt x="1393" y="3906"/>
                  </a:cubicBezTo>
                  <a:cubicBezTo>
                    <a:pt x="1393" y="3811"/>
                    <a:pt x="1310" y="3727"/>
                    <a:pt x="1215" y="3727"/>
                  </a:cubicBezTo>
                  <a:lnTo>
                    <a:pt x="357" y="3727"/>
                  </a:lnTo>
                  <a:lnTo>
                    <a:pt x="357" y="1929"/>
                  </a:lnTo>
                  <a:lnTo>
                    <a:pt x="11418" y="1929"/>
                  </a:lnTo>
                  <a:lnTo>
                    <a:pt x="11418" y="3739"/>
                  </a:lnTo>
                  <a:lnTo>
                    <a:pt x="1893" y="3739"/>
                  </a:lnTo>
                  <a:cubicBezTo>
                    <a:pt x="1810" y="3739"/>
                    <a:pt x="1715" y="3811"/>
                    <a:pt x="1715" y="3918"/>
                  </a:cubicBezTo>
                  <a:cubicBezTo>
                    <a:pt x="1715" y="4013"/>
                    <a:pt x="1786" y="4096"/>
                    <a:pt x="1893" y="4096"/>
                  </a:cubicBezTo>
                  <a:lnTo>
                    <a:pt x="11585" y="4096"/>
                  </a:lnTo>
                  <a:cubicBezTo>
                    <a:pt x="11668" y="4096"/>
                    <a:pt x="11764" y="4025"/>
                    <a:pt x="11764" y="3918"/>
                  </a:cubicBezTo>
                  <a:lnTo>
                    <a:pt x="11764" y="1537"/>
                  </a:lnTo>
                  <a:cubicBezTo>
                    <a:pt x="11764" y="1453"/>
                    <a:pt x="11692" y="1358"/>
                    <a:pt x="11585" y="1358"/>
                  </a:cubicBezTo>
                  <a:cubicBezTo>
                    <a:pt x="11490" y="1358"/>
                    <a:pt x="11406" y="1429"/>
                    <a:pt x="11406" y="1537"/>
                  </a:cubicBezTo>
                  <a:lnTo>
                    <a:pt x="11406" y="1596"/>
                  </a:lnTo>
                  <a:lnTo>
                    <a:pt x="334" y="1596"/>
                  </a:lnTo>
                  <a:lnTo>
                    <a:pt x="334" y="358"/>
                  </a:lnTo>
                  <a:lnTo>
                    <a:pt x="1155" y="358"/>
                  </a:lnTo>
                  <a:lnTo>
                    <a:pt x="1155" y="1132"/>
                  </a:lnTo>
                  <a:cubicBezTo>
                    <a:pt x="1155" y="1227"/>
                    <a:pt x="1227" y="1310"/>
                    <a:pt x="1334" y="1310"/>
                  </a:cubicBezTo>
                  <a:cubicBezTo>
                    <a:pt x="1429" y="1310"/>
                    <a:pt x="1500" y="1239"/>
                    <a:pt x="1500" y="1132"/>
                  </a:cubicBezTo>
                  <a:lnTo>
                    <a:pt x="1500" y="358"/>
                  </a:lnTo>
                  <a:lnTo>
                    <a:pt x="2072" y="358"/>
                  </a:lnTo>
                  <a:lnTo>
                    <a:pt x="2072" y="834"/>
                  </a:lnTo>
                  <a:cubicBezTo>
                    <a:pt x="2072" y="929"/>
                    <a:pt x="2143" y="1013"/>
                    <a:pt x="2251" y="1013"/>
                  </a:cubicBezTo>
                  <a:cubicBezTo>
                    <a:pt x="2334" y="1013"/>
                    <a:pt x="2429" y="941"/>
                    <a:pt x="2429" y="834"/>
                  </a:cubicBezTo>
                  <a:lnTo>
                    <a:pt x="2429" y="358"/>
                  </a:lnTo>
                  <a:lnTo>
                    <a:pt x="2977" y="358"/>
                  </a:lnTo>
                  <a:lnTo>
                    <a:pt x="2977" y="1132"/>
                  </a:lnTo>
                  <a:cubicBezTo>
                    <a:pt x="2977" y="1227"/>
                    <a:pt x="3048" y="1310"/>
                    <a:pt x="3155" y="1310"/>
                  </a:cubicBezTo>
                  <a:cubicBezTo>
                    <a:pt x="3263" y="1310"/>
                    <a:pt x="3334" y="1239"/>
                    <a:pt x="3334" y="1132"/>
                  </a:cubicBezTo>
                  <a:lnTo>
                    <a:pt x="3334" y="358"/>
                  </a:lnTo>
                  <a:lnTo>
                    <a:pt x="3906" y="358"/>
                  </a:lnTo>
                  <a:lnTo>
                    <a:pt x="3906" y="834"/>
                  </a:lnTo>
                  <a:cubicBezTo>
                    <a:pt x="3906" y="929"/>
                    <a:pt x="3977" y="1013"/>
                    <a:pt x="4084" y="1013"/>
                  </a:cubicBezTo>
                  <a:cubicBezTo>
                    <a:pt x="4167" y="1013"/>
                    <a:pt x="4263" y="941"/>
                    <a:pt x="4263" y="834"/>
                  </a:cubicBezTo>
                  <a:lnTo>
                    <a:pt x="4263" y="358"/>
                  </a:lnTo>
                  <a:lnTo>
                    <a:pt x="4810" y="358"/>
                  </a:lnTo>
                  <a:lnTo>
                    <a:pt x="4810" y="1132"/>
                  </a:lnTo>
                  <a:cubicBezTo>
                    <a:pt x="4810" y="1227"/>
                    <a:pt x="4882" y="1310"/>
                    <a:pt x="4989" y="1310"/>
                  </a:cubicBezTo>
                  <a:cubicBezTo>
                    <a:pt x="5096" y="1310"/>
                    <a:pt x="5168" y="1239"/>
                    <a:pt x="5168" y="1132"/>
                  </a:cubicBezTo>
                  <a:lnTo>
                    <a:pt x="5168" y="358"/>
                  </a:lnTo>
                  <a:lnTo>
                    <a:pt x="5727" y="358"/>
                  </a:lnTo>
                  <a:lnTo>
                    <a:pt x="5727" y="834"/>
                  </a:lnTo>
                  <a:cubicBezTo>
                    <a:pt x="5727" y="929"/>
                    <a:pt x="5811" y="1013"/>
                    <a:pt x="5906" y="1013"/>
                  </a:cubicBezTo>
                  <a:cubicBezTo>
                    <a:pt x="6001" y="1013"/>
                    <a:pt x="6084" y="941"/>
                    <a:pt x="6084" y="834"/>
                  </a:cubicBezTo>
                  <a:lnTo>
                    <a:pt x="6084" y="358"/>
                  </a:lnTo>
                  <a:lnTo>
                    <a:pt x="6644" y="358"/>
                  </a:lnTo>
                  <a:lnTo>
                    <a:pt x="6644" y="1132"/>
                  </a:lnTo>
                  <a:cubicBezTo>
                    <a:pt x="6644" y="1227"/>
                    <a:pt x="6715" y="1310"/>
                    <a:pt x="6823" y="1310"/>
                  </a:cubicBezTo>
                  <a:cubicBezTo>
                    <a:pt x="6906" y="1310"/>
                    <a:pt x="7001" y="1239"/>
                    <a:pt x="7001" y="1132"/>
                  </a:cubicBezTo>
                  <a:lnTo>
                    <a:pt x="7001" y="358"/>
                  </a:lnTo>
                  <a:lnTo>
                    <a:pt x="7561" y="358"/>
                  </a:lnTo>
                  <a:lnTo>
                    <a:pt x="7561" y="834"/>
                  </a:lnTo>
                  <a:cubicBezTo>
                    <a:pt x="7561" y="929"/>
                    <a:pt x="7632" y="1013"/>
                    <a:pt x="7739" y="1013"/>
                  </a:cubicBezTo>
                  <a:cubicBezTo>
                    <a:pt x="7835" y="1013"/>
                    <a:pt x="7918" y="941"/>
                    <a:pt x="7918" y="834"/>
                  </a:cubicBezTo>
                  <a:lnTo>
                    <a:pt x="7918" y="358"/>
                  </a:lnTo>
                  <a:lnTo>
                    <a:pt x="8466" y="358"/>
                  </a:lnTo>
                  <a:lnTo>
                    <a:pt x="8466" y="1132"/>
                  </a:lnTo>
                  <a:cubicBezTo>
                    <a:pt x="8466" y="1227"/>
                    <a:pt x="8549" y="1310"/>
                    <a:pt x="8644" y="1310"/>
                  </a:cubicBezTo>
                  <a:cubicBezTo>
                    <a:pt x="8739" y="1310"/>
                    <a:pt x="8823" y="1239"/>
                    <a:pt x="8823" y="1132"/>
                  </a:cubicBezTo>
                  <a:lnTo>
                    <a:pt x="8823" y="358"/>
                  </a:lnTo>
                  <a:lnTo>
                    <a:pt x="9394" y="358"/>
                  </a:lnTo>
                  <a:lnTo>
                    <a:pt x="9394" y="834"/>
                  </a:lnTo>
                  <a:cubicBezTo>
                    <a:pt x="9394" y="929"/>
                    <a:pt x="9466" y="1013"/>
                    <a:pt x="9573" y="1013"/>
                  </a:cubicBezTo>
                  <a:cubicBezTo>
                    <a:pt x="9656" y="1013"/>
                    <a:pt x="9752" y="941"/>
                    <a:pt x="9752" y="834"/>
                  </a:cubicBezTo>
                  <a:lnTo>
                    <a:pt x="9752" y="358"/>
                  </a:lnTo>
                  <a:lnTo>
                    <a:pt x="10299" y="358"/>
                  </a:lnTo>
                  <a:lnTo>
                    <a:pt x="10299" y="1132"/>
                  </a:lnTo>
                  <a:cubicBezTo>
                    <a:pt x="10299" y="1227"/>
                    <a:pt x="10371" y="1310"/>
                    <a:pt x="10478" y="1310"/>
                  </a:cubicBezTo>
                  <a:cubicBezTo>
                    <a:pt x="10573" y="1310"/>
                    <a:pt x="10656" y="1239"/>
                    <a:pt x="10656" y="1132"/>
                  </a:cubicBezTo>
                  <a:lnTo>
                    <a:pt x="10656" y="358"/>
                  </a:lnTo>
                  <a:lnTo>
                    <a:pt x="11478" y="358"/>
                  </a:lnTo>
                  <a:lnTo>
                    <a:pt x="11478" y="834"/>
                  </a:lnTo>
                  <a:cubicBezTo>
                    <a:pt x="11418" y="941"/>
                    <a:pt x="11490" y="1013"/>
                    <a:pt x="11597" y="1013"/>
                  </a:cubicBezTo>
                  <a:cubicBezTo>
                    <a:pt x="11692" y="1013"/>
                    <a:pt x="11776" y="941"/>
                    <a:pt x="11776" y="834"/>
                  </a:cubicBezTo>
                  <a:lnTo>
                    <a:pt x="11776" y="179"/>
                  </a:lnTo>
                  <a:cubicBezTo>
                    <a:pt x="11776" y="96"/>
                    <a:pt x="11704" y="1"/>
                    <a:pt x="1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227" name="Google Shape;12679;p59">
              <a:extLst>
                <a:ext uri="{FF2B5EF4-FFF2-40B4-BE49-F238E27FC236}">
                  <a16:creationId xmlns:a16="http://schemas.microsoft.com/office/drawing/2014/main" id="{1A3C34FF-82DB-4C5D-9314-5CF3C6E9A3D9}"/>
                </a:ext>
              </a:extLst>
            </p:cNvPr>
            <p:cNvGrpSpPr/>
            <p:nvPr/>
          </p:nvGrpSpPr>
          <p:grpSpPr>
            <a:xfrm>
              <a:off x="1353813" y="2027690"/>
              <a:ext cx="498872" cy="226240"/>
              <a:chOff x="1309875" y="2057326"/>
              <a:chExt cx="374154" cy="169680"/>
            </a:xfrm>
            <a:grpFill/>
          </p:grpSpPr>
          <p:sp>
            <p:nvSpPr>
              <p:cNvPr id="288" name="Google Shape;12680;p59">
                <a:extLst>
                  <a:ext uri="{FF2B5EF4-FFF2-40B4-BE49-F238E27FC236}">
                    <a16:creationId xmlns:a16="http://schemas.microsoft.com/office/drawing/2014/main" id="{B443E8AF-4C8A-4F15-9A9D-A938CB66F16C}"/>
                  </a:ext>
                </a:extLst>
              </p:cNvPr>
              <p:cNvSpPr/>
              <p:nvPr/>
            </p:nvSpPr>
            <p:spPr>
              <a:xfrm>
                <a:off x="1480668" y="221256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9" name="Google Shape;12681;p59">
                <a:extLst>
                  <a:ext uri="{FF2B5EF4-FFF2-40B4-BE49-F238E27FC236}">
                    <a16:creationId xmlns:a16="http://schemas.microsoft.com/office/drawing/2014/main" id="{9630882B-66F1-43CE-BE11-B978F7E9B994}"/>
                  </a:ext>
                </a:extLst>
              </p:cNvPr>
              <p:cNvSpPr/>
              <p:nvPr/>
            </p:nvSpPr>
            <p:spPr>
              <a:xfrm>
                <a:off x="1480668" y="221256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0" name="Google Shape;12682;p59">
                <a:extLst>
                  <a:ext uri="{FF2B5EF4-FFF2-40B4-BE49-F238E27FC236}">
                    <a16:creationId xmlns:a16="http://schemas.microsoft.com/office/drawing/2014/main" id="{4F22CB6B-1856-4929-AD37-8AF010A0B814}"/>
                  </a:ext>
                </a:extLst>
              </p:cNvPr>
              <p:cNvSpPr/>
              <p:nvPr/>
            </p:nvSpPr>
            <p:spPr>
              <a:xfrm>
                <a:off x="1480668" y="221256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1" name="Google Shape;12683;p59">
                <a:extLst>
                  <a:ext uri="{FF2B5EF4-FFF2-40B4-BE49-F238E27FC236}">
                    <a16:creationId xmlns:a16="http://schemas.microsoft.com/office/drawing/2014/main" id="{E6CD9C70-8180-4E21-8BFA-F3FF779AEE7A}"/>
                  </a:ext>
                </a:extLst>
              </p:cNvPr>
              <p:cNvSpPr/>
              <p:nvPr/>
            </p:nvSpPr>
            <p:spPr>
              <a:xfrm>
                <a:off x="1480286" y="2212566"/>
                <a:ext cx="413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3" h="1" extrusionOk="0">
                    <a:moveTo>
                      <a:pt x="12" y="1"/>
                    </a:moveTo>
                    <a:cubicBezTo>
                      <a:pt x="0" y="1"/>
                      <a:pt x="0" y="1"/>
                      <a:pt x="12" y="1"/>
                    </a:cubicBezTo>
                    <a:lnTo>
                      <a:pt x="12" y="1"/>
                    </a:lnTo>
                    <a:cubicBezTo>
                      <a:pt x="0" y="1"/>
                      <a:pt x="0" y="1"/>
                      <a:pt x="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2" name="Google Shape;12684;p59">
                <a:extLst>
                  <a:ext uri="{FF2B5EF4-FFF2-40B4-BE49-F238E27FC236}">
                    <a16:creationId xmlns:a16="http://schemas.microsoft.com/office/drawing/2014/main" id="{4DA39E2A-361C-4D58-8E3C-B462E35D66D2}"/>
                  </a:ext>
                </a:extLst>
              </p:cNvPr>
              <p:cNvSpPr/>
              <p:nvPr/>
            </p:nvSpPr>
            <p:spPr>
              <a:xfrm>
                <a:off x="1480668" y="221256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3" name="Google Shape;12685;p59">
                <a:extLst>
                  <a:ext uri="{FF2B5EF4-FFF2-40B4-BE49-F238E27FC236}">
                    <a16:creationId xmlns:a16="http://schemas.microsoft.com/office/drawing/2014/main" id="{D2701E54-EF12-4753-A3F0-70B8F508CF45}"/>
                  </a:ext>
                </a:extLst>
              </p:cNvPr>
              <p:cNvSpPr/>
              <p:nvPr/>
            </p:nvSpPr>
            <p:spPr>
              <a:xfrm>
                <a:off x="1460599" y="2082993"/>
                <a:ext cx="223430" cy="142232"/>
              </a:xfrm>
              <a:custGeom>
                <a:avLst/>
                <a:gdLst/>
                <a:ahLst/>
                <a:cxnLst/>
                <a:rect l="l" t="t" r="r" b="b"/>
                <a:pathLst>
                  <a:path w="7025" h="4472" extrusionOk="0">
                    <a:moveTo>
                      <a:pt x="6763" y="491"/>
                    </a:moveTo>
                    <a:lnTo>
                      <a:pt x="6763" y="1729"/>
                    </a:lnTo>
                    <a:lnTo>
                      <a:pt x="1762" y="1729"/>
                    </a:lnTo>
                    <a:cubicBezTo>
                      <a:pt x="1762" y="1479"/>
                      <a:pt x="1774" y="1444"/>
                      <a:pt x="1738" y="1372"/>
                    </a:cubicBezTo>
                    <a:lnTo>
                      <a:pt x="1286" y="491"/>
                    </a:lnTo>
                    <a:lnTo>
                      <a:pt x="1786" y="491"/>
                    </a:lnTo>
                    <a:lnTo>
                      <a:pt x="1786" y="884"/>
                    </a:lnTo>
                    <a:cubicBezTo>
                      <a:pt x="1786" y="967"/>
                      <a:pt x="1858" y="1063"/>
                      <a:pt x="1965" y="1063"/>
                    </a:cubicBezTo>
                    <a:cubicBezTo>
                      <a:pt x="2060" y="1063"/>
                      <a:pt x="2143" y="979"/>
                      <a:pt x="2143" y="884"/>
                    </a:cubicBezTo>
                    <a:lnTo>
                      <a:pt x="2143" y="491"/>
                    </a:lnTo>
                    <a:lnTo>
                      <a:pt x="2334" y="491"/>
                    </a:lnTo>
                    <a:lnTo>
                      <a:pt x="2334" y="1360"/>
                    </a:lnTo>
                    <a:cubicBezTo>
                      <a:pt x="2334" y="1444"/>
                      <a:pt x="2417" y="1539"/>
                      <a:pt x="2512" y="1539"/>
                    </a:cubicBezTo>
                    <a:cubicBezTo>
                      <a:pt x="2608" y="1539"/>
                      <a:pt x="2691" y="1455"/>
                      <a:pt x="2691" y="1360"/>
                    </a:cubicBezTo>
                    <a:lnTo>
                      <a:pt x="2691" y="491"/>
                    </a:lnTo>
                    <a:lnTo>
                      <a:pt x="2893" y="491"/>
                    </a:lnTo>
                    <a:lnTo>
                      <a:pt x="2893" y="884"/>
                    </a:lnTo>
                    <a:cubicBezTo>
                      <a:pt x="2893" y="967"/>
                      <a:pt x="2965" y="1063"/>
                      <a:pt x="3072" y="1063"/>
                    </a:cubicBezTo>
                    <a:cubicBezTo>
                      <a:pt x="3155" y="1063"/>
                      <a:pt x="3251" y="979"/>
                      <a:pt x="3251" y="884"/>
                    </a:cubicBezTo>
                    <a:lnTo>
                      <a:pt x="3251" y="491"/>
                    </a:lnTo>
                    <a:lnTo>
                      <a:pt x="3441" y="491"/>
                    </a:lnTo>
                    <a:lnTo>
                      <a:pt x="3441" y="884"/>
                    </a:lnTo>
                    <a:cubicBezTo>
                      <a:pt x="3441" y="967"/>
                      <a:pt x="3513" y="1063"/>
                      <a:pt x="3620" y="1063"/>
                    </a:cubicBezTo>
                    <a:cubicBezTo>
                      <a:pt x="3703" y="1063"/>
                      <a:pt x="3798" y="979"/>
                      <a:pt x="3798" y="884"/>
                    </a:cubicBezTo>
                    <a:lnTo>
                      <a:pt x="3798" y="491"/>
                    </a:lnTo>
                    <a:lnTo>
                      <a:pt x="3989" y="491"/>
                    </a:lnTo>
                    <a:lnTo>
                      <a:pt x="3989" y="884"/>
                    </a:lnTo>
                    <a:cubicBezTo>
                      <a:pt x="3989" y="967"/>
                      <a:pt x="4060" y="1063"/>
                      <a:pt x="4167" y="1063"/>
                    </a:cubicBezTo>
                    <a:cubicBezTo>
                      <a:pt x="4263" y="1063"/>
                      <a:pt x="4346" y="979"/>
                      <a:pt x="4346" y="884"/>
                    </a:cubicBezTo>
                    <a:lnTo>
                      <a:pt x="4346" y="491"/>
                    </a:lnTo>
                    <a:lnTo>
                      <a:pt x="4536" y="491"/>
                    </a:lnTo>
                    <a:lnTo>
                      <a:pt x="4536" y="1360"/>
                    </a:lnTo>
                    <a:cubicBezTo>
                      <a:pt x="4536" y="1444"/>
                      <a:pt x="4620" y="1539"/>
                      <a:pt x="4715" y="1539"/>
                    </a:cubicBezTo>
                    <a:cubicBezTo>
                      <a:pt x="4822" y="1539"/>
                      <a:pt x="4894" y="1455"/>
                      <a:pt x="4894" y="1360"/>
                    </a:cubicBezTo>
                    <a:lnTo>
                      <a:pt x="4894" y="491"/>
                    </a:lnTo>
                    <a:lnTo>
                      <a:pt x="5096" y="491"/>
                    </a:lnTo>
                    <a:lnTo>
                      <a:pt x="5096" y="884"/>
                    </a:lnTo>
                    <a:cubicBezTo>
                      <a:pt x="5096" y="967"/>
                      <a:pt x="5167" y="1063"/>
                      <a:pt x="5275" y="1063"/>
                    </a:cubicBezTo>
                    <a:cubicBezTo>
                      <a:pt x="5358" y="1063"/>
                      <a:pt x="5453" y="979"/>
                      <a:pt x="5453" y="884"/>
                    </a:cubicBezTo>
                    <a:lnTo>
                      <a:pt x="5453" y="491"/>
                    </a:lnTo>
                    <a:lnTo>
                      <a:pt x="5644" y="491"/>
                    </a:lnTo>
                    <a:lnTo>
                      <a:pt x="5644" y="884"/>
                    </a:lnTo>
                    <a:cubicBezTo>
                      <a:pt x="5644" y="967"/>
                      <a:pt x="5715" y="1063"/>
                      <a:pt x="5822" y="1063"/>
                    </a:cubicBezTo>
                    <a:cubicBezTo>
                      <a:pt x="5906" y="1063"/>
                      <a:pt x="6001" y="979"/>
                      <a:pt x="6001" y="884"/>
                    </a:cubicBezTo>
                    <a:lnTo>
                      <a:pt x="6001" y="491"/>
                    </a:lnTo>
                    <a:lnTo>
                      <a:pt x="6191" y="491"/>
                    </a:lnTo>
                    <a:lnTo>
                      <a:pt x="6191" y="884"/>
                    </a:lnTo>
                    <a:cubicBezTo>
                      <a:pt x="6191" y="967"/>
                      <a:pt x="6263" y="1063"/>
                      <a:pt x="6370" y="1063"/>
                    </a:cubicBezTo>
                    <a:cubicBezTo>
                      <a:pt x="6465" y="1063"/>
                      <a:pt x="6549" y="979"/>
                      <a:pt x="6549" y="884"/>
                    </a:cubicBezTo>
                    <a:lnTo>
                      <a:pt x="6549" y="491"/>
                    </a:lnTo>
                    <a:close/>
                    <a:moveTo>
                      <a:pt x="914" y="1"/>
                    </a:moveTo>
                    <a:cubicBezTo>
                      <a:pt x="831" y="1"/>
                      <a:pt x="745" y="55"/>
                      <a:pt x="738" y="146"/>
                    </a:cubicBezTo>
                    <a:cubicBezTo>
                      <a:pt x="738" y="182"/>
                      <a:pt x="738" y="229"/>
                      <a:pt x="750" y="253"/>
                    </a:cubicBezTo>
                    <a:lnTo>
                      <a:pt x="881" y="503"/>
                    </a:lnTo>
                    <a:lnTo>
                      <a:pt x="1405" y="1503"/>
                    </a:lnTo>
                    <a:lnTo>
                      <a:pt x="1405" y="2087"/>
                    </a:lnTo>
                    <a:lnTo>
                      <a:pt x="1405" y="3158"/>
                    </a:lnTo>
                    <a:cubicBezTo>
                      <a:pt x="762" y="3896"/>
                      <a:pt x="631" y="4063"/>
                      <a:pt x="619" y="4075"/>
                    </a:cubicBezTo>
                    <a:cubicBezTo>
                      <a:pt x="584" y="4122"/>
                      <a:pt x="536" y="4122"/>
                      <a:pt x="512" y="4122"/>
                    </a:cubicBezTo>
                    <a:cubicBezTo>
                      <a:pt x="453" y="4122"/>
                      <a:pt x="357" y="4075"/>
                      <a:pt x="357" y="3968"/>
                    </a:cubicBezTo>
                    <a:lnTo>
                      <a:pt x="357" y="2860"/>
                    </a:lnTo>
                    <a:cubicBezTo>
                      <a:pt x="357" y="2765"/>
                      <a:pt x="286" y="2682"/>
                      <a:pt x="179" y="2682"/>
                    </a:cubicBezTo>
                    <a:cubicBezTo>
                      <a:pt x="84" y="2682"/>
                      <a:pt x="0" y="2753"/>
                      <a:pt x="0" y="2860"/>
                    </a:cubicBezTo>
                    <a:lnTo>
                      <a:pt x="0" y="3968"/>
                    </a:lnTo>
                    <a:cubicBezTo>
                      <a:pt x="0" y="4274"/>
                      <a:pt x="254" y="4471"/>
                      <a:pt x="512" y="4471"/>
                    </a:cubicBezTo>
                    <a:cubicBezTo>
                      <a:pt x="645" y="4471"/>
                      <a:pt x="780" y="4419"/>
                      <a:pt x="881" y="4301"/>
                    </a:cubicBezTo>
                    <a:lnTo>
                      <a:pt x="1655" y="3372"/>
                    </a:lnTo>
                    <a:lnTo>
                      <a:pt x="3155" y="3372"/>
                    </a:lnTo>
                    <a:cubicBezTo>
                      <a:pt x="3251" y="3372"/>
                      <a:pt x="3334" y="3301"/>
                      <a:pt x="3334" y="3194"/>
                    </a:cubicBezTo>
                    <a:cubicBezTo>
                      <a:pt x="3334" y="3110"/>
                      <a:pt x="3262" y="3027"/>
                      <a:pt x="3155" y="3027"/>
                    </a:cubicBezTo>
                    <a:lnTo>
                      <a:pt x="1762" y="3027"/>
                    </a:lnTo>
                    <a:lnTo>
                      <a:pt x="1762" y="2051"/>
                    </a:lnTo>
                    <a:lnTo>
                      <a:pt x="6668" y="2051"/>
                    </a:lnTo>
                    <a:lnTo>
                      <a:pt x="6668" y="3027"/>
                    </a:lnTo>
                    <a:lnTo>
                      <a:pt x="3858" y="3027"/>
                    </a:lnTo>
                    <a:cubicBezTo>
                      <a:pt x="3774" y="3027"/>
                      <a:pt x="3679" y="3099"/>
                      <a:pt x="3679" y="3194"/>
                    </a:cubicBezTo>
                    <a:cubicBezTo>
                      <a:pt x="3679" y="3289"/>
                      <a:pt x="3751" y="3372"/>
                      <a:pt x="3858" y="3372"/>
                    </a:cubicBezTo>
                    <a:lnTo>
                      <a:pt x="6846" y="3372"/>
                    </a:lnTo>
                    <a:cubicBezTo>
                      <a:pt x="6942" y="3372"/>
                      <a:pt x="7025" y="3301"/>
                      <a:pt x="7025" y="3194"/>
                    </a:cubicBezTo>
                    <a:lnTo>
                      <a:pt x="7025" y="301"/>
                    </a:lnTo>
                    <a:cubicBezTo>
                      <a:pt x="7025" y="229"/>
                      <a:pt x="6953" y="146"/>
                      <a:pt x="6846" y="146"/>
                    </a:cubicBezTo>
                    <a:lnTo>
                      <a:pt x="1096" y="146"/>
                    </a:lnTo>
                    <a:lnTo>
                      <a:pt x="1060" y="86"/>
                    </a:lnTo>
                    <a:cubicBezTo>
                      <a:pt x="1030" y="27"/>
                      <a:pt x="973" y="1"/>
                      <a:pt x="91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4" name="Google Shape;12686;p59">
                <a:extLst>
                  <a:ext uri="{FF2B5EF4-FFF2-40B4-BE49-F238E27FC236}">
                    <a16:creationId xmlns:a16="http://schemas.microsoft.com/office/drawing/2014/main" id="{9019CFF7-1839-4D6E-B638-C42BAE0829A0}"/>
                  </a:ext>
                </a:extLst>
              </p:cNvPr>
              <p:cNvSpPr/>
              <p:nvPr/>
            </p:nvSpPr>
            <p:spPr>
              <a:xfrm>
                <a:off x="1480668" y="221256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5" name="Google Shape;12687;p59">
                <a:extLst>
                  <a:ext uri="{FF2B5EF4-FFF2-40B4-BE49-F238E27FC236}">
                    <a16:creationId xmlns:a16="http://schemas.microsoft.com/office/drawing/2014/main" id="{CAC149CD-43A1-4A86-8EA8-3FBA029388A5}"/>
                  </a:ext>
                </a:extLst>
              </p:cNvPr>
              <p:cNvSpPr/>
              <p:nvPr/>
            </p:nvSpPr>
            <p:spPr>
              <a:xfrm>
                <a:off x="1480668" y="221256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6" name="Google Shape;12688;p59">
                <a:extLst>
                  <a:ext uri="{FF2B5EF4-FFF2-40B4-BE49-F238E27FC236}">
                    <a16:creationId xmlns:a16="http://schemas.microsoft.com/office/drawing/2014/main" id="{D6A60DB1-87CE-479D-8A4D-C43EED18E01E}"/>
                  </a:ext>
                </a:extLst>
              </p:cNvPr>
              <p:cNvSpPr/>
              <p:nvPr/>
            </p:nvSpPr>
            <p:spPr>
              <a:xfrm>
                <a:off x="1397339" y="2183433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7" name="Google Shape;12689;p59">
                <a:extLst>
                  <a:ext uri="{FF2B5EF4-FFF2-40B4-BE49-F238E27FC236}">
                    <a16:creationId xmlns:a16="http://schemas.microsoft.com/office/drawing/2014/main" id="{DC006044-B408-4EBC-B3DB-53FC3FB0668B}"/>
                  </a:ext>
                </a:extLst>
              </p:cNvPr>
              <p:cNvSpPr/>
              <p:nvPr/>
            </p:nvSpPr>
            <p:spPr>
              <a:xfrm>
                <a:off x="1309875" y="2057326"/>
                <a:ext cx="132945" cy="169680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5335" extrusionOk="0">
                    <a:moveTo>
                      <a:pt x="2406" y="2894"/>
                    </a:moveTo>
                    <a:lnTo>
                      <a:pt x="2406" y="3858"/>
                    </a:lnTo>
                    <a:lnTo>
                      <a:pt x="358" y="3858"/>
                    </a:lnTo>
                    <a:lnTo>
                      <a:pt x="358" y="2894"/>
                    </a:lnTo>
                    <a:close/>
                    <a:moveTo>
                      <a:pt x="3775" y="0"/>
                    </a:moveTo>
                    <a:cubicBezTo>
                      <a:pt x="3644" y="0"/>
                      <a:pt x="3525" y="84"/>
                      <a:pt x="3453" y="203"/>
                    </a:cubicBezTo>
                    <a:lnTo>
                      <a:pt x="3048" y="953"/>
                    </a:lnTo>
                    <a:lnTo>
                      <a:pt x="179" y="953"/>
                    </a:lnTo>
                    <a:cubicBezTo>
                      <a:pt x="84" y="953"/>
                      <a:pt x="0" y="1036"/>
                      <a:pt x="0" y="1131"/>
                    </a:cubicBezTo>
                    <a:lnTo>
                      <a:pt x="0" y="1512"/>
                    </a:lnTo>
                    <a:cubicBezTo>
                      <a:pt x="0" y="1596"/>
                      <a:pt x="72" y="1691"/>
                      <a:pt x="179" y="1691"/>
                    </a:cubicBezTo>
                    <a:cubicBezTo>
                      <a:pt x="262" y="1691"/>
                      <a:pt x="358" y="1608"/>
                      <a:pt x="358" y="1512"/>
                    </a:cubicBezTo>
                    <a:lnTo>
                      <a:pt x="358" y="1310"/>
                    </a:lnTo>
                    <a:lnTo>
                      <a:pt x="596" y="1310"/>
                    </a:lnTo>
                    <a:lnTo>
                      <a:pt x="596" y="2179"/>
                    </a:lnTo>
                    <a:cubicBezTo>
                      <a:pt x="596" y="2262"/>
                      <a:pt x="667" y="2358"/>
                      <a:pt x="774" y="2358"/>
                    </a:cubicBezTo>
                    <a:cubicBezTo>
                      <a:pt x="858" y="2358"/>
                      <a:pt x="953" y="2286"/>
                      <a:pt x="953" y="2179"/>
                    </a:cubicBezTo>
                    <a:lnTo>
                      <a:pt x="953" y="1310"/>
                    </a:lnTo>
                    <a:lnTo>
                      <a:pt x="1143" y="1310"/>
                    </a:lnTo>
                    <a:lnTo>
                      <a:pt x="1143" y="1703"/>
                    </a:lnTo>
                    <a:cubicBezTo>
                      <a:pt x="1143" y="1786"/>
                      <a:pt x="1215" y="1881"/>
                      <a:pt x="1322" y="1881"/>
                    </a:cubicBezTo>
                    <a:cubicBezTo>
                      <a:pt x="1405" y="1881"/>
                      <a:pt x="1501" y="1810"/>
                      <a:pt x="1501" y="1703"/>
                    </a:cubicBezTo>
                    <a:lnTo>
                      <a:pt x="1501" y="1310"/>
                    </a:lnTo>
                    <a:lnTo>
                      <a:pt x="1691" y="1310"/>
                    </a:lnTo>
                    <a:lnTo>
                      <a:pt x="1691" y="1703"/>
                    </a:lnTo>
                    <a:cubicBezTo>
                      <a:pt x="1691" y="1786"/>
                      <a:pt x="1763" y="1881"/>
                      <a:pt x="1870" y="1881"/>
                    </a:cubicBezTo>
                    <a:cubicBezTo>
                      <a:pt x="1965" y="1881"/>
                      <a:pt x="2048" y="1810"/>
                      <a:pt x="2048" y="1703"/>
                    </a:cubicBezTo>
                    <a:lnTo>
                      <a:pt x="2048" y="1310"/>
                    </a:lnTo>
                    <a:lnTo>
                      <a:pt x="2239" y="1310"/>
                    </a:lnTo>
                    <a:lnTo>
                      <a:pt x="2239" y="1703"/>
                    </a:lnTo>
                    <a:cubicBezTo>
                      <a:pt x="2239" y="1786"/>
                      <a:pt x="2310" y="1881"/>
                      <a:pt x="2417" y="1881"/>
                    </a:cubicBezTo>
                    <a:cubicBezTo>
                      <a:pt x="2513" y="1881"/>
                      <a:pt x="2596" y="1810"/>
                      <a:pt x="2596" y="1703"/>
                    </a:cubicBezTo>
                    <a:lnTo>
                      <a:pt x="2596" y="1310"/>
                    </a:lnTo>
                    <a:lnTo>
                      <a:pt x="2787" y="1310"/>
                    </a:lnTo>
                    <a:lnTo>
                      <a:pt x="2787" y="1572"/>
                    </a:lnTo>
                    <a:cubicBezTo>
                      <a:pt x="2334" y="2465"/>
                      <a:pt x="2465" y="2084"/>
                      <a:pt x="2453" y="2548"/>
                    </a:cubicBezTo>
                    <a:lnTo>
                      <a:pt x="393" y="2548"/>
                    </a:lnTo>
                    <a:lnTo>
                      <a:pt x="393" y="2227"/>
                    </a:lnTo>
                    <a:cubicBezTo>
                      <a:pt x="393" y="2132"/>
                      <a:pt x="322" y="2048"/>
                      <a:pt x="215" y="2048"/>
                    </a:cubicBezTo>
                    <a:cubicBezTo>
                      <a:pt x="131" y="2048"/>
                      <a:pt x="36" y="2120"/>
                      <a:pt x="36" y="2227"/>
                    </a:cubicBezTo>
                    <a:lnTo>
                      <a:pt x="36" y="4048"/>
                    </a:lnTo>
                    <a:cubicBezTo>
                      <a:pt x="36" y="4144"/>
                      <a:pt x="108" y="4227"/>
                      <a:pt x="215" y="4227"/>
                    </a:cubicBezTo>
                    <a:lnTo>
                      <a:pt x="2537" y="4227"/>
                    </a:lnTo>
                    <a:lnTo>
                      <a:pt x="2751" y="4489"/>
                    </a:lnTo>
                    <a:cubicBezTo>
                      <a:pt x="2783" y="4528"/>
                      <a:pt x="2833" y="4549"/>
                      <a:pt x="2883" y="4549"/>
                    </a:cubicBezTo>
                    <a:cubicBezTo>
                      <a:pt x="2925" y="4549"/>
                      <a:pt x="2968" y="4534"/>
                      <a:pt x="3001" y="4501"/>
                    </a:cubicBezTo>
                    <a:cubicBezTo>
                      <a:pt x="3072" y="4441"/>
                      <a:pt x="3084" y="4322"/>
                      <a:pt x="3013" y="4251"/>
                    </a:cubicBezTo>
                    <a:cubicBezTo>
                      <a:pt x="2834" y="4037"/>
                      <a:pt x="2810" y="3989"/>
                      <a:pt x="2787" y="3989"/>
                    </a:cubicBezTo>
                    <a:lnTo>
                      <a:pt x="2787" y="2346"/>
                    </a:lnTo>
                    <a:cubicBezTo>
                      <a:pt x="3762" y="490"/>
                      <a:pt x="3804" y="379"/>
                      <a:pt x="3817" y="379"/>
                    </a:cubicBezTo>
                    <a:cubicBezTo>
                      <a:pt x="3818" y="379"/>
                      <a:pt x="3820" y="381"/>
                      <a:pt x="3822" y="381"/>
                    </a:cubicBezTo>
                    <a:cubicBezTo>
                      <a:pt x="3825" y="381"/>
                      <a:pt x="3828" y="377"/>
                      <a:pt x="3829" y="377"/>
                    </a:cubicBezTo>
                    <a:cubicBezTo>
                      <a:pt x="3844" y="377"/>
                      <a:pt x="3834" y="626"/>
                      <a:pt x="3834" y="4822"/>
                    </a:cubicBezTo>
                    <a:cubicBezTo>
                      <a:pt x="3834" y="4929"/>
                      <a:pt x="3739" y="4977"/>
                      <a:pt x="3680" y="4977"/>
                    </a:cubicBezTo>
                    <a:cubicBezTo>
                      <a:pt x="3584" y="4977"/>
                      <a:pt x="3549" y="4870"/>
                      <a:pt x="3465" y="4787"/>
                    </a:cubicBezTo>
                    <a:cubicBezTo>
                      <a:pt x="3432" y="4740"/>
                      <a:pt x="3380" y="4716"/>
                      <a:pt x="3327" y="4716"/>
                    </a:cubicBezTo>
                    <a:cubicBezTo>
                      <a:pt x="3284" y="4716"/>
                      <a:pt x="3240" y="4731"/>
                      <a:pt x="3203" y="4763"/>
                    </a:cubicBezTo>
                    <a:cubicBezTo>
                      <a:pt x="3132" y="4822"/>
                      <a:pt x="3120" y="4941"/>
                      <a:pt x="3191" y="5025"/>
                    </a:cubicBezTo>
                    <a:lnTo>
                      <a:pt x="3310" y="5156"/>
                    </a:lnTo>
                    <a:cubicBezTo>
                      <a:pt x="3406" y="5275"/>
                      <a:pt x="3537" y="5334"/>
                      <a:pt x="3680" y="5334"/>
                    </a:cubicBezTo>
                    <a:cubicBezTo>
                      <a:pt x="3965" y="5334"/>
                      <a:pt x="4180" y="5108"/>
                      <a:pt x="4180" y="4834"/>
                    </a:cubicBezTo>
                    <a:lnTo>
                      <a:pt x="4180" y="405"/>
                    </a:lnTo>
                    <a:cubicBezTo>
                      <a:pt x="4144" y="167"/>
                      <a:pt x="3989" y="0"/>
                      <a:pt x="37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8" name="Google Shape;12690;p59">
                <a:extLst>
                  <a:ext uri="{FF2B5EF4-FFF2-40B4-BE49-F238E27FC236}">
                    <a16:creationId xmlns:a16="http://schemas.microsoft.com/office/drawing/2014/main" id="{BA5B260D-5427-4A68-A1F9-F6364A99BE34}"/>
                  </a:ext>
                </a:extLst>
              </p:cNvPr>
              <p:cNvSpPr/>
              <p:nvPr/>
            </p:nvSpPr>
            <p:spPr>
              <a:xfrm>
                <a:off x="1460599" y="2057326"/>
                <a:ext cx="25380" cy="10114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180" extrusionOk="0">
                    <a:moveTo>
                      <a:pt x="381" y="0"/>
                    </a:moveTo>
                    <a:cubicBezTo>
                      <a:pt x="167" y="0"/>
                      <a:pt x="0" y="167"/>
                      <a:pt x="0" y="381"/>
                    </a:cubicBezTo>
                    <a:lnTo>
                      <a:pt x="0" y="3001"/>
                    </a:lnTo>
                    <a:cubicBezTo>
                      <a:pt x="0" y="3084"/>
                      <a:pt x="84" y="3179"/>
                      <a:pt x="179" y="3179"/>
                    </a:cubicBezTo>
                    <a:cubicBezTo>
                      <a:pt x="274" y="3179"/>
                      <a:pt x="357" y="3096"/>
                      <a:pt x="357" y="3001"/>
                    </a:cubicBezTo>
                    <a:lnTo>
                      <a:pt x="357" y="381"/>
                    </a:lnTo>
                    <a:cubicBezTo>
                      <a:pt x="357" y="381"/>
                      <a:pt x="357" y="357"/>
                      <a:pt x="381" y="357"/>
                    </a:cubicBezTo>
                    <a:cubicBezTo>
                      <a:pt x="381" y="357"/>
                      <a:pt x="393" y="357"/>
                      <a:pt x="393" y="381"/>
                    </a:cubicBezTo>
                    <a:lnTo>
                      <a:pt x="441" y="453"/>
                    </a:lnTo>
                    <a:cubicBezTo>
                      <a:pt x="465" y="511"/>
                      <a:pt x="525" y="545"/>
                      <a:pt x="590" y="545"/>
                    </a:cubicBezTo>
                    <a:cubicBezTo>
                      <a:pt x="619" y="545"/>
                      <a:pt x="650" y="539"/>
                      <a:pt x="679" y="524"/>
                    </a:cubicBezTo>
                    <a:cubicBezTo>
                      <a:pt x="762" y="465"/>
                      <a:pt x="798" y="357"/>
                      <a:pt x="750" y="274"/>
                    </a:cubicBezTo>
                    <a:lnTo>
                      <a:pt x="703" y="203"/>
                    </a:lnTo>
                    <a:cubicBezTo>
                      <a:pt x="643" y="84"/>
                      <a:pt x="524" y="0"/>
                      <a:pt x="3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228" name="Google Shape;12669;p59">
              <a:extLst>
                <a:ext uri="{FF2B5EF4-FFF2-40B4-BE49-F238E27FC236}">
                  <a16:creationId xmlns:a16="http://schemas.microsoft.com/office/drawing/2014/main" id="{B4D8D5AE-4CE2-4338-A473-7A79E2C865EA}"/>
                </a:ext>
              </a:extLst>
            </p:cNvPr>
            <p:cNvGrpSpPr/>
            <p:nvPr/>
          </p:nvGrpSpPr>
          <p:grpSpPr>
            <a:xfrm>
              <a:off x="5502952" y="1951444"/>
              <a:ext cx="498872" cy="378733"/>
              <a:chOff x="3963652" y="1999759"/>
              <a:chExt cx="374154" cy="284050"/>
            </a:xfrm>
            <a:grpFill/>
          </p:grpSpPr>
          <p:sp>
            <p:nvSpPr>
              <p:cNvPr id="285" name="Google Shape;12670;p59">
                <a:extLst>
                  <a:ext uri="{FF2B5EF4-FFF2-40B4-BE49-F238E27FC236}">
                    <a16:creationId xmlns:a16="http://schemas.microsoft.com/office/drawing/2014/main" id="{42D1A90E-1930-4068-A08C-09E8176B83A6}"/>
                  </a:ext>
                </a:extLst>
              </p:cNvPr>
              <p:cNvSpPr/>
              <p:nvPr/>
            </p:nvSpPr>
            <p:spPr>
              <a:xfrm>
                <a:off x="4123441" y="2104652"/>
                <a:ext cx="214366" cy="179158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5633" extrusionOk="0">
                    <a:moveTo>
                      <a:pt x="6573" y="1"/>
                    </a:moveTo>
                    <a:cubicBezTo>
                      <a:pt x="6490" y="1"/>
                      <a:pt x="6395" y="84"/>
                      <a:pt x="6395" y="179"/>
                    </a:cubicBezTo>
                    <a:lnTo>
                      <a:pt x="6395" y="5275"/>
                    </a:lnTo>
                    <a:lnTo>
                      <a:pt x="180" y="5275"/>
                    </a:lnTo>
                    <a:cubicBezTo>
                      <a:pt x="84" y="5275"/>
                      <a:pt x="1" y="5346"/>
                      <a:pt x="1" y="5454"/>
                    </a:cubicBezTo>
                    <a:cubicBezTo>
                      <a:pt x="1" y="5549"/>
                      <a:pt x="72" y="5632"/>
                      <a:pt x="180" y="5632"/>
                    </a:cubicBezTo>
                    <a:lnTo>
                      <a:pt x="6561" y="5632"/>
                    </a:lnTo>
                    <a:cubicBezTo>
                      <a:pt x="6645" y="5632"/>
                      <a:pt x="6740" y="5549"/>
                      <a:pt x="6740" y="5454"/>
                    </a:cubicBezTo>
                    <a:lnTo>
                      <a:pt x="6740" y="179"/>
                    </a:lnTo>
                    <a:cubicBezTo>
                      <a:pt x="6740" y="84"/>
                      <a:pt x="6668" y="1"/>
                      <a:pt x="65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6" name="Google Shape;12671;p59">
                <a:extLst>
                  <a:ext uri="{FF2B5EF4-FFF2-40B4-BE49-F238E27FC236}">
                    <a16:creationId xmlns:a16="http://schemas.microsoft.com/office/drawing/2014/main" id="{16A9B183-3B02-4D8C-9B2F-DC3448B3DAF5}"/>
                  </a:ext>
                </a:extLst>
              </p:cNvPr>
              <p:cNvSpPr/>
              <p:nvPr/>
            </p:nvSpPr>
            <p:spPr>
              <a:xfrm>
                <a:off x="3963652" y="1999759"/>
                <a:ext cx="374154" cy="283669"/>
              </a:xfrm>
              <a:custGeom>
                <a:avLst/>
                <a:gdLst/>
                <a:ahLst/>
                <a:cxnLst/>
                <a:rect l="l" t="t" r="r" b="b"/>
                <a:pathLst>
                  <a:path w="11764" h="8919" extrusionOk="0">
                    <a:moveTo>
                      <a:pt x="1036" y="1"/>
                    </a:moveTo>
                    <a:cubicBezTo>
                      <a:pt x="465" y="1"/>
                      <a:pt x="0" y="465"/>
                      <a:pt x="0" y="1024"/>
                    </a:cubicBezTo>
                    <a:lnTo>
                      <a:pt x="0" y="7847"/>
                    </a:lnTo>
                    <a:cubicBezTo>
                      <a:pt x="0" y="8418"/>
                      <a:pt x="477" y="8918"/>
                      <a:pt x="1072" y="8918"/>
                    </a:cubicBezTo>
                    <a:lnTo>
                      <a:pt x="4513" y="8918"/>
                    </a:lnTo>
                    <a:cubicBezTo>
                      <a:pt x="4608" y="8918"/>
                      <a:pt x="4692" y="8835"/>
                      <a:pt x="4692" y="8740"/>
                    </a:cubicBezTo>
                    <a:cubicBezTo>
                      <a:pt x="4692" y="8644"/>
                      <a:pt x="4620" y="8561"/>
                      <a:pt x="4513" y="8561"/>
                    </a:cubicBezTo>
                    <a:lnTo>
                      <a:pt x="1072" y="8561"/>
                    </a:lnTo>
                    <a:cubicBezTo>
                      <a:pt x="679" y="8561"/>
                      <a:pt x="358" y="8228"/>
                      <a:pt x="358" y="7847"/>
                    </a:cubicBezTo>
                    <a:lnTo>
                      <a:pt x="358" y="7799"/>
                    </a:lnTo>
                    <a:lnTo>
                      <a:pt x="358" y="7763"/>
                    </a:lnTo>
                    <a:cubicBezTo>
                      <a:pt x="405" y="7430"/>
                      <a:pt x="691" y="7168"/>
                      <a:pt x="1036" y="7168"/>
                    </a:cubicBezTo>
                    <a:lnTo>
                      <a:pt x="1358" y="7168"/>
                    </a:lnTo>
                    <a:cubicBezTo>
                      <a:pt x="1453" y="7168"/>
                      <a:pt x="1536" y="7097"/>
                      <a:pt x="1536" y="6990"/>
                    </a:cubicBezTo>
                    <a:cubicBezTo>
                      <a:pt x="1536" y="6906"/>
                      <a:pt x="1465" y="6811"/>
                      <a:pt x="1358" y="6811"/>
                    </a:cubicBezTo>
                    <a:cubicBezTo>
                      <a:pt x="1335" y="6814"/>
                      <a:pt x="1309" y="6815"/>
                      <a:pt x="1278" y="6815"/>
                    </a:cubicBezTo>
                    <a:cubicBezTo>
                      <a:pt x="1232" y="6815"/>
                      <a:pt x="1177" y="6813"/>
                      <a:pt x="1116" y="6813"/>
                    </a:cubicBezTo>
                    <a:cubicBezTo>
                      <a:pt x="905" y="6813"/>
                      <a:pt x="620" y="6839"/>
                      <a:pt x="346" y="7073"/>
                    </a:cubicBezTo>
                    <a:lnTo>
                      <a:pt x="346" y="1013"/>
                    </a:lnTo>
                    <a:cubicBezTo>
                      <a:pt x="346" y="643"/>
                      <a:pt x="655" y="322"/>
                      <a:pt x="1036" y="322"/>
                    </a:cubicBezTo>
                    <a:lnTo>
                      <a:pt x="2465" y="322"/>
                    </a:lnTo>
                    <a:lnTo>
                      <a:pt x="2465" y="6811"/>
                    </a:lnTo>
                    <a:lnTo>
                      <a:pt x="2048" y="6811"/>
                    </a:lnTo>
                    <a:cubicBezTo>
                      <a:pt x="1953" y="6811"/>
                      <a:pt x="1870" y="6894"/>
                      <a:pt x="1870" y="6990"/>
                    </a:cubicBezTo>
                    <a:cubicBezTo>
                      <a:pt x="1870" y="7085"/>
                      <a:pt x="1941" y="7168"/>
                      <a:pt x="2048" y="7168"/>
                    </a:cubicBezTo>
                    <a:lnTo>
                      <a:pt x="2620" y="7168"/>
                    </a:lnTo>
                    <a:cubicBezTo>
                      <a:pt x="2715" y="7168"/>
                      <a:pt x="2798" y="7097"/>
                      <a:pt x="2798" y="6990"/>
                    </a:cubicBezTo>
                    <a:lnTo>
                      <a:pt x="2798" y="1191"/>
                    </a:lnTo>
                    <a:lnTo>
                      <a:pt x="11407" y="1191"/>
                    </a:lnTo>
                    <a:lnTo>
                      <a:pt x="11407" y="2763"/>
                    </a:lnTo>
                    <a:cubicBezTo>
                      <a:pt x="11407" y="2858"/>
                      <a:pt x="11478" y="2941"/>
                      <a:pt x="11585" y="2941"/>
                    </a:cubicBezTo>
                    <a:cubicBezTo>
                      <a:pt x="11669" y="2941"/>
                      <a:pt x="11764" y="2870"/>
                      <a:pt x="11764" y="2763"/>
                    </a:cubicBezTo>
                    <a:lnTo>
                      <a:pt x="11764" y="1024"/>
                    </a:lnTo>
                    <a:cubicBezTo>
                      <a:pt x="11764" y="941"/>
                      <a:pt x="11692" y="858"/>
                      <a:pt x="11597" y="858"/>
                    </a:cubicBezTo>
                    <a:lnTo>
                      <a:pt x="2822" y="858"/>
                    </a:lnTo>
                    <a:lnTo>
                      <a:pt x="2822" y="179"/>
                    </a:lnTo>
                    <a:cubicBezTo>
                      <a:pt x="2822" y="84"/>
                      <a:pt x="2739" y="1"/>
                      <a:pt x="26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7" name="Google Shape;12672;p59">
                <a:extLst>
                  <a:ext uri="{FF2B5EF4-FFF2-40B4-BE49-F238E27FC236}">
                    <a16:creationId xmlns:a16="http://schemas.microsoft.com/office/drawing/2014/main" id="{2FCFFBA8-2BBB-4DE7-92B9-32F4B1DD2CB4}"/>
                  </a:ext>
                </a:extLst>
              </p:cNvPr>
              <p:cNvSpPr/>
              <p:nvPr/>
            </p:nvSpPr>
            <p:spPr>
              <a:xfrm>
                <a:off x="4069309" y="2061874"/>
                <a:ext cx="234435" cy="182911"/>
              </a:xfrm>
              <a:custGeom>
                <a:avLst/>
                <a:gdLst/>
                <a:ahLst/>
                <a:cxnLst/>
                <a:rect l="l" t="t" r="r" b="b"/>
                <a:pathLst>
                  <a:path w="7371" h="5751" extrusionOk="0">
                    <a:moveTo>
                      <a:pt x="5477" y="357"/>
                    </a:moveTo>
                    <a:lnTo>
                      <a:pt x="5477" y="1631"/>
                    </a:lnTo>
                    <a:lnTo>
                      <a:pt x="3013" y="1631"/>
                    </a:lnTo>
                    <a:lnTo>
                      <a:pt x="3013" y="357"/>
                    </a:lnTo>
                    <a:close/>
                    <a:moveTo>
                      <a:pt x="2667" y="3036"/>
                    </a:moveTo>
                    <a:lnTo>
                      <a:pt x="2667" y="5394"/>
                    </a:lnTo>
                    <a:lnTo>
                      <a:pt x="1643" y="5394"/>
                    </a:lnTo>
                    <a:cubicBezTo>
                      <a:pt x="929" y="5394"/>
                      <a:pt x="358" y="4822"/>
                      <a:pt x="358" y="4120"/>
                    </a:cubicBezTo>
                    <a:lnTo>
                      <a:pt x="358" y="3036"/>
                    </a:lnTo>
                    <a:close/>
                    <a:moveTo>
                      <a:pt x="7013" y="334"/>
                    </a:moveTo>
                    <a:lnTo>
                      <a:pt x="7013" y="5394"/>
                    </a:lnTo>
                    <a:lnTo>
                      <a:pt x="3013" y="5394"/>
                    </a:lnTo>
                    <a:lnTo>
                      <a:pt x="3013" y="1977"/>
                    </a:lnTo>
                    <a:lnTo>
                      <a:pt x="5656" y="1977"/>
                    </a:lnTo>
                    <a:cubicBezTo>
                      <a:pt x="5751" y="1977"/>
                      <a:pt x="5834" y="1905"/>
                      <a:pt x="5834" y="1798"/>
                    </a:cubicBezTo>
                    <a:lnTo>
                      <a:pt x="5834" y="334"/>
                    </a:lnTo>
                    <a:close/>
                    <a:moveTo>
                      <a:pt x="179" y="0"/>
                    </a:moveTo>
                    <a:cubicBezTo>
                      <a:pt x="96" y="0"/>
                      <a:pt x="0" y="72"/>
                      <a:pt x="0" y="179"/>
                    </a:cubicBezTo>
                    <a:lnTo>
                      <a:pt x="0" y="4120"/>
                    </a:lnTo>
                    <a:cubicBezTo>
                      <a:pt x="0" y="5025"/>
                      <a:pt x="727" y="5751"/>
                      <a:pt x="1643" y="5751"/>
                    </a:cubicBezTo>
                    <a:lnTo>
                      <a:pt x="7192" y="5751"/>
                    </a:lnTo>
                    <a:cubicBezTo>
                      <a:pt x="7275" y="5751"/>
                      <a:pt x="7370" y="5679"/>
                      <a:pt x="7370" y="5572"/>
                    </a:cubicBezTo>
                    <a:lnTo>
                      <a:pt x="7370" y="179"/>
                    </a:lnTo>
                    <a:cubicBezTo>
                      <a:pt x="7358" y="72"/>
                      <a:pt x="7275" y="0"/>
                      <a:pt x="7192" y="0"/>
                    </a:cubicBezTo>
                    <a:lnTo>
                      <a:pt x="2024" y="0"/>
                    </a:lnTo>
                    <a:cubicBezTo>
                      <a:pt x="1941" y="0"/>
                      <a:pt x="1846" y="72"/>
                      <a:pt x="1846" y="179"/>
                    </a:cubicBezTo>
                    <a:cubicBezTo>
                      <a:pt x="1846" y="262"/>
                      <a:pt x="1917" y="357"/>
                      <a:pt x="2024" y="357"/>
                    </a:cubicBezTo>
                    <a:lnTo>
                      <a:pt x="2667" y="357"/>
                    </a:lnTo>
                    <a:lnTo>
                      <a:pt x="2667" y="2691"/>
                    </a:lnTo>
                    <a:lnTo>
                      <a:pt x="358" y="2691"/>
                    </a:lnTo>
                    <a:lnTo>
                      <a:pt x="358" y="357"/>
                    </a:lnTo>
                    <a:lnTo>
                      <a:pt x="1322" y="357"/>
                    </a:lnTo>
                    <a:cubicBezTo>
                      <a:pt x="1417" y="357"/>
                      <a:pt x="1501" y="274"/>
                      <a:pt x="1501" y="179"/>
                    </a:cubicBezTo>
                    <a:cubicBezTo>
                      <a:pt x="1501" y="84"/>
                      <a:pt x="1429" y="0"/>
                      <a:pt x="13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229" name="Google Shape;12705;p59">
              <a:extLst>
                <a:ext uri="{FF2B5EF4-FFF2-40B4-BE49-F238E27FC236}">
                  <a16:creationId xmlns:a16="http://schemas.microsoft.com/office/drawing/2014/main" id="{95582387-5FAA-442B-934B-6E2B6ADEA981}"/>
                </a:ext>
              </a:extLst>
            </p:cNvPr>
            <p:cNvGrpSpPr/>
            <p:nvPr/>
          </p:nvGrpSpPr>
          <p:grpSpPr>
            <a:xfrm>
              <a:off x="4805344" y="1951444"/>
              <a:ext cx="498363" cy="378733"/>
              <a:chOff x="3531200" y="1999759"/>
              <a:chExt cx="373772" cy="284050"/>
            </a:xfrm>
            <a:grpFill/>
          </p:grpSpPr>
          <p:sp>
            <p:nvSpPr>
              <p:cNvPr id="281" name="Google Shape;12706;p59">
                <a:extLst>
                  <a:ext uri="{FF2B5EF4-FFF2-40B4-BE49-F238E27FC236}">
                    <a16:creationId xmlns:a16="http://schemas.microsoft.com/office/drawing/2014/main" id="{7F944EE2-55F2-4D2D-8CA4-467CECCC0FB2}"/>
                  </a:ext>
                </a:extLst>
              </p:cNvPr>
              <p:cNvSpPr/>
              <p:nvPr/>
            </p:nvSpPr>
            <p:spPr>
              <a:xfrm>
                <a:off x="3531200" y="1999759"/>
                <a:ext cx="373772" cy="283669"/>
              </a:xfrm>
              <a:custGeom>
                <a:avLst/>
                <a:gdLst/>
                <a:ahLst/>
                <a:cxnLst/>
                <a:rect l="l" t="t" r="r" b="b"/>
                <a:pathLst>
                  <a:path w="11752" h="8919" extrusionOk="0">
                    <a:moveTo>
                      <a:pt x="1024" y="1"/>
                    </a:moveTo>
                    <a:cubicBezTo>
                      <a:pt x="465" y="1"/>
                      <a:pt x="1" y="465"/>
                      <a:pt x="1" y="1024"/>
                    </a:cubicBezTo>
                    <a:lnTo>
                      <a:pt x="1" y="7847"/>
                    </a:lnTo>
                    <a:cubicBezTo>
                      <a:pt x="1" y="8418"/>
                      <a:pt x="477" y="8918"/>
                      <a:pt x="1072" y="8918"/>
                    </a:cubicBezTo>
                    <a:lnTo>
                      <a:pt x="4513" y="8918"/>
                    </a:lnTo>
                    <a:cubicBezTo>
                      <a:pt x="4596" y="8918"/>
                      <a:pt x="4692" y="8835"/>
                      <a:pt x="4692" y="8740"/>
                    </a:cubicBezTo>
                    <a:cubicBezTo>
                      <a:pt x="4692" y="8633"/>
                      <a:pt x="4608" y="8561"/>
                      <a:pt x="4513" y="8561"/>
                    </a:cubicBezTo>
                    <a:lnTo>
                      <a:pt x="1072" y="8561"/>
                    </a:lnTo>
                    <a:cubicBezTo>
                      <a:pt x="667" y="8561"/>
                      <a:pt x="358" y="8228"/>
                      <a:pt x="358" y="7847"/>
                    </a:cubicBezTo>
                    <a:lnTo>
                      <a:pt x="358" y="7763"/>
                    </a:lnTo>
                    <a:cubicBezTo>
                      <a:pt x="405" y="7430"/>
                      <a:pt x="679" y="7168"/>
                      <a:pt x="1024" y="7168"/>
                    </a:cubicBezTo>
                    <a:lnTo>
                      <a:pt x="1358" y="7168"/>
                    </a:lnTo>
                    <a:cubicBezTo>
                      <a:pt x="1441" y="7168"/>
                      <a:pt x="1536" y="7097"/>
                      <a:pt x="1536" y="6990"/>
                    </a:cubicBezTo>
                    <a:cubicBezTo>
                      <a:pt x="1536" y="6906"/>
                      <a:pt x="1453" y="6811"/>
                      <a:pt x="1358" y="6811"/>
                    </a:cubicBezTo>
                    <a:cubicBezTo>
                      <a:pt x="1335" y="6814"/>
                      <a:pt x="1308" y="6815"/>
                      <a:pt x="1278" y="6815"/>
                    </a:cubicBezTo>
                    <a:cubicBezTo>
                      <a:pt x="1231" y="6815"/>
                      <a:pt x="1176" y="6813"/>
                      <a:pt x="1114" y="6813"/>
                    </a:cubicBezTo>
                    <a:cubicBezTo>
                      <a:pt x="900" y="6813"/>
                      <a:pt x="612" y="6839"/>
                      <a:pt x="346" y="7073"/>
                    </a:cubicBezTo>
                    <a:cubicBezTo>
                      <a:pt x="358" y="679"/>
                      <a:pt x="322" y="1001"/>
                      <a:pt x="358" y="834"/>
                    </a:cubicBezTo>
                    <a:cubicBezTo>
                      <a:pt x="429" y="536"/>
                      <a:pt x="703" y="322"/>
                      <a:pt x="1013" y="322"/>
                    </a:cubicBezTo>
                    <a:lnTo>
                      <a:pt x="2441" y="322"/>
                    </a:lnTo>
                    <a:lnTo>
                      <a:pt x="2441" y="6811"/>
                    </a:lnTo>
                    <a:lnTo>
                      <a:pt x="2025" y="6811"/>
                    </a:lnTo>
                    <a:cubicBezTo>
                      <a:pt x="1929" y="6811"/>
                      <a:pt x="1846" y="6894"/>
                      <a:pt x="1846" y="6990"/>
                    </a:cubicBezTo>
                    <a:cubicBezTo>
                      <a:pt x="1846" y="7085"/>
                      <a:pt x="1917" y="7168"/>
                      <a:pt x="2025" y="7168"/>
                    </a:cubicBezTo>
                    <a:lnTo>
                      <a:pt x="2608" y="7168"/>
                    </a:lnTo>
                    <a:cubicBezTo>
                      <a:pt x="2644" y="7168"/>
                      <a:pt x="2691" y="7156"/>
                      <a:pt x="2727" y="7132"/>
                    </a:cubicBezTo>
                    <a:cubicBezTo>
                      <a:pt x="2751" y="7097"/>
                      <a:pt x="2763" y="7049"/>
                      <a:pt x="2763" y="7013"/>
                    </a:cubicBezTo>
                    <a:lnTo>
                      <a:pt x="2763" y="1203"/>
                    </a:lnTo>
                    <a:lnTo>
                      <a:pt x="11371" y="1203"/>
                    </a:lnTo>
                    <a:lnTo>
                      <a:pt x="11371" y="2787"/>
                    </a:lnTo>
                    <a:cubicBezTo>
                      <a:pt x="11371" y="2870"/>
                      <a:pt x="11442" y="2965"/>
                      <a:pt x="11550" y="2965"/>
                    </a:cubicBezTo>
                    <a:cubicBezTo>
                      <a:pt x="11633" y="2965"/>
                      <a:pt x="11728" y="2882"/>
                      <a:pt x="11728" y="2787"/>
                    </a:cubicBezTo>
                    <a:lnTo>
                      <a:pt x="11728" y="1036"/>
                    </a:lnTo>
                    <a:cubicBezTo>
                      <a:pt x="11752" y="941"/>
                      <a:pt x="11681" y="858"/>
                      <a:pt x="11597" y="858"/>
                    </a:cubicBezTo>
                    <a:lnTo>
                      <a:pt x="2810" y="858"/>
                    </a:lnTo>
                    <a:lnTo>
                      <a:pt x="2810" y="179"/>
                    </a:lnTo>
                    <a:cubicBezTo>
                      <a:pt x="2810" y="84"/>
                      <a:pt x="2739" y="1"/>
                      <a:pt x="263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2" name="Google Shape;12707;p59">
                <a:extLst>
                  <a:ext uri="{FF2B5EF4-FFF2-40B4-BE49-F238E27FC236}">
                    <a16:creationId xmlns:a16="http://schemas.microsoft.com/office/drawing/2014/main" id="{7DE26099-5F97-4F12-B230-46D37A11F93E}"/>
                  </a:ext>
                </a:extLst>
              </p:cNvPr>
              <p:cNvSpPr/>
              <p:nvPr/>
            </p:nvSpPr>
            <p:spPr>
              <a:xfrm>
                <a:off x="3690638" y="2104652"/>
                <a:ext cx="214334" cy="179158"/>
              </a:xfrm>
              <a:custGeom>
                <a:avLst/>
                <a:gdLst/>
                <a:ahLst/>
                <a:cxnLst/>
                <a:rect l="l" t="t" r="r" b="b"/>
                <a:pathLst>
                  <a:path w="6739" h="5633" extrusionOk="0">
                    <a:moveTo>
                      <a:pt x="6584" y="1"/>
                    </a:moveTo>
                    <a:cubicBezTo>
                      <a:pt x="6489" y="1"/>
                      <a:pt x="6406" y="84"/>
                      <a:pt x="6406" y="179"/>
                    </a:cubicBezTo>
                    <a:lnTo>
                      <a:pt x="6406" y="5275"/>
                    </a:lnTo>
                    <a:lnTo>
                      <a:pt x="179" y="5275"/>
                    </a:lnTo>
                    <a:cubicBezTo>
                      <a:pt x="95" y="5275"/>
                      <a:pt x="0" y="5346"/>
                      <a:pt x="0" y="5454"/>
                    </a:cubicBezTo>
                    <a:cubicBezTo>
                      <a:pt x="0" y="5549"/>
                      <a:pt x="72" y="5632"/>
                      <a:pt x="179" y="5632"/>
                    </a:cubicBezTo>
                    <a:lnTo>
                      <a:pt x="6560" y="5632"/>
                    </a:lnTo>
                    <a:cubicBezTo>
                      <a:pt x="6656" y="5632"/>
                      <a:pt x="6739" y="5549"/>
                      <a:pt x="6739" y="5454"/>
                    </a:cubicBezTo>
                    <a:lnTo>
                      <a:pt x="6739" y="179"/>
                    </a:lnTo>
                    <a:cubicBezTo>
                      <a:pt x="6739" y="84"/>
                      <a:pt x="6668" y="1"/>
                      <a:pt x="658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3" name="Google Shape;12708;p59">
                <a:extLst>
                  <a:ext uri="{FF2B5EF4-FFF2-40B4-BE49-F238E27FC236}">
                    <a16:creationId xmlns:a16="http://schemas.microsoft.com/office/drawing/2014/main" id="{B12233DA-B272-444B-856A-D0DB5B6569B9}"/>
                  </a:ext>
                </a:extLst>
              </p:cNvPr>
              <p:cNvSpPr/>
              <p:nvPr/>
            </p:nvSpPr>
            <p:spPr>
              <a:xfrm>
                <a:off x="3631163" y="2148193"/>
                <a:ext cx="259433" cy="84856"/>
              </a:xfrm>
              <a:custGeom>
                <a:avLst/>
                <a:gdLst/>
                <a:ahLst/>
                <a:cxnLst/>
                <a:rect l="l" t="t" r="r" b="b"/>
                <a:pathLst>
                  <a:path w="8157" h="2668" extrusionOk="0">
                    <a:moveTo>
                      <a:pt x="179" y="1"/>
                    </a:moveTo>
                    <a:cubicBezTo>
                      <a:pt x="84" y="1"/>
                      <a:pt x="1" y="84"/>
                      <a:pt x="1" y="179"/>
                    </a:cubicBezTo>
                    <a:lnTo>
                      <a:pt x="1" y="2489"/>
                    </a:lnTo>
                    <a:cubicBezTo>
                      <a:pt x="1" y="2584"/>
                      <a:pt x="72" y="2668"/>
                      <a:pt x="179" y="2668"/>
                    </a:cubicBezTo>
                    <a:lnTo>
                      <a:pt x="4954" y="2668"/>
                    </a:lnTo>
                    <a:cubicBezTo>
                      <a:pt x="5037" y="2668"/>
                      <a:pt x="5132" y="2596"/>
                      <a:pt x="5132" y="2489"/>
                    </a:cubicBezTo>
                    <a:cubicBezTo>
                      <a:pt x="5132" y="2382"/>
                      <a:pt x="5061" y="2311"/>
                      <a:pt x="4954" y="2311"/>
                    </a:cubicBezTo>
                    <a:lnTo>
                      <a:pt x="358" y="2311"/>
                    </a:lnTo>
                    <a:lnTo>
                      <a:pt x="358" y="346"/>
                    </a:lnTo>
                    <a:lnTo>
                      <a:pt x="501" y="346"/>
                    </a:lnTo>
                    <a:lnTo>
                      <a:pt x="501" y="1227"/>
                    </a:lnTo>
                    <a:cubicBezTo>
                      <a:pt x="501" y="1310"/>
                      <a:pt x="572" y="1406"/>
                      <a:pt x="679" y="1406"/>
                    </a:cubicBezTo>
                    <a:cubicBezTo>
                      <a:pt x="787" y="1406"/>
                      <a:pt x="858" y="1334"/>
                      <a:pt x="858" y="1227"/>
                    </a:cubicBezTo>
                    <a:lnTo>
                      <a:pt x="858" y="346"/>
                    </a:lnTo>
                    <a:lnTo>
                      <a:pt x="1072" y="346"/>
                    </a:lnTo>
                    <a:lnTo>
                      <a:pt x="1072" y="739"/>
                    </a:lnTo>
                    <a:cubicBezTo>
                      <a:pt x="1072" y="822"/>
                      <a:pt x="1144" y="918"/>
                      <a:pt x="1251" y="918"/>
                    </a:cubicBezTo>
                    <a:cubicBezTo>
                      <a:pt x="1346" y="918"/>
                      <a:pt x="1430" y="834"/>
                      <a:pt x="1430" y="739"/>
                    </a:cubicBezTo>
                    <a:lnTo>
                      <a:pt x="1430" y="346"/>
                    </a:lnTo>
                    <a:lnTo>
                      <a:pt x="1632" y="346"/>
                    </a:lnTo>
                    <a:lnTo>
                      <a:pt x="1632" y="739"/>
                    </a:lnTo>
                    <a:cubicBezTo>
                      <a:pt x="1632" y="822"/>
                      <a:pt x="1703" y="918"/>
                      <a:pt x="1811" y="918"/>
                    </a:cubicBezTo>
                    <a:cubicBezTo>
                      <a:pt x="1918" y="918"/>
                      <a:pt x="1989" y="834"/>
                      <a:pt x="1989" y="739"/>
                    </a:cubicBezTo>
                    <a:lnTo>
                      <a:pt x="1989" y="346"/>
                    </a:lnTo>
                    <a:lnTo>
                      <a:pt x="2203" y="346"/>
                    </a:lnTo>
                    <a:lnTo>
                      <a:pt x="2203" y="739"/>
                    </a:lnTo>
                    <a:cubicBezTo>
                      <a:pt x="2203" y="822"/>
                      <a:pt x="2275" y="918"/>
                      <a:pt x="2382" y="918"/>
                    </a:cubicBezTo>
                    <a:cubicBezTo>
                      <a:pt x="2477" y="918"/>
                      <a:pt x="2561" y="834"/>
                      <a:pt x="2561" y="739"/>
                    </a:cubicBezTo>
                    <a:lnTo>
                      <a:pt x="2561" y="346"/>
                    </a:lnTo>
                    <a:lnTo>
                      <a:pt x="2763" y="346"/>
                    </a:lnTo>
                    <a:lnTo>
                      <a:pt x="2763" y="1227"/>
                    </a:lnTo>
                    <a:cubicBezTo>
                      <a:pt x="2763" y="1310"/>
                      <a:pt x="2834" y="1406"/>
                      <a:pt x="2942" y="1406"/>
                    </a:cubicBezTo>
                    <a:cubicBezTo>
                      <a:pt x="3049" y="1406"/>
                      <a:pt x="3120" y="1334"/>
                      <a:pt x="3120" y="1227"/>
                    </a:cubicBezTo>
                    <a:lnTo>
                      <a:pt x="3120" y="346"/>
                    </a:lnTo>
                    <a:lnTo>
                      <a:pt x="3335" y="346"/>
                    </a:lnTo>
                    <a:lnTo>
                      <a:pt x="3335" y="739"/>
                    </a:lnTo>
                    <a:cubicBezTo>
                      <a:pt x="3335" y="822"/>
                      <a:pt x="3406" y="918"/>
                      <a:pt x="3513" y="918"/>
                    </a:cubicBezTo>
                    <a:cubicBezTo>
                      <a:pt x="3608" y="918"/>
                      <a:pt x="3692" y="834"/>
                      <a:pt x="3692" y="739"/>
                    </a:cubicBezTo>
                    <a:lnTo>
                      <a:pt x="3692" y="346"/>
                    </a:lnTo>
                    <a:lnTo>
                      <a:pt x="3894" y="346"/>
                    </a:lnTo>
                    <a:lnTo>
                      <a:pt x="3894" y="739"/>
                    </a:lnTo>
                    <a:cubicBezTo>
                      <a:pt x="3894" y="822"/>
                      <a:pt x="3966" y="918"/>
                      <a:pt x="4073" y="918"/>
                    </a:cubicBezTo>
                    <a:cubicBezTo>
                      <a:pt x="4168" y="918"/>
                      <a:pt x="4251" y="834"/>
                      <a:pt x="4251" y="739"/>
                    </a:cubicBezTo>
                    <a:lnTo>
                      <a:pt x="4251" y="346"/>
                    </a:lnTo>
                    <a:lnTo>
                      <a:pt x="4466" y="346"/>
                    </a:lnTo>
                    <a:lnTo>
                      <a:pt x="4466" y="739"/>
                    </a:lnTo>
                    <a:cubicBezTo>
                      <a:pt x="4466" y="822"/>
                      <a:pt x="4537" y="918"/>
                      <a:pt x="4644" y="918"/>
                    </a:cubicBezTo>
                    <a:cubicBezTo>
                      <a:pt x="4739" y="918"/>
                      <a:pt x="4823" y="834"/>
                      <a:pt x="4823" y="739"/>
                    </a:cubicBezTo>
                    <a:lnTo>
                      <a:pt x="4823" y="346"/>
                    </a:lnTo>
                    <a:lnTo>
                      <a:pt x="5025" y="346"/>
                    </a:lnTo>
                    <a:lnTo>
                      <a:pt x="5025" y="1227"/>
                    </a:lnTo>
                    <a:cubicBezTo>
                      <a:pt x="5025" y="1310"/>
                      <a:pt x="5097" y="1406"/>
                      <a:pt x="5204" y="1406"/>
                    </a:cubicBezTo>
                    <a:cubicBezTo>
                      <a:pt x="5311" y="1406"/>
                      <a:pt x="5382" y="1334"/>
                      <a:pt x="5382" y="1227"/>
                    </a:cubicBezTo>
                    <a:lnTo>
                      <a:pt x="5382" y="346"/>
                    </a:lnTo>
                    <a:lnTo>
                      <a:pt x="5597" y="346"/>
                    </a:lnTo>
                    <a:lnTo>
                      <a:pt x="5597" y="739"/>
                    </a:lnTo>
                    <a:cubicBezTo>
                      <a:pt x="5597" y="822"/>
                      <a:pt x="5668" y="918"/>
                      <a:pt x="5775" y="918"/>
                    </a:cubicBezTo>
                    <a:cubicBezTo>
                      <a:pt x="5871" y="918"/>
                      <a:pt x="5954" y="834"/>
                      <a:pt x="5954" y="739"/>
                    </a:cubicBezTo>
                    <a:lnTo>
                      <a:pt x="5954" y="346"/>
                    </a:lnTo>
                    <a:lnTo>
                      <a:pt x="6156" y="346"/>
                    </a:lnTo>
                    <a:lnTo>
                      <a:pt x="6156" y="739"/>
                    </a:lnTo>
                    <a:cubicBezTo>
                      <a:pt x="6156" y="822"/>
                      <a:pt x="6228" y="918"/>
                      <a:pt x="6335" y="918"/>
                    </a:cubicBezTo>
                    <a:cubicBezTo>
                      <a:pt x="6442" y="918"/>
                      <a:pt x="6514" y="834"/>
                      <a:pt x="6514" y="739"/>
                    </a:cubicBezTo>
                    <a:lnTo>
                      <a:pt x="6514" y="346"/>
                    </a:lnTo>
                    <a:lnTo>
                      <a:pt x="6728" y="346"/>
                    </a:lnTo>
                    <a:lnTo>
                      <a:pt x="6728" y="739"/>
                    </a:lnTo>
                    <a:cubicBezTo>
                      <a:pt x="6728" y="822"/>
                      <a:pt x="6799" y="918"/>
                      <a:pt x="6906" y="918"/>
                    </a:cubicBezTo>
                    <a:cubicBezTo>
                      <a:pt x="7002" y="918"/>
                      <a:pt x="7085" y="834"/>
                      <a:pt x="7085" y="739"/>
                    </a:cubicBezTo>
                    <a:lnTo>
                      <a:pt x="7085" y="346"/>
                    </a:lnTo>
                    <a:lnTo>
                      <a:pt x="7287" y="346"/>
                    </a:lnTo>
                    <a:lnTo>
                      <a:pt x="7287" y="1227"/>
                    </a:lnTo>
                    <a:cubicBezTo>
                      <a:pt x="7287" y="1310"/>
                      <a:pt x="7359" y="1406"/>
                      <a:pt x="7466" y="1406"/>
                    </a:cubicBezTo>
                    <a:cubicBezTo>
                      <a:pt x="7573" y="1406"/>
                      <a:pt x="7645" y="1334"/>
                      <a:pt x="7645" y="1227"/>
                    </a:cubicBezTo>
                    <a:lnTo>
                      <a:pt x="7645" y="346"/>
                    </a:lnTo>
                    <a:lnTo>
                      <a:pt x="7799" y="346"/>
                    </a:lnTo>
                    <a:lnTo>
                      <a:pt x="7799" y="2311"/>
                    </a:lnTo>
                    <a:lnTo>
                      <a:pt x="5835" y="2311"/>
                    </a:lnTo>
                    <a:cubicBezTo>
                      <a:pt x="5740" y="2311"/>
                      <a:pt x="5656" y="2382"/>
                      <a:pt x="5656" y="2489"/>
                    </a:cubicBezTo>
                    <a:cubicBezTo>
                      <a:pt x="5656" y="2596"/>
                      <a:pt x="5728" y="2668"/>
                      <a:pt x="5835" y="2668"/>
                    </a:cubicBezTo>
                    <a:lnTo>
                      <a:pt x="7978" y="2668"/>
                    </a:lnTo>
                    <a:cubicBezTo>
                      <a:pt x="8061" y="2668"/>
                      <a:pt x="8157" y="2596"/>
                      <a:pt x="8157" y="2489"/>
                    </a:cubicBezTo>
                    <a:lnTo>
                      <a:pt x="8157" y="179"/>
                    </a:lnTo>
                    <a:cubicBezTo>
                      <a:pt x="7954" y="96"/>
                      <a:pt x="7883" y="1"/>
                      <a:pt x="77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4" name="Google Shape;12709;p59">
                <a:extLst>
                  <a:ext uri="{FF2B5EF4-FFF2-40B4-BE49-F238E27FC236}">
                    <a16:creationId xmlns:a16="http://schemas.microsoft.com/office/drawing/2014/main" id="{BCE7E9ED-8292-475A-A09E-CA92048BC612}"/>
                  </a:ext>
                </a:extLst>
              </p:cNvPr>
              <p:cNvSpPr/>
              <p:nvPr/>
            </p:nvSpPr>
            <p:spPr>
              <a:xfrm>
                <a:off x="3639496" y="2058089"/>
                <a:ext cx="206414" cy="73120"/>
              </a:xfrm>
              <a:custGeom>
                <a:avLst/>
                <a:gdLst/>
                <a:ahLst/>
                <a:cxnLst/>
                <a:rect l="l" t="t" r="r" b="b"/>
                <a:pathLst>
                  <a:path w="6490" h="2299" extrusionOk="0">
                    <a:moveTo>
                      <a:pt x="179" y="0"/>
                    </a:moveTo>
                    <a:cubicBezTo>
                      <a:pt x="84" y="0"/>
                      <a:pt x="1" y="72"/>
                      <a:pt x="1" y="179"/>
                    </a:cubicBezTo>
                    <a:cubicBezTo>
                      <a:pt x="1" y="274"/>
                      <a:pt x="72" y="357"/>
                      <a:pt x="179" y="357"/>
                    </a:cubicBezTo>
                    <a:lnTo>
                      <a:pt x="3013" y="357"/>
                    </a:lnTo>
                    <a:cubicBezTo>
                      <a:pt x="3168" y="357"/>
                      <a:pt x="3311" y="488"/>
                      <a:pt x="3311" y="655"/>
                    </a:cubicBezTo>
                    <a:lnTo>
                      <a:pt x="3311" y="691"/>
                    </a:lnTo>
                    <a:cubicBezTo>
                      <a:pt x="3311" y="857"/>
                      <a:pt x="3168" y="988"/>
                      <a:pt x="3013" y="988"/>
                    </a:cubicBezTo>
                    <a:lnTo>
                      <a:pt x="2799" y="988"/>
                    </a:lnTo>
                    <a:cubicBezTo>
                      <a:pt x="2442" y="988"/>
                      <a:pt x="2144" y="1286"/>
                      <a:pt x="2144" y="1643"/>
                    </a:cubicBezTo>
                    <a:cubicBezTo>
                      <a:pt x="2144" y="2000"/>
                      <a:pt x="2442" y="2298"/>
                      <a:pt x="2799" y="2298"/>
                    </a:cubicBezTo>
                    <a:lnTo>
                      <a:pt x="6311" y="2298"/>
                    </a:lnTo>
                    <a:cubicBezTo>
                      <a:pt x="6406" y="2298"/>
                      <a:pt x="6490" y="2227"/>
                      <a:pt x="6490" y="2119"/>
                    </a:cubicBezTo>
                    <a:cubicBezTo>
                      <a:pt x="6490" y="2024"/>
                      <a:pt x="6418" y="1941"/>
                      <a:pt x="6311" y="1941"/>
                    </a:cubicBezTo>
                    <a:lnTo>
                      <a:pt x="2799" y="1941"/>
                    </a:lnTo>
                    <a:cubicBezTo>
                      <a:pt x="2632" y="1941"/>
                      <a:pt x="2501" y="1810"/>
                      <a:pt x="2501" y="1643"/>
                    </a:cubicBezTo>
                    <a:cubicBezTo>
                      <a:pt x="2501" y="1488"/>
                      <a:pt x="2632" y="1346"/>
                      <a:pt x="2799" y="1346"/>
                    </a:cubicBezTo>
                    <a:lnTo>
                      <a:pt x="3013" y="1346"/>
                    </a:lnTo>
                    <a:cubicBezTo>
                      <a:pt x="3358" y="1346"/>
                      <a:pt x="3656" y="1048"/>
                      <a:pt x="3656" y="691"/>
                    </a:cubicBezTo>
                    <a:lnTo>
                      <a:pt x="3656" y="655"/>
                    </a:lnTo>
                    <a:cubicBezTo>
                      <a:pt x="3656" y="298"/>
                      <a:pt x="3358" y="0"/>
                      <a:pt x="301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230" name="Google Shape;12784;p59">
              <a:extLst>
                <a:ext uri="{FF2B5EF4-FFF2-40B4-BE49-F238E27FC236}">
                  <a16:creationId xmlns:a16="http://schemas.microsoft.com/office/drawing/2014/main" id="{8310365C-0A74-4932-B9BA-B29EB5B66790}"/>
                </a:ext>
              </a:extLst>
            </p:cNvPr>
            <p:cNvGrpSpPr/>
            <p:nvPr/>
          </p:nvGrpSpPr>
          <p:grpSpPr>
            <a:xfrm>
              <a:off x="7606968" y="1946079"/>
              <a:ext cx="467576" cy="389463"/>
              <a:chOff x="5770336" y="2007615"/>
              <a:chExt cx="350682" cy="292097"/>
            </a:xfrm>
            <a:grpFill/>
          </p:grpSpPr>
          <p:sp>
            <p:nvSpPr>
              <p:cNvPr id="277" name="Google Shape;12785;p59">
                <a:extLst>
                  <a:ext uri="{FF2B5EF4-FFF2-40B4-BE49-F238E27FC236}">
                    <a16:creationId xmlns:a16="http://schemas.microsoft.com/office/drawing/2014/main" id="{DF0881B8-E9D4-44B6-A283-5B49EC335995}"/>
                  </a:ext>
                </a:extLst>
              </p:cNvPr>
              <p:cNvSpPr/>
              <p:nvPr/>
            </p:nvSpPr>
            <p:spPr>
              <a:xfrm>
                <a:off x="5780545" y="2007615"/>
                <a:ext cx="329500" cy="75855"/>
              </a:xfrm>
              <a:custGeom>
                <a:avLst/>
                <a:gdLst/>
                <a:ahLst/>
                <a:cxnLst/>
                <a:rect l="l" t="t" r="r" b="b"/>
                <a:pathLst>
                  <a:path w="10360" h="2385" extrusionOk="0">
                    <a:moveTo>
                      <a:pt x="245" y="1"/>
                    </a:moveTo>
                    <a:cubicBezTo>
                      <a:pt x="179" y="1"/>
                      <a:pt x="123" y="24"/>
                      <a:pt x="84" y="63"/>
                    </a:cubicBezTo>
                    <a:cubicBezTo>
                      <a:pt x="24" y="111"/>
                      <a:pt x="1" y="182"/>
                      <a:pt x="1" y="254"/>
                    </a:cubicBezTo>
                    <a:lnTo>
                      <a:pt x="1" y="2218"/>
                    </a:lnTo>
                    <a:cubicBezTo>
                      <a:pt x="1" y="2313"/>
                      <a:pt x="72" y="2385"/>
                      <a:pt x="167" y="2385"/>
                    </a:cubicBezTo>
                    <a:cubicBezTo>
                      <a:pt x="251" y="2385"/>
                      <a:pt x="322" y="2313"/>
                      <a:pt x="322" y="2218"/>
                    </a:cubicBezTo>
                    <a:lnTo>
                      <a:pt x="322" y="349"/>
                    </a:lnTo>
                    <a:cubicBezTo>
                      <a:pt x="977" y="456"/>
                      <a:pt x="2882" y="718"/>
                      <a:pt x="5180" y="718"/>
                    </a:cubicBezTo>
                    <a:cubicBezTo>
                      <a:pt x="7466" y="718"/>
                      <a:pt x="9371" y="456"/>
                      <a:pt x="10026" y="349"/>
                    </a:cubicBezTo>
                    <a:lnTo>
                      <a:pt x="10026" y="2218"/>
                    </a:lnTo>
                    <a:cubicBezTo>
                      <a:pt x="10026" y="2313"/>
                      <a:pt x="10097" y="2385"/>
                      <a:pt x="10192" y="2385"/>
                    </a:cubicBezTo>
                    <a:cubicBezTo>
                      <a:pt x="10276" y="2385"/>
                      <a:pt x="10359" y="2313"/>
                      <a:pt x="10359" y="2218"/>
                    </a:cubicBezTo>
                    <a:lnTo>
                      <a:pt x="10359" y="254"/>
                    </a:lnTo>
                    <a:cubicBezTo>
                      <a:pt x="10323" y="182"/>
                      <a:pt x="10300" y="111"/>
                      <a:pt x="10240" y="63"/>
                    </a:cubicBezTo>
                    <a:cubicBezTo>
                      <a:pt x="10191" y="24"/>
                      <a:pt x="10125" y="1"/>
                      <a:pt x="10077" y="1"/>
                    </a:cubicBezTo>
                    <a:cubicBezTo>
                      <a:pt x="10067" y="1"/>
                      <a:pt x="10058" y="2"/>
                      <a:pt x="10050" y="4"/>
                    </a:cubicBezTo>
                    <a:cubicBezTo>
                      <a:pt x="9657" y="63"/>
                      <a:pt x="7597" y="396"/>
                      <a:pt x="5168" y="396"/>
                    </a:cubicBezTo>
                    <a:cubicBezTo>
                      <a:pt x="2727" y="396"/>
                      <a:pt x="667" y="75"/>
                      <a:pt x="286" y="4"/>
                    </a:cubicBezTo>
                    <a:cubicBezTo>
                      <a:pt x="272" y="2"/>
                      <a:pt x="258" y="1"/>
                      <a:pt x="24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8" name="Google Shape;12786;p59">
                <a:extLst>
                  <a:ext uri="{FF2B5EF4-FFF2-40B4-BE49-F238E27FC236}">
                    <a16:creationId xmlns:a16="http://schemas.microsoft.com/office/drawing/2014/main" id="{737CF83F-99A4-41E7-ADF1-E6A89C76C7F1}"/>
                  </a:ext>
                </a:extLst>
              </p:cNvPr>
              <p:cNvSpPr/>
              <p:nvPr/>
            </p:nvSpPr>
            <p:spPr>
              <a:xfrm>
                <a:off x="5779400" y="2097082"/>
                <a:ext cx="329500" cy="76014"/>
              </a:xfrm>
              <a:custGeom>
                <a:avLst/>
                <a:gdLst/>
                <a:ahLst/>
                <a:cxnLst/>
                <a:rect l="l" t="t" r="r" b="b"/>
                <a:pathLst>
                  <a:path w="10360" h="2390" extrusionOk="0">
                    <a:moveTo>
                      <a:pt x="168" y="0"/>
                    </a:moveTo>
                    <a:cubicBezTo>
                      <a:pt x="84" y="0"/>
                      <a:pt x="1" y="72"/>
                      <a:pt x="1" y="167"/>
                    </a:cubicBezTo>
                    <a:lnTo>
                      <a:pt x="1" y="2132"/>
                    </a:lnTo>
                    <a:cubicBezTo>
                      <a:pt x="1" y="2203"/>
                      <a:pt x="37" y="2286"/>
                      <a:pt x="96" y="2322"/>
                    </a:cubicBezTo>
                    <a:cubicBezTo>
                      <a:pt x="144" y="2370"/>
                      <a:pt x="203" y="2382"/>
                      <a:pt x="263" y="2382"/>
                    </a:cubicBezTo>
                    <a:lnTo>
                      <a:pt x="299" y="2382"/>
                    </a:lnTo>
                    <a:cubicBezTo>
                      <a:pt x="692" y="2322"/>
                      <a:pt x="2739" y="2001"/>
                      <a:pt x="5180" y="2001"/>
                    </a:cubicBezTo>
                    <a:cubicBezTo>
                      <a:pt x="7621" y="2001"/>
                      <a:pt x="9681" y="2310"/>
                      <a:pt x="10062" y="2382"/>
                    </a:cubicBezTo>
                    <a:cubicBezTo>
                      <a:pt x="10080" y="2387"/>
                      <a:pt x="10098" y="2389"/>
                      <a:pt x="10115" y="2389"/>
                    </a:cubicBezTo>
                    <a:cubicBezTo>
                      <a:pt x="10175" y="2389"/>
                      <a:pt x="10227" y="2359"/>
                      <a:pt x="10264" y="2322"/>
                    </a:cubicBezTo>
                    <a:cubicBezTo>
                      <a:pt x="10324" y="2286"/>
                      <a:pt x="10347" y="2203"/>
                      <a:pt x="10347" y="2132"/>
                    </a:cubicBezTo>
                    <a:lnTo>
                      <a:pt x="10347" y="167"/>
                    </a:lnTo>
                    <a:cubicBezTo>
                      <a:pt x="10359" y="84"/>
                      <a:pt x="10288" y="0"/>
                      <a:pt x="10193" y="0"/>
                    </a:cubicBezTo>
                    <a:cubicBezTo>
                      <a:pt x="10109" y="0"/>
                      <a:pt x="10038" y="84"/>
                      <a:pt x="10038" y="167"/>
                    </a:cubicBezTo>
                    <a:lnTo>
                      <a:pt x="10038" y="2048"/>
                    </a:lnTo>
                    <a:cubicBezTo>
                      <a:pt x="9383" y="1941"/>
                      <a:pt x="7478" y="1667"/>
                      <a:pt x="5180" y="1667"/>
                    </a:cubicBezTo>
                    <a:cubicBezTo>
                      <a:pt x="2894" y="1667"/>
                      <a:pt x="989" y="1941"/>
                      <a:pt x="334" y="2048"/>
                    </a:cubicBezTo>
                    <a:lnTo>
                      <a:pt x="334" y="167"/>
                    </a:lnTo>
                    <a:cubicBezTo>
                      <a:pt x="334" y="72"/>
                      <a:pt x="263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9" name="Google Shape;12787;p59">
                <a:extLst>
                  <a:ext uri="{FF2B5EF4-FFF2-40B4-BE49-F238E27FC236}">
                    <a16:creationId xmlns:a16="http://schemas.microsoft.com/office/drawing/2014/main" id="{5A7B7FF6-E58E-4307-9909-99C30F277513}"/>
                  </a:ext>
                </a:extLst>
              </p:cNvPr>
              <p:cNvSpPr/>
              <p:nvPr/>
            </p:nvSpPr>
            <p:spPr>
              <a:xfrm>
                <a:off x="5800996" y="2031850"/>
                <a:ext cx="288217" cy="117201"/>
              </a:xfrm>
              <a:custGeom>
                <a:avLst/>
                <a:gdLst/>
                <a:ahLst/>
                <a:cxnLst/>
                <a:rect l="l" t="t" r="r" b="b"/>
                <a:pathLst>
                  <a:path w="9062" h="3685" extrusionOk="0">
                    <a:moveTo>
                      <a:pt x="8728" y="325"/>
                    </a:moveTo>
                    <a:lnTo>
                      <a:pt x="8728" y="3349"/>
                    </a:lnTo>
                    <a:cubicBezTo>
                      <a:pt x="7752" y="3218"/>
                      <a:pt x="6228" y="3087"/>
                      <a:pt x="4525" y="3087"/>
                    </a:cubicBezTo>
                    <a:cubicBezTo>
                      <a:pt x="2799" y="3087"/>
                      <a:pt x="1286" y="3230"/>
                      <a:pt x="310" y="3349"/>
                    </a:cubicBezTo>
                    <a:lnTo>
                      <a:pt x="310" y="325"/>
                    </a:lnTo>
                    <a:cubicBezTo>
                      <a:pt x="1275" y="444"/>
                      <a:pt x="2799" y="599"/>
                      <a:pt x="4525" y="599"/>
                    </a:cubicBezTo>
                    <a:cubicBezTo>
                      <a:pt x="6239" y="599"/>
                      <a:pt x="7752" y="444"/>
                      <a:pt x="8728" y="325"/>
                    </a:cubicBezTo>
                    <a:close/>
                    <a:moveTo>
                      <a:pt x="292" y="1"/>
                    </a:moveTo>
                    <a:cubicBezTo>
                      <a:pt x="220" y="1"/>
                      <a:pt x="145" y="25"/>
                      <a:pt x="96" y="75"/>
                    </a:cubicBezTo>
                    <a:cubicBezTo>
                      <a:pt x="36" y="135"/>
                      <a:pt x="1" y="230"/>
                      <a:pt x="1" y="313"/>
                    </a:cubicBezTo>
                    <a:lnTo>
                      <a:pt x="1" y="3361"/>
                    </a:lnTo>
                    <a:cubicBezTo>
                      <a:pt x="1" y="3456"/>
                      <a:pt x="36" y="3540"/>
                      <a:pt x="96" y="3599"/>
                    </a:cubicBezTo>
                    <a:cubicBezTo>
                      <a:pt x="155" y="3647"/>
                      <a:pt x="239" y="3683"/>
                      <a:pt x="310" y="3683"/>
                    </a:cubicBezTo>
                    <a:lnTo>
                      <a:pt x="358" y="3683"/>
                    </a:lnTo>
                    <a:cubicBezTo>
                      <a:pt x="1322" y="3564"/>
                      <a:pt x="2822" y="3409"/>
                      <a:pt x="4537" y="3409"/>
                    </a:cubicBezTo>
                    <a:cubicBezTo>
                      <a:pt x="6251" y="3409"/>
                      <a:pt x="7752" y="3564"/>
                      <a:pt x="8716" y="3683"/>
                    </a:cubicBezTo>
                    <a:cubicBezTo>
                      <a:pt x="8728" y="3684"/>
                      <a:pt x="8740" y="3685"/>
                      <a:pt x="8752" y="3685"/>
                    </a:cubicBezTo>
                    <a:cubicBezTo>
                      <a:pt x="8832" y="3685"/>
                      <a:pt x="8902" y="3651"/>
                      <a:pt x="8954" y="3599"/>
                    </a:cubicBezTo>
                    <a:cubicBezTo>
                      <a:pt x="9026" y="3540"/>
                      <a:pt x="9061" y="3456"/>
                      <a:pt x="9061" y="3361"/>
                    </a:cubicBezTo>
                    <a:lnTo>
                      <a:pt x="9061" y="313"/>
                    </a:lnTo>
                    <a:cubicBezTo>
                      <a:pt x="9049" y="230"/>
                      <a:pt x="9002" y="135"/>
                      <a:pt x="8942" y="75"/>
                    </a:cubicBezTo>
                    <a:cubicBezTo>
                      <a:pt x="8893" y="25"/>
                      <a:pt x="8818" y="1"/>
                      <a:pt x="8747" y="1"/>
                    </a:cubicBezTo>
                    <a:cubicBezTo>
                      <a:pt x="8732" y="1"/>
                      <a:pt x="8718" y="2"/>
                      <a:pt x="8704" y="4"/>
                    </a:cubicBezTo>
                    <a:cubicBezTo>
                      <a:pt x="7740" y="123"/>
                      <a:pt x="6228" y="266"/>
                      <a:pt x="4525" y="266"/>
                    </a:cubicBezTo>
                    <a:cubicBezTo>
                      <a:pt x="2810" y="266"/>
                      <a:pt x="1310" y="123"/>
                      <a:pt x="334" y="4"/>
                    </a:cubicBezTo>
                    <a:cubicBezTo>
                      <a:pt x="320" y="2"/>
                      <a:pt x="306" y="1"/>
                      <a:pt x="29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0" name="Google Shape;12788;p59">
                <a:extLst>
                  <a:ext uri="{FF2B5EF4-FFF2-40B4-BE49-F238E27FC236}">
                    <a16:creationId xmlns:a16="http://schemas.microsoft.com/office/drawing/2014/main" id="{B8F23DC0-82EE-4004-BCE5-7C9E5C1F688B}"/>
                  </a:ext>
                </a:extLst>
              </p:cNvPr>
              <p:cNvSpPr/>
              <p:nvPr/>
            </p:nvSpPr>
            <p:spPr>
              <a:xfrm>
                <a:off x="5770336" y="2186073"/>
                <a:ext cx="350682" cy="113639"/>
              </a:xfrm>
              <a:custGeom>
                <a:avLst/>
                <a:gdLst/>
                <a:ahLst/>
                <a:cxnLst/>
                <a:rect l="l" t="t" r="r" b="b"/>
                <a:pathLst>
                  <a:path w="11026" h="3573" extrusionOk="0">
                    <a:moveTo>
                      <a:pt x="2965" y="334"/>
                    </a:moveTo>
                    <a:cubicBezTo>
                      <a:pt x="3179" y="334"/>
                      <a:pt x="3346" y="500"/>
                      <a:pt x="3346" y="703"/>
                    </a:cubicBezTo>
                    <a:lnTo>
                      <a:pt x="3346" y="1155"/>
                    </a:lnTo>
                    <a:lnTo>
                      <a:pt x="2953" y="1155"/>
                    </a:lnTo>
                    <a:cubicBezTo>
                      <a:pt x="2786" y="1179"/>
                      <a:pt x="2631" y="1274"/>
                      <a:pt x="2524" y="1393"/>
                    </a:cubicBezTo>
                    <a:cubicBezTo>
                      <a:pt x="2393" y="1239"/>
                      <a:pt x="2191" y="1132"/>
                      <a:pt x="1989" y="1132"/>
                    </a:cubicBezTo>
                    <a:lnTo>
                      <a:pt x="1703" y="1132"/>
                    </a:lnTo>
                    <a:lnTo>
                      <a:pt x="1703" y="703"/>
                    </a:lnTo>
                    <a:lnTo>
                      <a:pt x="1715" y="703"/>
                    </a:lnTo>
                    <a:cubicBezTo>
                      <a:pt x="1715" y="500"/>
                      <a:pt x="1881" y="334"/>
                      <a:pt x="2096" y="334"/>
                    </a:cubicBezTo>
                    <a:close/>
                    <a:moveTo>
                      <a:pt x="4929" y="334"/>
                    </a:moveTo>
                    <a:cubicBezTo>
                      <a:pt x="5144" y="334"/>
                      <a:pt x="5310" y="500"/>
                      <a:pt x="5310" y="703"/>
                    </a:cubicBezTo>
                    <a:lnTo>
                      <a:pt x="5310" y="1155"/>
                    </a:lnTo>
                    <a:lnTo>
                      <a:pt x="4917" y="1155"/>
                    </a:lnTo>
                    <a:cubicBezTo>
                      <a:pt x="4751" y="1179"/>
                      <a:pt x="4596" y="1274"/>
                      <a:pt x="4489" y="1393"/>
                    </a:cubicBezTo>
                    <a:cubicBezTo>
                      <a:pt x="4358" y="1239"/>
                      <a:pt x="4155" y="1132"/>
                      <a:pt x="3953" y="1132"/>
                    </a:cubicBezTo>
                    <a:lnTo>
                      <a:pt x="3667" y="1132"/>
                    </a:lnTo>
                    <a:lnTo>
                      <a:pt x="3667" y="703"/>
                    </a:lnTo>
                    <a:lnTo>
                      <a:pt x="3679" y="703"/>
                    </a:lnTo>
                    <a:cubicBezTo>
                      <a:pt x="3679" y="500"/>
                      <a:pt x="3846" y="334"/>
                      <a:pt x="4060" y="334"/>
                    </a:cubicBezTo>
                    <a:close/>
                    <a:moveTo>
                      <a:pt x="6894" y="334"/>
                    </a:moveTo>
                    <a:cubicBezTo>
                      <a:pt x="7108" y="334"/>
                      <a:pt x="7275" y="500"/>
                      <a:pt x="7275" y="703"/>
                    </a:cubicBezTo>
                    <a:lnTo>
                      <a:pt x="7275" y="1155"/>
                    </a:lnTo>
                    <a:lnTo>
                      <a:pt x="6811" y="1155"/>
                    </a:lnTo>
                    <a:cubicBezTo>
                      <a:pt x="6799" y="1155"/>
                      <a:pt x="6775" y="1155"/>
                      <a:pt x="6775" y="1167"/>
                    </a:cubicBezTo>
                    <a:cubicBezTo>
                      <a:pt x="6644" y="1215"/>
                      <a:pt x="6525" y="1286"/>
                      <a:pt x="6441" y="1393"/>
                    </a:cubicBezTo>
                    <a:cubicBezTo>
                      <a:pt x="6346" y="1286"/>
                      <a:pt x="6227" y="1215"/>
                      <a:pt x="6096" y="1167"/>
                    </a:cubicBezTo>
                    <a:cubicBezTo>
                      <a:pt x="6084" y="1167"/>
                      <a:pt x="6084" y="1167"/>
                      <a:pt x="6060" y="1155"/>
                    </a:cubicBezTo>
                    <a:lnTo>
                      <a:pt x="5608" y="1155"/>
                    </a:lnTo>
                    <a:lnTo>
                      <a:pt x="5608" y="703"/>
                    </a:lnTo>
                    <a:cubicBezTo>
                      <a:pt x="5644" y="500"/>
                      <a:pt x="5810" y="334"/>
                      <a:pt x="6013" y="334"/>
                    </a:cubicBezTo>
                    <a:close/>
                    <a:moveTo>
                      <a:pt x="8847" y="334"/>
                    </a:moveTo>
                    <a:cubicBezTo>
                      <a:pt x="9061" y="334"/>
                      <a:pt x="9216" y="500"/>
                      <a:pt x="9216" y="703"/>
                    </a:cubicBezTo>
                    <a:lnTo>
                      <a:pt x="9216" y="1155"/>
                    </a:lnTo>
                    <a:lnTo>
                      <a:pt x="8763" y="1155"/>
                    </a:lnTo>
                    <a:cubicBezTo>
                      <a:pt x="8739" y="1155"/>
                      <a:pt x="8739" y="1155"/>
                      <a:pt x="8727" y="1167"/>
                    </a:cubicBezTo>
                    <a:cubicBezTo>
                      <a:pt x="8597" y="1215"/>
                      <a:pt x="8477" y="1286"/>
                      <a:pt x="8382" y="1393"/>
                    </a:cubicBezTo>
                    <a:cubicBezTo>
                      <a:pt x="8299" y="1286"/>
                      <a:pt x="8180" y="1215"/>
                      <a:pt x="8049" y="1167"/>
                    </a:cubicBezTo>
                    <a:cubicBezTo>
                      <a:pt x="8025" y="1167"/>
                      <a:pt x="8025" y="1167"/>
                      <a:pt x="8013" y="1155"/>
                    </a:cubicBezTo>
                    <a:lnTo>
                      <a:pt x="7549" y="1155"/>
                    </a:lnTo>
                    <a:lnTo>
                      <a:pt x="7549" y="703"/>
                    </a:lnTo>
                    <a:lnTo>
                      <a:pt x="7596" y="703"/>
                    </a:lnTo>
                    <a:cubicBezTo>
                      <a:pt x="7596" y="500"/>
                      <a:pt x="7763" y="334"/>
                      <a:pt x="7965" y="334"/>
                    </a:cubicBezTo>
                    <a:close/>
                    <a:moveTo>
                      <a:pt x="5489" y="1453"/>
                    </a:moveTo>
                    <a:lnTo>
                      <a:pt x="5489" y="1477"/>
                    </a:lnTo>
                    <a:lnTo>
                      <a:pt x="6013" y="1477"/>
                    </a:lnTo>
                    <a:cubicBezTo>
                      <a:pt x="6037" y="1477"/>
                      <a:pt x="6037" y="1477"/>
                      <a:pt x="6049" y="1489"/>
                    </a:cubicBezTo>
                    <a:lnTo>
                      <a:pt x="6060" y="1489"/>
                    </a:lnTo>
                    <a:cubicBezTo>
                      <a:pt x="6072" y="1489"/>
                      <a:pt x="6072" y="1489"/>
                      <a:pt x="6096" y="1513"/>
                    </a:cubicBezTo>
                    <a:lnTo>
                      <a:pt x="6108" y="1513"/>
                    </a:lnTo>
                    <a:cubicBezTo>
                      <a:pt x="6120" y="1513"/>
                      <a:pt x="6120" y="1524"/>
                      <a:pt x="6132" y="1524"/>
                    </a:cubicBezTo>
                    <a:cubicBezTo>
                      <a:pt x="6156" y="1524"/>
                      <a:pt x="6156" y="1536"/>
                      <a:pt x="6156" y="1536"/>
                    </a:cubicBezTo>
                    <a:lnTo>
                      <a:pt x="6168" y="1548"/>
                    </a:lnTo>
                    <a:lnTo>
                      <a:pt x="6180" y="1572"/>
                    </a:lnTo>
                    <a:lnTo>
                      <a:pt x="6180" y="1584"/>
                    </a:lnTo>
                    <a:lnTo>
                      <a:pt x="6191" y="1596"/>
                    </a:lnTo>
                    <a:lnTo>
                      <a:pt x="6191" y="1608"/>
                    </a:lnTo>
                    <a:lnTo>
                      <a:pt x="6215" y="1632"/>
                    </a:lnTo>
                    <a:lnTo>
                      <a:pt x="6215" y="1643"/>
                    </a:lnTo>
                    <a:cubicBezTo>
                      <a:pt x="6215" y="1643"/>
                      <a:pt x="6215" y="1655"/>
                      <a:pt x="6227" y="1655"/>
                    </a:cubicBezTo>
                    <a:lnTo>
                      <a:pt x="6227" y="1667"/>
                    </a:lnTo>
                    <a:cubicBezTo>
                      <a:pt x="6227" y="1667"/>
                      <a:pt x="6227" y="1691"/>
                      <a:pt x="6239" y="1691"/>
                    </a:cubicBezTo>
                    <a:lnTo>
                      <a:pt x="6239" y="1703"/>
                    </a:lnTo>
                    <a:lnTo>
                      <a:pt x="6239" y="1715"/>
                    </a:lnTo>
                    <a:lnTo>
                      <a:pt x="6239" y="1727"/>
                    </a:lnTo>
                    <a:lnTo>
                      <a:pt x="6239" y="1751"/>
                    </a:lnTo>
                    <a:lnTo>
                      <a:pt x="6239" y="1763"/>
                    </a:lnTo>
                    <a:lnTo>
                      <a:pt x="6239" y="1786"/>
                    </a:lnTo>
                    <a:lnTo>
                      <a:pt x="6239" y="1822"/>
                    </a:lnTo>
                    <a:lnTo>
                      <a:pt x="6239" y="2655"/>
                    </a:lnTo>
                    <a:lnTo>
                      <a:pt x="4608" y="2655"/>
                    </a:lnTo>
                    <a:lnTo>
                      <a:pt x="4608" y="1822"/>
                    </a:lnTo>
                    <a:lnTo>
                      <a:pt x="4608" y="1786"/>
                    </a:lnTo>
                    <a:cubicBezTo>
                      <a:pt x="4620" y="1632"/>
                      <a:pt x="4751" y="1489"/>
                      <a:pt x="4906" y="1453"/>
                    </a:cubicBezTo>
                    <a:close/>
                    <a:moveTo>
                      <a:pt x="7977" y="1477"/>
                    </a:moveTo>
                    <a:cubicBezTo>
                      <a:pt x="8001" y="1477"/>
                      <a:pt x="8001" y="1477"/>
                      <a:pt x="8013" y="1489"/>
                    </a:cubicBezTo>
                    <a:lnTo>
                      <a:pt x="8025" y="1489"/>
                    </a:lnTo>
                    <a:cubicBezTo>
                      <a:pt x="8037" y="1489"/>
                      <a:pt x="8037" y="1489"/>
                      <a:pt x="8061" y="1513"/>
                    </a:cubicBezTo>
                    <a:lnTo>
                      <a:pt x="8073" y="1513"/>
                    </a:lnTo>
                    <a:cubicBezTo>
                      <a:pt x="8085" y="1513"/>
                      <a:pt x="8085" y="1524"/>
                      <a:pt x="8096" y="1524"/>
                    </a:cubicBezTo>
                    <a:lnTo>
                      <a:pt x="8120" y="1536"/>
                    </a:lnTo>
                    <a:lnTo>
                      <a:pt x="8132" y="1548"/>
                    </a:lnTo>
                    <a:lnTo>
                      <a:pt x="8144" y="1572"/>
                    </a:lnTo>
                    <a:lnTo>
                      <a:pt x="8144" y="1584"/>
                    </a:lnTo>
                    <a:lnTo>
                      <a:pt x="8156" y="1596"/>
                    </a:lnTo>
                    <a:lnTo>
                      <a:pt x="8156" y="1608"/>
                    </a:lnTo>
                    <a:lnTo>
                      <a:pt x="8180" y="1632"/>
                    </a:lnTo>
                    <a:lnTo>
                      <a:pt x="8180" y="1643"/>
                    </a:lnTo>
                    <a:cubicBezTo>
                      <a:pt x="8180" y="1643"/>
                      <a:pt x="8180" y="1655"/>
                      <a:pt x="8192" y="1655"/>
                    </a:cubicBezTo>
                    <a:lnTo>
                      <a:pt x="8192" y="1667"/>
                    </a:lnTo>
                    <a:cubicBezTo>
                      <a:pt x="8192" y="1667"/>
                      <a:pt x="8192" y="1691"/>
                      <a:pt x="8204" y="1691"/>
                    </a:cubicBezTo>
                    <a:lnTo>
                      <a:pt x="8204" y="1703"/>
                    </a:lnTo>
                    <a:lnTo>
                      <a:pt x="8204" y="1715"/>
                    </a:lnTo>
                    <a:lnTo>
                      <a:pt x="8204" y="1727"/>
                    </a:lnTo>
                    <a:lnTo>
                      <a:pt x="8204" y="1751"/>
                    </a:lnTo>
                    <a:lnTo>
                      <a:pt x="8204" y="1763"/>
                    </a:lnTo>
                    <a:lnTo>
                      <a:pt x="8204" y="1786"/>
                    </a:lnTo>
                    <a:lnTo>
                      <a:pt x="8204" y="1822"/>
                    </a:lnTo>
                    <a:lnTo>
                      <a:pt x="8204" y="2655"/>
                    </a:lnTo>
                    <a:lnTo>
                      <a:pt x="6572" y="2655"/>
                    </a:lnTo>
                    <a:lnTo>
                      <a:pt x="6572" y="1822"/>
                    </a:lnTo>
                    <a:lnTo>
                      <a:pt x="6572" y="1786"/>
                    </a:lnTo>
                    <a:lnTo>
                      <a:pt x="6572" y="1763"/>
                    </a:lnTo>
                    <a:lnTo>
                      <a:pt x="6572" y="1751"/>
                    </a:lnTo>
                    <a:lnTo>
                      <a:pt x="6572" y="1727"/>
                    </a:lnTo>
                    <a:lnTo>
                      <a:pt x="6572" y="1715"/>
                    </a:lnTo>
                    <a:lnTo>
                      <a:pt x="6572" y="1703"/>
                    </a:lnTo>
                    <a:lnTo>
                      <a:pt x="6572" y="1691"/>
                    </a:lnTo>
                    <a:cubicBezTo>
                      <a:pt x="6572" y="1691"/>
                      <a:pt x="6572" y="1667"/>
                      <a:pt x="6584" y="1667"/>
                    </a:cubicBezTo>
                    <a:lnTo>
                      <a:pt x="6584" y="1655"/>
                    </a:lnTo>
                    <a:cubicBezTo>
                      <a:pt x="6584" y="1655"/>
                      <a:pt x="6584" y="1643"/>
                      <a:pt x="6596" y="1643"/>
                    </a:cubicBezTo>
                    <a:lnTo>
                      <a:pt x="6596" y="1632"/>
                    </a:lnTo>
                    <a:lnTo>
                      <a:pt x="6608" y="1608"/>
                    </a:lnTo>
                    <a:lnTo>
                      <a:pt x="6608" y="1596"/>
                    </a:lnTo>
                    <a:lnTo>
                      <a:pt x="6632" y="1584"/>
                    </a:lnTo>
                    <a:lnTo>
                      <a:pt x="6632" y="1572"/>
                    </a:lnTo>
                    <a:lnTo>
                      <a:pt x="6644" y="1548"/>
                    </a:lnTo>
                    <a:lnTo>
                      <a:pt x="6656" y="1536"/>
                    </a:lnTo>
                    <a:lnTo>
                      <a:pt x="6668" y="1524"/>
                    </a:lnTo>
                    <a:cubicBezTo>
                      <a:pt x="6692" y="1524"/>
                      <a:pt x="6692" y="1513"/>
                      <a:pt x="6703" y="1513"/>
                    </a:cubicBezTo>
                    <a:lnTo>
                      <a:pt x="6715" y="1513"/>
                    </a:lnTo>
                    <a:cubicBezTo>
                      <a:pt x="6727" y="1513"/>
                      <a:pt x="6727" y="1489"/>
                      <a:pt x="6751" y="1489"/>
                    </a:cubicBezTo>
                    <a:lnTo>
                      <a:pt x="6763" y="1489"/>
                    </a:lnTo>
                    <a:cubicBezTo>
                      <a:pt x="6775" y="1489"/>
                      <a:pt x="6775" y="1489"/>
                      <a:pt x="6787" y="1477"/>
                    </a:cubicBezTo>
                    <a:close/>
                    <a:moveTo>
                      <a:pt x="1989" y="1477"/>
                    </a:moveTo>
                    <a:cubicBezTo>
                      <a:pt x="2191" y="1477"/>
                      <a:pt x="2358" y="1643"/>
                      <a:pt x="2358" y="1846"/>
                    </a:cubicBezTo>
                    <a:lnTo>
                      <a:pt x="2358" y="2679"/>
                    </a:lnTo>
                    <a:lnTo>
                      <a:pt x="726" y="2679"/>
                    </a:lnTo>
                    <a:lnTo>
                      <a:pt x="726" y="1846"/>
                    </a:lnTo>
                    <a:lnTo>
                      <a:pt x="738" y="1846"/>
                    </a:lnTo>
                    <a:cubicBezTo>
                      <a:pt x="738" y="1643"/>
                      <a:pt x="893" y="1477"/>
                      <a:pt x="1107" y="1477"/>
                    </a:cubicBezTo>
                    <a:close/>
                    <a:moveTo>
                      <a:pt x="3953" y="1477"/>
                    </a:moveTo>
                    <a:cubicBezTo>
                      <a:pt x="4155" y="1477"/>
                      <a:pt x="4322" y="1643"/>
                      <a:pt x="4322" y="1846"/>
                    </a:cubicBezTo>
                    <a:lnTo>
                      <a:pt x="4322" y="2679"/>
                    </a:lnTo>
                    <a:lnTo>
                      <a:pt x="2691" y="2679"/>
                    </a:lnTo>
                    <a:lnTo>
                      <a:pt x="2691" y="1846"/>
                    </a:lnTo>
                    <a:lnTo>
                      <a:pt x="2691" y="1822"/>
                    </a:lnTo>
                    <a:cubicBezTo>
                      <a:pt x="2703" y="1655"/>
                      <a:pt x="2834" y="1524"/>
                      <a:pt x="2989" y="1477"/>
                    </a:cubicBezTo>
                    <a:close/>
                    <a:moveTo>
                      <a:pt x="9835" y="1477"/>
                    </a:moveTo>
                    <a:cubicBezTo>
                      <a:pt x="10037" y="1477"/>
                      <a:pt x="10204" y="1643"/>
                      <a:pt x="10204" y="1846"/>
                    </a:cubicBezTo>
                    <a:lnTo>
                      <a:pt x="10204" y="2679"/>
                    </a:lnTo>
                    <a:lnTo>
                      <a:pt x="8561" y="2679"/>
                    </a:lnTo>
                    <a:lnTo>
                      <a:pt x="8561" y="1846"/>
                    </a:lnTo>
                    <a:lnTo>
                      <a:pt x="8561" y="1822"/>
                    </a:lnTo>
                    <a:lnTo>
                      <a:pt x="8561" y="1786"/>
                    </a:lnTo>
                    <a:lnTo>
                      <a:pt x="8561" y="1774"/>
                    </a:lnTo>
                    <a:lnTo>
                      <a:pt x="8561" y="1763"/>
                    </a:lnTo>
                    <a:lnTo>
                      <a:pt x="8561" y="1739"/>
                    </a:lnTo>
                    <a:lnTo>
                      <a:pt x="8561" y="1727"/>
                    </a:lnTo>
                    <a:lnTo>
                      <a:pt x="8561" y="1715"/>
                    </a:lnTo>
                    <a:cubicBezTo>
                      <a:pt x="8561" y="1715"/>
                      <a:pt x="8561" y="1703"/>
                      <a:pt x="8585" y="1703"/>
                    </a:cubicBezTo>
                    <a:lnTo>
                      <a:pt x="8585" y="1679"/>
                    </a:lnTo>
                    <a:cubicBezTo>
                      <a:pt x="8585" y="1679"/>
                      <a:pt x="8585" y="1667"/>
                      <a:pt x="8597" y="1667"/>
                    </a:cubicBezTo>
                    <a:lnTo>
                      <a:pt x="8597" y="1655"/>
                    </a:lnTo>
                    <a:lnTo>
                      <a:pt x="8608" y="1643"/>
                    </a:lnTo>
                    <a:lnTo>
                      <a:pt x="8608" y="1620"/>
                    </a:lnTo>
                    <a:lnTo>
                      <a:pt x="8620" y="1608"/>
                    </a:lnTo>
                    <a:lnTo>
                      <a:pt x="8620" y="1596"/>
                    </a:lnTo>
                    <a:lnTo>
                      <a:pt x="8632" y="1584"/>
                    </a:lnTo>
                    <a:lnTo>
                      <a:pt x="8656" y="1560"/>
                    </a:lnTo>
                    <a:lnTo>
                      <a:pt x="8668" y="1548"/>
                    </a:lnTo>
                    <a:cubicBezTo>
                      <a:pt x="8680" y="1548"/>
                      <a:pt x="8680" y="1536"/>
                      <a:pt x="8692" y="1536"/>
                    </a:cubicBezTo>
                    <a:lnTo>
                      <a:pt x="8716" y="1536"/>
                    </a:lnTo>
                    <a:cubicBezTo>
                      <a:pt x="8727" y="1536"/>
                      <a:pt x="8727" y="1524"/>
                      <a:pt x="8739" y="1524"/>
                    </a:cubicBezTo>
                    <a:lnTo>
                      <a:pt x="8751" y="1524"/>
                    </a:lnTo>
                    <a:cubicBezTo>
                      <a:pt x="8775" y="1524"/>
                      <a:pt x="8775" y="1524"/>
                      <a:pt x="8787" y="1501"/>
                    </a:cubicBezTo>
                    <a:lnTo>
                      <a:pt x="9394" y="1501"/>
                    </a:lnTo>
                    <a:lnTo>
                      <a:pt x="9394" y="1477"/>
                    </a:lnTo>
                    <a:close/>
                    <a:moveTo>
                      <a:pt x="10668" y="3013"/>
                    </a:moveTo>
                    <a:lnTo>
                      <a:pt x="10668" y="3251"/>
                    </a:lnTo>
                    <a:lnTo>
                      <a:pt x="310" y="3251"/>
                    </a:lnTo>
                    <a:lnTo>
                      <a:pt x="310" y="3013"/>
                    </a:lnTo>
                    <a:close/>
                    <a:moveTo>
                      <a:pt x="2131" y="0"/>
                    </a:moveTo>
                    <a:cubicBezTo>
                      <a:pt x="1750" y="0"/>
                      <a:pt x="1441" y="322"/>
                      <a:pt x="1441" y="703"/>
                    </a:cubicBezTo>
                    <a:lnTo>
                      <a:pt x="1441" y="1155"/>
                    </a:lnTo>
                    <a:lnTo>
                      <a:pt x="1155" y="1155"/>
                    </a:lnTo>
                    <a:cubicBezTo>
                      <a:pt x="762" y="1155"/>
                      <a:pt x="453" y="1465"/>
                      <a:pt x="453" y="1846"/>
                    </a:cubicBezTo>
                    <a:lnTo>
                      <a:pt x="453" y="2679"/>
                    </a:lnTo>
                    <a:lnTo>
                      <a:pt x="215" y="2679"/>
                    </a:lnTo>
                    <a:cubicBezTo>
                      <a:pt x="107" y="2679"/>
                      <a:pt x="0" y="2775"/>
                      <a:pt x="0" y="2894"/>
                    </a:cubicBezTo>
                    <a:lnTo>
                      <a:pt x="0" y="3370"/>
                    </a:lnTo>
                    <a:cubicBezTo>
                      <a:pt x="0" y="3477"/>
                      <a:pt x="95" y="3572"/>
                      <a:pt x="215" y="3572"/>
                    </a:cubicBezTo>
                    <a:lnTo>
                      <a:pt x="10811" y="3572"/>
                    </a:lnTo>
                    <a:cubicBezTo>
                      <a:pt x="10918" y="3572"/>
                      <a:pt x="11025" y="3489"/>
                      <a:pt x="11025" y="3370"/>
                    </a:cubicBezTo>
                    <a:lnTo>
                      <a:pt x="11025" y="2894"/>
                    </a:lnTo>
                    <a:cubicBezTo>
                      <a:pt x="10978" y="2775"/>
                      <a:pt x="10883" y="2679"/>
                      <a:pt x="10775" y="2679"/>
                    </a:cubicBezTo>
                    <a:lnTo>
                      <a:pt x="10549" y="2679"/>
                    </a:lnTo>
                    <a:lnTo>
                      <a:pt x="10549" y="1846"/>
                    </a:lnTo>
                    <a:cubicBezTo>
                      <a:pt x="10549" y="1465"/>
                      <a:pt x="10228" y="1155"/>
                      <a:pt x="9847" y="1155"/>
                    </a:cubicBezTo>
                    <a:lnTo>
                      <a:pt x="9561" y="1155"/>
                    </a:lnTo>
                    <a:lnTo>
                      <a:pt x="9561" y="703"/>
                    </a:lnTo>
                    <a:cubicBezTo>
                      <a:pt x="9561" y="322"/>
                      <a:pt x="9251" y="0"/>
                      <a:pt x="8858" y="0"/>
                    </a:cubicBezTo>
                    <a:lnTo>
                      <a:pt x="7977" y="0"/>
                    </a:lnTo>
                    <a:cubicBezTo>
                      <a:pt x="7763" y="0"/>
                      <a:pt x="7561" y="108"/>
                      <a:pt x="7442" y="262"/>
                    </a:cubicBezTo>
                    <a:cubicBezTo>
                      <a:pt x="7311" y="108"/>
                      <a:pt x="7120" y="0"/>
                      <a:pt x="6906" y="0"/>
                    </a:cubicBezTo>
                    <a:lnTo>
                      <a:pt x="6037" y="0"/>
                    </a:lnTo>
                    <a:cubicBezTo>
                      <a:pt x="5810" y="0"/>
                      <a:pt x="5620" y="108"/>
                      <a:pt x="5501" y="262"/>
                    </a:cubicBezTo>
                    <a:cubicBezTo>
                      <a:pt x="5358" y="108"/>
                      <a:pt x="5168" y="0"/>
                      <a:pt x="4965" y="0"/>
                    </a:cubicBezTo>
                    <a:lnTo>
                      <a:pt x="4084" y="0"/>
                    </a:lnTo>
                    <a:cubicBezTo>
                      <a:pt x="3858" y="0"/>
                      <a:pt x="3667" y="108"/>
                      <a:pt x="3548" y="262"/>
                    </a:cubicBezTo>
                    <a:cubicBezTo>
                      <a:pt x="3417" y="108"/>
                      <a:pt x="3227" y="0"/>
                      <a:pt x="30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231" name="Google Shape;12704;p59">
              <a:extLst>
                <a:ext uri="{FF2B5EF4-FFF2-40B4-BE49-F238E27FC236}">
                  <a16:creationId xmlns:a16="http://schemas.microsoft.com/office/drawing/2014/main" id="{9C84B5A6-DCC5-4D19-85DC-2DC351453305}"/>
                </a:ext>
              </a:extLst>
            </p:cNvPr>
            <p:cNvSpPr/>
            <p:nvPr/>
          </p:nvSpPr>
          <p:spPr>
            <a:xfrm>
              <a:off x="4295809" y="1891798"/>
              <a:ext cx="158049" cy="498024"/>
            </a:xfrm>
            <a:custGeom>
              <a:avLst/>
              <a:gdLst/>
              <a:ahLst/>
              <a:cxnLst/>
              <a:rect l="l" t="t" r="r" b="b"/>
              <a:pathLst>
                <a:path w="3727" h="11744" extrusionOk="0">
                  <a:moveTo>
                    <a:pt x="3273" y="1"/>
                  </a:moveTo>
                  <a:cubicBezTo>
                    <a:pt x="2520" y="1"/>
                    <a:pt x="1832" y="264"/>
                    <a:pt x="1239" y="802"/>
                  </a:cubicBezTo>
                  <a:cubicBezTo>
                    <a:pt x="762" y="1254"/>
                    <a:pt x="453" y="1790"/>
                    <a:pt x="286" y="2147"/>
                  </a:cubicBezTo>
                  <a:cubicBezTo>
                    <a:pt x="238" y="2230"/>
                    <a:pt x="286" y="2337"/>
                    <a:pt x="381" y="2385"/>
                  </a:cubicBezTo>
                  <a:cubicBezTo>
                    <a:pt x="404" y="2398"/>
                    <a:pt x="428" y="2404"/>
                    <a:pt x="452" y="2404"/>
                  </a:cubicBezTo>
                  <a:cubicBezTo>
                    <a:pt x="518" y="2404"/>
                    <a:pt x="585" y="2360"/>
                    <a:pt x="619" y="2290"/>
                  </a:cubicBezTo>
                  <a:cubicBezTo>
                    <a:pt x="1148" y="1163"/>
                    <a:pt x="2035" y="349"/>
                    <a:pt x="3314" y="349"/>
                  </a:cubicBezTo>
                  <a:cubicBezTo>
                    <a:pt x="3333" y="349"/>
                    <a:pt x="3351" y="349"/>
                    <a:pt x="3370" y="349"/>
                  </a:cubicBezTo>
                  <a:cubicBezTo>
                    <a:pt x="3084" y="694"/>
                    <a:pt x="2858" y="1040"/>
                    <a:pt x="2727" y="1421"/>
                  </a:cubicBezTo>
                  <a:cubicBezTo>
                    <a:pt x="2489" y="2135"/>
                    <a:pt x="2739" y="2564"/>
                    <a:pt x="2846" y="2814"/>
                  </a:cubicBezTo>
                  <a:cubicBezTo>
                    <a:pt x="3179" y="3611"/>
                    <a:pt x="2644" y="4540"/>
                    <a:pt x="1786" y="4588"/>
                  </a:cubicBezTo>
                  <a:cubicBezTo>
                    <a:pt x="1761" y="4588"/>
                    <a:pt x="1725" y="4589"/>
                    <a:pt x="1681" y="4589"/>
                  </a:cubicBezTo>
                  <a:cubicBezTo>
                    <a:pt x="1560" y="4589"/>
                    <a:pt x="1374" y="4577"/>
                    <a:pt x="1155" y="4481"/>
                  </a:cubicBezTo>
                  <a:cubicBezTo>
                    <a:pt x="584" y="4231"/>
                    <a:pt x="274" y="3576"/>
                    <a:pt x="393" y="2897"/>
                  </a:cubicBezTo>
                  <a:cubicBezTo>
                    <a:pt x="405" y="2814"/>
                    <a:pt x="346" y="2718"/>
                    <a:pt x="238" y="2695"/>
                  </a:cubicBezTo>
                  <a:cubicBezTo>
                    <a:pt x="231" y="2694"/>
                    <a:pt x="224" y="2693"/>
                    <a:pt x="217" y="2693"/>
                  </a:cubicBezTo>
                  <a:cubicBezTo>
                    <a:pt x="139" y="2693"/>
                    <a:pt x="58" y="2750"/>
                    <a:pt x="36" y="2837"/>
                  </a:cubicBezTo>
                  <a:cubicBezTo>
                    <a:pt x="24" y="2957"/>
                    <a:pt x="0" y="3064"/>
                    <a:pt x="0" y="3183"/>
                  </a:cubicBezTo>
                  <a:cubicBezTo>
                    <a:pt x="0" y="3826"/>
                    <a:pt x="298" y="4361"/>
                    <a:pt x="750" y="4659"/>
                  </a:cubicBezTo>
                  <a:cubicBezTo>
                    <a:pt x="393" y="6921"/>
                    <a:pt x="441" y="9553"/>
                    <a:pt x="1465" y="11612"/>
                  </a:cubicBezTo>
                  <a:cubicBezTo>
                    <a:pt x="1501" y="11684"/>
                    <a:pt x="1584" y="11743"/>
                    <a:pt x="1667" y="11743"/>
                  </a:cubicBezTo>
                  <a:cubicBezTo>
                    <a:pt x="1762" y="11743"/>
                    <a:pt x="1834" y="11696"/>
                    <a:pt x="1882" y="11612"/>
                  </a:cubicBezTo>
                  <a:cubicBezTo>
                    <a:pt x="2143" y="11077"/>
                    <a:pt x="2358" y="10457"/>
                    <a:pt x="2501" y="9803"/>
                  </a:cubicBezTo>
                  <a:cubicBezTo>
                    <a:pt x="2524" y="9719"/>
                    <a:pt x="2477" y="9612"/>
                    <a:pt x="2370" y="9600"/>
                  </a:cubicBezTo>
                  <a:cubicBezTo>
                    <a:pt x="2360" y="9599"/>
                    <a:pt x="2349" y="9598"/>
                    <a:pt x="2338" y="9598"/>
                  </a:cubicBezTo>
                  <a:cubicBezTo>
                    <a:pt x="2262" y="9598"/>
                    <a:pt x="2178" y="9637"/>
                    <a:pt x="2167" y="9731"/>
                  </a:cubicBezTo>
                  <a:cubicBezTo>
                    <a:pt x="2048" y="10267"/>
                    <a:pt x="1870" y="10779"/>
                    <a:pt x="1667" y="11231"/>
                  </a:cubicBezTo>
                  <a:cubicBezTo>
                    <a:pt x="1060" y="9862"/>
                    <a:pt x="869" y="8302"/>
                    <a:pt x="893" y="6814"/>
                  </a:cubicBezTo>
                  <a:lnTo>
                    <a:pt x="1155" y="6814"/>
                  </a:lnTo>
                  <a:cubicBezTo>
                    <a:pt x="1250" y="6814"/>
                    <a:pt x="1334" y="6743"/>
                    <a:pt x="1334" y="6636"/>
                  </a:cubicBezTo>
                  <a:cubicBezTo>
                    <a:pt x="1334" y="6552"/>
                    <a:pt x="1250" y="6457"/>
                    <a:pt x="1155" y="6457"/>
                  </a:cubicBezTo>
                  <a:lnTo>
                    <a:pt x="917" y="6457"/>
                  </a:lnTo>
                  <a:cubicBezTo>
                    <a:pt x="917" y="6397"/>
                    <a:pt x="929" y="6112"/>
                    <a:pt x="953" y="5838"/>
                  </a:cubicBezTo>
                  <a:lnTo>
                    <a:pt x="1584" y="5838"/>
                  </a:lnTo>
                  <a:cubicBezTo>
                    <a:pt x="1691" y="5838"/>
                    <a:pt x="1762" y="5755"/>
                    <a:pt x="1762" y="5659"/>
                  </a:cubicBezTo>
                  <a:cubicBezTo>
                    <a:pt x="1762" y="5552"/>
                    <a:pt x="1691" y="5481"/>
                    <a:pt x="1584" y="5481"/>
                  </a:cubicBezTo>
                  <a:lnTo>
                    <a:pt x="989" y="5481"/>
                  </a:lnTo>
                  <a:cubicBezTo>
                    <a:pt x="1012" y="5243"/>
                    <a:pt x="1048" y="5016"/>
                    <a:pt x="1072" y="4814"/>
                  </a:cubicBezTo>
                  <a:cubicBezTo>
                    <a:pt x="1250" y="4879"/>
                    <a:pt x="1456" y="4912"/>
                    <a:pt x="1661" y="4912"/>
                  </a:cubicBezTo>
                  <a:cubicBezTo>
                    <a:pt x="1867" y="4912"/>
                    <a:pt x="2072" y="4879"/>
                    <a:pt x="2251" y="4814"/>
                  </a:cubicBezTo>
                  <a:cubicBezTo>
                    <a:pt x="2286" y="5016"/>
                    <a:pt x="2310" y="5243"/>
                    <a:pt x="2346" y="5481"/>
                  </a:cubicBezTo>
                  <a:lnTo>
                    <a:pt x="2286" y="5481"/>
                  </a:lnTo>
                  <a:cubicBezTo>
                    <a:pt x="2191" y="5481"/>
                    <a:pt x="2108" y="5552"/>
                    <a:pt x="2108" y="5659"/>
                  </a:cubicBezTo>
                  <a:cubicBezTo>
                    <a:pt x="2108" y="5755"/>
                    <a:pt x="2179" y="5838"/>
                    <a:pt x="2286" y="5838"/>
                  </a:cubicBezTo>
                  <a:lnTo>
                    <a:pt x="2370" y="5838"/>
                  </a:lnTo>
                  <a:cubicBezTo>
                    <a:pt x="2382" y="6052"/>
                    <a:pt x="2405" y="6231"/>
                    <a:pt x="2417" y="6457"/>
                  </a:cubicBezTo>
                  <a:lnTo>
                    <a:pt x="1870" y="6457"/>
                  </a:lnTo>
                  <a:cubicBezTo>
                    <a:pt x="1774" y="6457"/>
                    <a:pt x="1691" y="6528"/>
                    <a:pt x="1691" y="6636"/>
                  </a:cubicBezTo>
                  <a:cubicBezTo>
                    <a:pt x="1691" y="6743"/>
                    <a:pt x="1762" y="6814"/>
                    <a:pt x="1870" y="6814"/>
                  </a:cubicBezTo>
                  <a:lnTo>
                    <a:pt x="2441" y="6814"/>
                  </a:lnTo>
                  <a:cubicBezTo>
                    <a:pt x="2465" y="7540"/>
                    <a:pt x="2429" y="8314"/>
                    <a:pt x="2310" y="9064"/>
                  </a:cubicBezTo>
                  <a:cubicBezTo>
                    <a:pt x="2298" y="9160"/>
                    <a:pt x="2358" y="9243"/>
                    <a:pt x="2465" y="9255"/>
                  </a:cubicBezTo>
                  <a:cubicBezTo>
                    <a:pt x="2476" y="9258"/>
                    <a:pt x="2487" y="9260"/>
                    <a:pt x="2498" y="9260"/>
                  </a:cubicBezTo>
                  <a:cubicBezTo>
                    <a:pt x="2572" y="9260"/>
                    <a:pt x="2645" y="9195"/>
                    <a:pt x="2655" y="9112"/>
                  </a:cubicBezTo>
                  <a:cubicBezTo>
                    <a:pt x="2882" y="7671"/>
                    <a:pt x="2834" y="6088"/>
                    <a:pt x="2596" y="4647"/>
                  </a:cubicBezTo>
                  <a:cubicBezTo>
                    <a:pt x="3191" y="4231"/>
                    <a:pt x="3477" y="3409"/>
                    <a:pt x="3179" y="2659"/>
                  </a:cubicBezTo>
                  <a:cubicBezTo>
                    <a:pt x="3072" y="2397"/>
                    <a:pt x="2691" y="1849"/>
                    <a:pt x="3417" y="849"/>
                  </a:cubicBezTo>
                  <a:cubicBezTo>
                    <a:pt x="3667" y="492"/>
                    <a:pt x="3727" y="492"/>
                    <a:pt x="3727" y="325"/>
                  </a:cubicBezTo>
                  <a:cubicBezTo>
                    <a:pt x="3727" y="147"/>
                    <a:pt x="3596" y="16"/>
                    <a:pt x="3417" y="4"/>
                  </a:cubicBezTo>
                  <a:cubicBezTo>
                    <a:pt x="3369" y="2"/>
                    <a:pt x="3321" y="1"/>
                    <a:pt x="32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232" name="Google Shape;12663;p59">
              <a:extLst>
                <a:ext uri="{FF2B5EF4-FFF2-40B4-BE49-F238E27FC236}">
                  <a16:creationId xmlns:a16="http://schemas.microsoft.com/office/drawing/2014/main" id="{3E45AD35-3560-41B6-A6F8-2CAEBE8E5E2C}"/>
                </a:ext>
              </a:extLst>
            </p:cNvPr>
            <p:cNvGrpSpPr/>
            <p:nvPr/>
          </p:nvGrpSpPr>
          <p:grpSpPr>
            <a:xfrm>
              <a:off x="3611515" y="1891353"/>
              <a:ext cx="155591" cy="498915"/>
              <a:chOff x="2774209" y="1954691"/>
              <a:chExt cx="116693" cy="374186"/>
            </a:xfrm>
            <a:grpFill/>
          </p:grpSpPr>
          <p:sp>
            <p:nvSpPr>
              <p:cNvPr id="275" name="Google Shape;12664;p59">
                <a:extLst>
                  <a:ext uri="{FF2B5EF4-FFF2-40B4-BE49-F238E27FC236}">
                    <a16:creationId xmlns:a16="http://schemas.microsoft.com/office/drawing/2014/main" id="{D9D4FD4C-5FCD-4874-B79F-FF9F6621C996}"/>
                  </a:ext>
                </a:extLst>
              </p:cNvPr>
              <p:cNvSpPr/>
              <p:nvPr/>
            </p:nvSpPr>
            <p:spPr>
              <a:xfrm>
                <a:off x="2774209" y="2181525"/>
                <a:ext cx="115166" cy="147353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4633" extrusionOk="0">
                    <a:moveTo>
                      <a:pt x="3263" y="3263"/>
                    </a:moveTo>
                    <a:lnTo>
                      <a:pt x="3263" y="4013"/>
                    </a:lnTo>
                    <a:lnTo>
                      <a:pt x="3275" y="4013"/>
                    </a:lnTo>
                    <a:cubicBezTo>
                      <a:pt x="3275" y="4168"/>
                      <a:pt x="3156" y="4287"/>
                      <a:pt x="3025" y="4287"/>
                    </a:cubicBezTo>
                    <a:lnTo>
                      <a:pt x="3025" y="3751"/>
                    </a:lnTo>
                    <a:cubicBezTo>
                      <a:pt x="3025" y="3656"/>
                      <a:pt x="2954" y="3572"/>
                      <a:pt x="2847" y="3572"/>
                    </a:cubicBezTo>
                    <a:cubicBezTo>
                      <a:pt x="2739" y="3572"/>
                      <a:pt x="2668" y="3644"/>
                      <a:pt x="2668" y="3751"/>
                    </a:cubicBezTo>
                    <a:lnTo>
                      <a:pt x="2668" y="4287"/>
                    </a:lnTo>
                    <a:lnTo>
                      <a:pt x="2335" y="4287"/>
                    </a:lnTo>
                    <a:lnTo>
                      <a:pt x="2335" y="3751"/>
                    </a:lnTo>
                    <a:cubicBezTo>
                      <a:pt x="2335" y="3656"/>
                      <a:pt x="2263" y="3572"/>
                      <a:pt x="2156" y="3572"/>
                    </a:cubicBezTo>
                    <a:cubicBezTo>
                      <a:pt x="2073" y="3572"/>
                      <a:pt x="1977" y="3644"/>
                      <a:pt x="1977" y="3751"/>
                    </a:cubicBezTo>
                    <a:lnTo>
                      <a:pt x="1977" y="4287"/>
                    </a:lnTo>
                    <a:lnTo>
                      <a:pt x="1656" y="4287"/>
                    </a:lnTo>
                    <a:lnTo>
                      <a:pt x="1656" y="3751"/>
                    </a:lnTo>
                    <a:cubicBezTo>
                      <a:pt x="1656" y="3656"/>
                      <a:pt x="1573" y="3572"/>
                      <a:pt x="1477" y="3572"/>
                    </a:cubicBezTo>
                    <a:cubicBezTo>
                      <a:pt x="1370" y="3572"/>
                      <a:pt x="1299" y="3644"/>
                      <a:pt x="1299" y="3751"/>
                    </a:cubicBezTo>
                    <a:lnTo>
                      <a:pt x="1299" y="4287"/>
                    </a:lnTo>
                    <a:lnTo>
                      <a:pt x="965" y="4287"/>
                    </a:lnTo>
                    <a:lnTo>
                      <a:pt x="965" y="3751"/>
                    </a:lnTo>
                    <a:cubicBezTo>
                      <a:pt x="965" y="3656"/>
                      <a:pt x="894" y="3572"/>
                      <a:pt x="787" y="3572"/>
                    </a:cubicBezTo>
                    <a:cubicBezTo>
                      <a:pt x="680" y="3572"/>
                      <a:pt x="608" y="3644"/>
                      <a:pt x="608" y="3751"/>
                    </a:cubicBezTo>
                    <a:lnTo>
                      <a:pt x="608" y="4287"/>
                    </a:lnTo>
                    <a:cubicBezTo>
                      <a:pt x="465" y="4287"/>
                      <a:pt x="358" y="4168"/>
                      <a:pt x="358" y="4013"/>
                    </a:cubicBezTo>
                    <a:lnTo>
                      <a:pt x="358" y="3263"/>
                    </a:lnTo>
                    <a:close/>
                    <a:moveTo>
                      <a:pt x="3442" y="1"/>
                    </a:moveTo>
                    <a:cubicBezTo>
                      <a:pt x="3347" y="1"/>
                      <a:pt x="3263" y="72"/>
                      <a:pt x="3263" y="179"/>
                    </a:cubicBezTo>
                    <a:lnTo>
                      <a:pt x="3263" y="2906"/>
                    </a:lnTo>
                    <a:lnTo>
                      <a:pt x="358" y="2906"/>
                    </a:lnTo>
                    <a:lnTo>
                      <a:pt x="358" y="1429"/>
                    </a:lnTo>
                    <a:cubicBezTo>
                      <a:pt x="358" y="1334"/>
                      <a:pt x="287" y="1251"/>
                      <a:pt x="180" y="1251"/>
                    </a:cubicBezTo>
                    <a:cubicBezTo>
                      <a:pt x="84" y="1251"/>
                      <a:pt x="1" y="1322"/>
                      <a:pt x="1" y="1429"/>
                    </a:cubicBezTo>
                    <a:lnTo>
                      <a:pt x="1" y="4013"/>
                    </a:lnTo>
                    <a:cubicBezTo>
                      <a:pt x="1" y="4358"/>
                      <a:pt x="287" y="4632"/>
                      <a:pt x="608" y="4632"/>
                    </a:cubicBezTo>
                    <a:lnTo>
                      <a:pt x="2978" y="4632"/>
                    </a:lnTo>
                    <a:cubicBezTo>
                      <a:pt x="3323" y="4632"/>
                      <a:pt x="3585" y="4346"/>
                      <a:pt x="3585" y="4013"/>
                    </a:cubicBezTo>
                    <a:lnTo>
                      <a:pt x="3585" y="191"/>
                    </a:lnTo>
                    <a:cubicBezTo>
                      <a:pt x="3620" y="84"/>
                      <a:pt x="3549" y="1"/>
                      <a:pt x="34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6" name="Google Shape;12665;p59">
                <a:extLst>
                  <a:ext uri="{FF2B5EF4-FFF2-40B4-BE49-F238E27FC236}">
                    <a16:creationId xmlns:a16="http://schemas.microsoft.com/office/drawing/2014/main" id="{F4DDE7B5-CECE-4F79-A533-CE01E34FFB99}"/>
                  </a:ext>
                </a:extLst>
              </p:cNvPr>
              <p:cNvSpPr/>
              <p:nvPr/>
            </p:nvSpPr>
            <p:spPr>
              <a:xfrm>
                <a:off x="2774591" y="1954691"/>
                <a:ext cx="116311" cy="255649"/>
              </a:xfrm>
              <a:custGeom>
                <a:avLst/>
                <a:gdLst/>
                <a:ahLst/>
                <a:cxnLst/>
                <a:rect l="l" t="t" r="r" b="b"/>
                <a:pathLst>
                  <a:path w="3657" h="8038" extrusionOk="0">
                    <a:moveTo>
                      <a:pt x="1156" y="1870"/>
                    </a:moveTo>
                    <a:lnTo>
                      <a:pt x="1156" y="2537"/>
                    </a:lnTo>
                    <a:lnTo>
                      <a:pt x="644" y="2537"/>
                    </a:lnTo>
                    <a:lnTo>
                      <a:pt x="644" y="2144"/>
                    </a:lnTo>
                    <a:cubicBezTo>
                      <a:pt x="644" y="2001"/>
                      <a:pt x="763" y="1870"/>
                      <a:pt x="918" y="1870"/>
                    </a:cubicBezTo>
                    <a:close/>
                    <a:moveTo>
                      <a:pt x="2108" y="1882"/>
                    </a:moveTo>
                    <a:lnTo>
                      <a:pt x="2108" y="2537"/>
                    </a:lnTo>
                    <a:lnTo>
                      <a:pt x="1513" y="2537"/>
                    </a:lnTo>
                    <a:lnTo>
                      <a:pt x="1513" y="1882"/>
                    </a:lnTo>
                    <a:close/>
                    <a:moveTo>
                      <a:pt x="2680" y="1882"/>
                    </a:moveTo>
                    <a:cubicBezTo>
                      <a:pt x="2835" y="1882"/>
                      <a:pt x="2954" y="2001"/>
                      <a:pt x="2954" y="2144"/>
                    </a:cubicBezTo>
                    <a:lnTo>
                      <a:pt x="2954" y="2537"/>
                    </a:lnTo>
                    <a:lnTo>
                      <a:pt x="2442" y="2537"/>
                    </a:lnTo>
                    <a:lnTo>
                      <a:pt x="2442" y="1882"/>
                    </a:lnTo>
                    <a:close/>
                    <a:moveTo>
                      <a:pt x="1180" y="1"/>
                    </a:moveTo>
                    <a:cubicBezTo>
                      <a:pt x="834" y="1"/>
                      <a:pt x="572" y="286"/>
                      <a:pt x="572" y="608"/>
                    </a:cubicBezTo>
                    <a:lnTo>
                      <a:pt x="572" y="1644"/>
                    </a:lnTo>
                    <a:cubicBezTo>
                      <a:pt x="406" y="1739"/>
                      <a:pt x="299" y="1941"/>
                      <a:pt x="299" y="2144"/>
                    </a:cubicBezTo>
                    <a:lnTo>
                      <a:pt x="299" y="2596"/>
                    </a:lnTo>
                    <a:cubicBezTo>
                      <a:pt x="120" y="2680"/>
                      <a:pt x="1" y="2870"/>
                      <a:pt x="1" y="3084"/>
                    </a:cubicBezTo>
                    <a:lnTo>
                      <a:pt x="1" y="7859"/>
                    </a:lnTo>
                    <a:cubicBezTo>
                      <a:pt x="1" y="7954"/>
                      <a:pt x="84" y="8037"/>
                      <a:pt x="179" y="8037"/>
                    </a:cubicBezTo>
                    <a:cubicBezTo>
                      <a:pt x="287" y="8037"/>
                      <a:pt x="358" y="7966"/>
                      <a:pt x="358" y="7859"/>
                    </a:cubicBezTo>
                    <a:lnTo>
                      <a:pt x="358" y="3084"/>
                    </a:lnTo>
                    <a:cubicBezTo>
                      <a:pt x="358" y="2965"/>
                      <a:pt x="453" y="2870"/>
                      <a:pt x="572" y="2870"/>
                    </a:cubicBezTo>
                    <a:lnTo>
                      <a:pt x="1549" y="2870"/>
                    </a:lnTo>
                    <a:lnTo>
                      <a:pt x="1549" y="5168"/>
                    </a:lnTo>
                    <a:cubicBezTo>
                      <a:pt x="1549" y="5466"/>
                      <a:pt x="1787" y="5716"/>
                      <a:pt x="2108" y="5716"/>
                    </a:cubicBezTo>
                    <a:cubicBezTo>
                      <a:pt x="2406" y="5716"/>
                      <a:pt x="2656" y="5478"/>
                      <a:pt x="2656" y="5168"/>
                    </a:cubicBezTo>
                    <a:lnTo>
                      <a:pt x="2656" y="4477"/>
                    </a:lnTo>
                    <a:cubicBezTo>
                      <a:pt x="2656" y="4394"/>
                      <a:pt x="2585" y="4299"/>
                      <a:pt x="2477" y="4299"/>
                    </a:cubicBezTo>
                    <a:cubicBezTo>
                      <a:pt x="2382" y="4299"/>
                      <a:pt x="2299" y="4382"/>
                      <a:pt x="2299" y="4477"/>
                    </a:cubicBezTo>
                    <a:lnTo>
                      <a:pt x="2299" y="5168"/>
                    </a:lnTo>
                    <a:cubicBezTo>
                      <a:pt x="2299" y="5275"/>
                      <a:pt x="2204" y="5359"/>
                      <a:pt x="2108" y="5359"/>
                    </a:cubicBezTo>
                    <a:cubicBezTo>
                      <a:pt x="2001" y="5359"/>
                      <a:pt x="1906" y="5275"/>
                      <a:pt x="1906" y="5168"/>
                    </a:cubicBezTo>
                    <a:lnTo>
                      <a:pt x="1906" y="2870"/>
                    </a:lnTo>
                    <a:lnTo>
                      <a:pt x="2311" y="2870"/>
                    </a:lnTo>
                    <a:lnTo>
                      <a:pt x="2311" y="3799"/>
                    </a:lnTo>
                    <a:cubicBezTo>
                      <a:pt x="2311" y="3882"/>
                      <a:pt x="2382" y="3977"/>
                      <a:pt x="2489" y="3977"/>
                    </a:cubicBezTo>
                    <a:cubicBezTo>
                      <a:pt x="2585" y="3977"/>
                      <a:pt x="2668" y="3906"/>
                      <a:pt x="2668" y="3799"/>
                    </a:cubicBezTo>
                    <a:lnTo>
                      <a:pt x="2668" y="2870"/>
                    </a:lnTo>
                    <a:lnTo>
                      <a:pt x="3085" y="2870"/>
                    </a:lnTo>
                    <a:cubicBezTo>
                      <a:pt x="3204" y="2870"/>
                      <a:pt x="3299" y="2965"/>
                      <a:pt x="3299" y="3084"/>
                    </a:cubicBezTo>
                    <a:lnTo>
                      <a:pt x="3299" y="6609"/>
                    </a:lnTo>
                    <a:cubicBezTo>
                      <a:pt x="3299" y="6704"/>
                      <a:pt x="3370" y="6787"/>
                      <a:pt x="3477" y="6787"/>
                    </a:cubicBezTo>
                    <a:cubicBezTo>
                      <a:pt x="3561" y="6787"/>
                      <a:pt x="3656" y="6716"/>
                      <a:pt x="3656" y="6609"/>
                    </a:cubicBezTo>
                    <a:lnTo>
                      <a:pt x="3656" y="3084"/>
                    </a:lnTo>
                    <a:cubicBezTo>
                      <a:pt x="3608" y="2870"/>
                      <a:pt x="3489" y="2680"/>
                      <a:pt x="3311" y="2596"/>
                    </a:cubicBezTo>
                    <a:lnTo>
                      <a:pt x="3311" y="2144"/>
                    </a:lnTo>
                    <a:cubicBezTo>
                      <a:pt x="3311" y="1941"/>
                      <a:pt x="3204" y="1739"/>
                      <a:pt x="3037" y="1644"/>
                    </a:cubicBezTo>
                    <a:lnTo>
                      <a:pt x="3037" y="1132"/>
                    </a:lnTo>
                    <a:cubicBezTo>
                      <a:pt x="3037" y="1048"/>
                      <a:pt x="2966" y="953"/>
                      <a:pt x="2858" y="953"/>
                    </a:cubicBezTo>
                    <a:cubicBezTo>
                      <a:pt x="2775" y="953"/>
                      <a:pt x="2680" y="1025"/>
                      <a:pt x="2680" y="1132"/>
                    </a:cubicBezTo>
                    <a:lnTo>
                      <a:pt x="2680" y="1537"/>
                    </a:lnTo>
                    <a:lnTo>
                      <a:pt x="918" y="1537"/>
                    </a:lnTo>
                    <a:lnTo>
                      <a:pt x="918" y="608"/>
                    </a:lnTo>
                    <a:cubicBezTo>
                      <a:pt x="918" y="465"/>
                      <a:pt x="1025" y="346"/>
                      <a:pt x="1180" y="346"/>
                    </a:cubicBezTo>
                    <a:lnTo>
                      <a:pt x="2418" y="346"/>
                    </a:lnTo>
                    <a:cubicBezTo>
                      <a:pt x="2513" y="346"/>
                      <a:pt x="2620" y="406"/>
                      <a:pt x="2668" y="513"/>
                    </a:cubicBezTo>
                    <a:cubicBezTo>
                      <a:pt x="2702" y="573"/>
                      <a:pt x="2756" y="615"/>
                      <a:pt x="2819" y="615"/>
                    </a:cubicBezTo>
                    <a:cubicBezTo>
                      <a:pt x="2843" y="615"/>
                      <a:pt x="2868" y="609"/>
                      <a:pt x="2894" y="596"/>
                    </a:cubicBezTo>
                    <a:cubicBezTo>
                      <a:pt x="2977" y="548"/>
                      <a:pt x="3025" y="465"/>
                      <a:pt x="2977" y="370"/>
                    </a:cubicBezTo>
                    <a:cubicBezTo>
                      <a:pt x="2894" y="155"/>
                      <a:pt x="2668" y="1"/>
                      <a:pt x="24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233" name="Google Shape;12692;p59">
              <a:extLst>
                <a:ext uri="{FF2B5EF4-FFF2-40B4-BE49-F238E27FC236}">
                  <a16:creationId xmlns:a16="http://schemas.microsoft.com/office/drawing/2014/main" id="{DCA9FF6B-95B6-48C3-A4D1-BA64B1F303B5}"/>
                </a:ext>
              </a:extLst>
            </p:cNvPr>
            <p:cNvGrpSpPr/>
            <p:nvPr/>
          </p:nvGrpSpPr>
          <p:grpSpPr>
            <a:xfrm>
              <a:off x="2928283" y="1892032"/>
              <a:ext cx="151519" cy="497557"/>
              <a:chOff x="2347450" y="1954564"/>
              <a:chExt cx="113639" cy="373168"/>
            </a:xfrm>
            <a:grpFill/>
          </p:grpSpPr>
          <p:sp>
            <p:nvSpPr>
              <p:cNvPr id="273" name="Google Shape;12693;p59">
                <a:extLst>
                  <a:ext uri="{FF2B5EF4-FFF2-40B4-BE49-F238E27FC236}">
                    <a16:creationId xmlns:a16="http://schemas.microsoft.com/office/drawing/2014/main" id="{E90C30A5-ED9B-4B05-B29B-3B7584F80DA0}"/>
                  </a:ext>
                </a:extLst>
              </p:cNvPr>
              <p:cNvSpPr/>
              <p:nvPr/>
            </p:nvSpPr>
            <p:spPr>
              <a:xfrm>
                <a:off x="2347450" y="1954564"/>
                <a:ext cx="89022" cy="261819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8232" extrusionOk="0">
                    <a:moveTo>
                      <a:pt x="1799" y="0"/>
                    </a:moveTo>
                    <a:cubicBezTo>
                      <a:pt x="1610" y="0"/>
                      <a:pt x="1422" y="78"/>
                      <a:pt x="1286" y="231"/>
                    </a:cubicBezTo>
                    <a:lnTo>
                      <a:pt x="786" y="814"/>
                    </a:lnTo>
                    <a:cubicBezTo>
                      <a:pt x="274" y="1386"/>
                      <a:pt x="1" y="2124"/>
                      <a:pt x="1" y="2898"/>
                    </a:cubicBezTo>
                    <a:lnTo>
                      <a:pt x="1" y="4874"/>
                    </a:lnTo>
                    <a:cubicBezTo>
                      <a:pt x="1" y="5077"/>
                      <a:pt x="394" y="5124"/>
                      <a:pt x="394" y="5434"/>
                    </a:cubicBezTo>
                    <a:cubicBezTo>
                      <a:pt x="394" y="5636"/>
                      <a:pt x="239" y="5708"/>
                      <a:pt x="60" y="5934"/>
                    </a:cubicBezTo>
                    <a:cubicBezTo>
                      <a:pt x="24" y="5958"/>
                      <a:pt x="13" y="6005"/>
                      <a:pt x="13" y="6053"/>
                    </a:cubicBezTo>
                    <a:lnTo>
                      <a:pt x="13" y="7279"/>
                    </a:lnTo>
                    <a:cubicBezTo>
                      <a:pt x="13" y="7577"/>
                      <a:pt x="72" y="7863"/>
                      <a:pt x="191" y="8137"/>
                    </a:cubicBezTo>
                    <a:cubicBezTo>
                      <a:pt x="215" y="8196"/>
                      <a:pt x="274" y="8232"/>
                      <a:pt x="358" y="8232"/>
                    </a:cubicBezTo>
                    <a:cubicBezTo>
                      <a:pt x="477" y="8232"/>
                      <a:pt x="560" y="8101"/>
                      <a:pt x="513" y="7982"/>
                    </a:cubicBezTo>
                    <a:cubicBezTo>
                      <a:pt x="417" y="7756"/>
                      <a:pt x="394" y="7089"/>
                      <a:pt x="370" y="6113"/>
                    </a:cubicBezTo>
                    <a:cubicBezTo>
                      <a:pt x="489" y="5958"/>
                      <a:pt x="775" y="5815"/>
                      <a:pt x="775" y="5422"/>
                    </a:cubicBezTo>
                    <a:cubicBezTo>
                      <a:pt x="775" y="5005"/>
                      <a:pt x="441" y="4839"/>
                      <a:pt x="370" y="4779"/>
                    </a:cubicBezTo>
                    <a:lnTo>
                      <a:pt x="370" y="2874"/>
                    </a:lnTo>
                    <a:cubicBezTo>
                      <a:pt x="370" y="2195"/>
                      <a:pt x="620" y="1541"/>
                      <a:pt x="1072" y="1029"/>
                    </a:cubicBezTo>
                    <a:lnTo>
                      <a:pt x="1572" y="457"/>
                    </a:lnTo>
                    <a:cubicBezTo>
                      <a:pt x="1636" y="381"/>
                      <a:pt x="1727" y="343"/>
                      <a:pt x="1816" y="343"/>
                    </a:cubicBezTo>
                    <a:cubicBezTo>
                      <a:pt x="1908" y="343"/>
                      <a:pt x="2000" y="384"/>
                      <a:pt x="2060" y="469"/>
                    </a:cubicBezTo>
                    <a:lnTo>
                      <a:pt x="2477" y="969"/>
                    </a:lnTo>
                    <a:cubicBezTo>
                      <a:pt x="2512" y="1018"/>
                      <a:pt x="2567" y="1042"/>
                      <a:pt x="2623" y="1042"/>
                    </a:cubicBezTo>
                    <a:cubicBezTo>
                      <a:pt x="2663" y="1042"/>
                      <a:pt x="2704" y="1030"/>
                      <a:pt x="2739" y="1005"/>
                    </a:cubicBezTo>
                    <a:cubicBezTo>
                      <a:pt x="2799" y="933"/>
                      <a:pt x="2799" y="826"/>
                      <a:pt x="2739" y="755"/>
                    </a:cubicBezTo>
                    <a:lnTo>
                      <a:pt x="2322" y="243"/>
                    </a:lnTo>
                    <a:cubicBezTo>
                      <a:pt x="2184" y="81"/>
                      <a:pt x="1991" y="0"/>
                      <a:pt x="1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4" name="Google Shape;12694;p59">
                <a:extLst>
                  <a:ext uri="{FF2B5EF4-FFF2-40B4-BE49-F238E27FC236}">
                    <a16:creationId xmlns:a16="http://schemas.microsoft.com/office/drawing/2014/main" id="{7ABDCFDD-771C-480D-AD0B-C8D319811AFF}"/>
                  </a:ext>
                </a:extLst>
              </p:cNvPr>
              <p:cNvSpPr/>
              <p:nvPr/>
            </p:nvSpPr>
            <p:spPr>
              <a:xfrm>
                <a:off x="2362970" y="1994352"/>
                <a:ext cx="98118" cy="33338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10482" extrusionOk="0">
                    <a:moveTo>
                      <a:pt x="2488" y="0"/>
                    </a:moveTo>
                    <a:cubicBezTo>
                      <a:pt x="2461" y="0"/>
                      <a:pt x="2434" y="5"/>
                      <a:pt x="2406" y="16"/>
                    </a:cubicBezTo>
                    <a:cubicBezTo>
                      <a:pt x="2322" y="63"/>
                      <a:pt x="2287" y="171"/>
                      <a:pt x="2334" y="254"/>
                    </a:cubicBezTo>
                    <a:cubicBezTo>
                      <a:pt x="2703" y="1004"/>
                      <a:pt x="2620" y="1623"/>
                      <a:pt x="2632" y="1742"/>
                    </a:cubicBezTo>
                    <a:lnTo>
                      <a:pt x="2227" y="2159"/>
                    </a:lnTo>
                    <a:cubicBezTo>
                      <a:pt x="1965" y="2445"/>
                      <a:pt x="1989" y="2909"/>
                      <a:pt x="2287" y="3147"/>
                    </a:cubicBezTo>
                    <a:lnTo>
                      <a:pt x="2632" y="3433"/>
                    </a:lnTo>
                    <a:lnTo>
                      <a:pt x="2632" y="5957"/>
                    </a:lnTo>
                    <a:cubicBezTo>
                      <a:pt x="2632" y="6326"/>
                      <a:pt x="2513" y="6683"/>
                      <a:pt x="2287" y="6981"/>
                    </a:cubicBezTo>
                    <a:lnTo>
                      <a:pt x="1406" y="8172"/>
                    </a:lnTo>
                    <a:lnTo>
                      <a:pt x="1406" y="4171"/>
                    </a:lnTo>
                    <a:lnTo>
                      <a:pt x="2203" y="3588"/>
                    </a:lnTo>
                    <a:cubicBezTo>
                      <a:pt x="2275" y="3528"/>
                      <a:pt x="2287" y="3433"/>
                      <a:pt x="2251" y="3350"/>
                    </a:cubicBezTo>
                    <a:cubicBezTo>
                      <a:pt x="2215" y="3307"/>
                      <a:pt x="2162" y="3285"/>
                      <a:pt x="2108" y="3285"/>
                    </a:cubicBezTo>
                    <a:cubicBezTo>
                      <a:pt x="2071" y="3285"/>
                      <a:pt x="2034" y="3295"/>
                      <a:pt x="2001" y="3314"/>
                    </a:cubicBezTo>
                    <a:lnTo>
                      <a:pt x="1430" y="3742"/>
                    </a:lnTo>
                    <a:lnTo>
                      <a:pt x="1430" y="230"/>
                    </a:lnTo>
                    <a:cubicBezTo>
                      <a:pt x="1430" y="123"/>
                      <a:pt x="1358" y="51"/>
                      <a:pt x="1251" y="51"/>
                    </a:cubicBezTo>
                    <a:cubicBezTo>
                      <a:pt x="1144" y="51"/>
                      <a:pt x="1072" y="123"/>
                      <a:pt x="1072" y="230"/>
                    </a:cubicBezTo>
                    <a:lnTo>
                      <a:pt x="1072" y="1349"/>
                    </a:lnTo>
                    <a:lnTo>
                      <a:pt x="656" y="992"/>
                    </a:lnTo>
                    <a:cubicBezTo>
                      <a:pt x="622" y="964"/>
                      <a:pt x="579" y="949"/>
                      <a:pt x="537" y="949"/>
                    </a:cubicBezTo>
                    <a:cubicBezTo>
                      <a:pt x="490" y="949"/>
                      <a:pt x="443" y="967"/>
                      <a:pt x="406" y="1004"/>
                    </a:cubicBezTo>
                    <a:cubicBezTo>
                      <a:pt x="346" y="1075"/>
                      <a:pt x="346" y="1183"/>
                      <a:pt x="417" y="1254"/>
                    </a:cubicBezTo>
                    <a:cubicBezTo>
                      <a:pt x="906" y="1683"/>
                      <a:pt x="1037" y="1826"/>
                      <a:pt x="1060" y="1826"/>
                    </a:cubicBezTo>
                    <a:lnTo>
                      <a:pt x="1060" y="5135"/>
                    </a:lnTo>
                    <a:lnTo>
                      <a:pt x="703" y="4814"/>
                    </a:lnTo>
                    <a:cubicBezTo>
                      <a:pt x="663" y="4786"/>
                      <a:pt x="621" y="4771"/>
                      <a:pt x="578" y="4771"/>
                    </a:cubicBezTo>
                    <a:cubicBezTo>
                      <a:pt x="532" y="4771"/>
                      <a:pt x="485" y="4789"/>
                      <a:pt x="441" y="4826"/>
                    </a:cubicBezTo>
                    <a:cubicBezTo>
                      <a:pt x="382" y="4897"/>
                      <a:pt x="382" y="5004"/>
                      <a:pt x="465" y="5076"/>
                    </a:cubicBezTo>
                    <a:lnTo>
                      <a:pt x="1060" y="5636"/>
                    </a:lnTo>
                    <a:lnTo>
                      <a:pt x="1060" y="8267"/>
                    </a:lnTo>
                    <a:lnTo>
                      <a:pt x="358" y="7267"/>
                    </a:lnTo>
                    <a:cubicBezTo>
                      <a:pt x="319" y="7220"/>
                      <a:pt x="261" y="7189"/>
                      <a:pt x="205" y="7189"/>
                    </a:cubicBezTo>
                    <a:cubicBezTo>
                      <a:pt x="174" y="7189"/>
                      <a:pt x="145" y="7198"/>
                      <a:pt x="120" y="7219"/>
                    </a:cubicBezTo>
                    <a:cubicBezTo>
                      <a:pt x="48" y="7279"/>
                      <a:pt x="13" y="7386"/>
                      <a:pt x="72" y="7457"/>
                    </a:cubicBezTo>
                    <a:lnTo>
                      <a:pt x="1072" y="8850"/>
                    </a:lnTo>
                    <a:lnTo>
                      <a:pt x="1072" y="9231"/>
                    </a:lnTo>
                    <a:lnTo>
                      <a:pt x="322" y="8517"/>
                    </a:lnTo>
                    <a:cubicBezTo>
                      <a:pt x="288" y="8483"/>
                      <a:pt x="246" y="8468"/>
                      <a:pt x="203" y="8468"/>
                    </a:cubicBezTo>
                    <a:cubicBezTo>
                      <a:pt x="157" y="8468"/>
                      <a:pt x="110" y="8486"/>
                      <a:pt x="72" y="8517"/>
                    </a:cubicBezTo>
                    <a:cubicBezTo>
                      <a:pt x="1" y="8588"/>
                      <a:pt x="13" y="8695"/>
                      <a:pt x="72" y="8767"/>
                    </a:cubicBezTo>
                    <a:lnTo>
                      <a:pt x="1060" y="9719"/>
                    </a:lnTo>
                    <a:lnTo>
                      <a:pt x="1060" y="10303"/>
                    </a:lnTo>
                    <a:cubicBezTo>
                      <a:pt x="1060" y="10410"/>
                      <a:pt x="1132" y="10481"/>
                      <a:pt x="1239" y="10481"/>
                    </a:cubicBezTo>
                    <a:cubicBezTo>
                      <a:pt x="1334" y="10481"/>
                      <a:pt x="1418" y="10410"/>
                      <a:pt x="1418" y="10303"/>
                    </a:cubicBezTo>
                    <a:lnTo>
                      <a:pt x="1418" y="9719"/>
                    </a:lnTo>
                    <a:lnTo>
                      <a:pt x="2430" y="8695"/>
                    </a:lnTo>
                    <a:cubicBezTo>
                      <a:pt x="2501" y="8624"/>
                      <a:pt x="2501" y="8517"/>
                      <a:pt x="2430" y="8445"/>
                    </a:cubicBezTo>
                    <a:cubicBezTo>
                      <a:pt x="2388" y="8410"/>
                      <a:pt x="2343" y="8392"/>
                      <a:pt x="2299" y="8392"/>
                    </a:cubicBezTo>
                    <a:cubicBezTo>
                      <a:pt x="2254" y="8392"/>
                      <a:pt x="2209" y="8410"/>
                      <a:pt x="2168" y="8445"/>
                    </a:cubicBezTo>
                    <a:lnTo>
                      <a:pt x="1394" y="9219"/>
                    </a:lnTo>
                    <a:lnTo>
                      <a:pt x="1394" y="8767"/>
                    </a:lnTo>
                    <a:lnTo>
                      <a:pt x="2561" y="7183"/>
                    </a:lnTo>
                    <a:cubicBezTo>
                      <a:pt x="2823" y="6826"/>
                      <a:pt x="2965" y="6386"/>
                      <a:pt x="2965" y="5945"/>
                    </a:cubicBezTo>
                    <a:lnTo>
                      <a:pt x="2965" y="3338"/>
                    </a:lnTo>
                    <a:cubicBezTo>
                      <a:pt x="3001" y="3326"/>
                      <a:pt x="2977" y="3266"/>
                      <a:pt x="2930" y="3230"/>
                    </a:cubicBezTo>
                    <a:lnTo>
                      <a:pt x="2513" y="2897"/>
                    </a:lnTo>
                    <a:cubicBezTo>
                      <a:pt x="2370" y="2778"/>
                      <a:pt x="2346" y="2552"/>
                      <a:pt x="2489" y="2421"/>
                    </a:cubicBezTo>
                    <a:cubicBezTo>
                      <a:pt x="2918" y="1956"/>
                      <a:pt x="2989" y="1945"/>
                      <a:pt x="2989" y="1826"/>
                    </a:cubicBezTo>
                    <a:cubicBezTo>
                      <a:pt x="2977" y="1671"/>
                      <a:pt x="3084" y="944"/>
                      <a:pt x="2644" y="99"/>
                    </a:cubicBezTo>
                    <a:cubicBezTo>
                      <a:pt x="2610" y="32"/>
                      <a:pt x="2553" y="0"/>
                      <a:pt x="24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234" name="Google Shape;12673;p59">
              <a:extLst>
                <a:ext uri="{FF2B5EF4-FFF2-40B4-BE49-F238E27FC236}">
                  <a16:creationId xmlns:a16="http://schemas.microsoft.com/office/drawing/2014/main" id="{D1E4A3CE-8EC7-41F1-BF48-6BF6BAD9D613}"/>
                </a:ext>
              </a:extLst>
            </p:cNvPr>
            <p:cNvGrpSpPr/>
            <p:nvPr/>
          </p:nvGrpSpPr>
          <p:grpSpPr>
            <a:xfrm>
              <a:off x="2058737" y="1971629"/>
              <a:ext cx="501925" cy="338363"/>
              <a:chOff x="1777536" y="2014866"/>
              <a:chExt cx="376444" cy="253772"/>
            </a:xfrm>
            <a:grpFill/>
          </p:grpSpPr>
          <p:sp>
            <p:nvSpPr>
              <p:cNvPr id="268" name="Google Shape;12674;p59">
                <a:extLst>
                  <a:ext uri="{FF2B5EF4-FFF2-40B4-BE49-F238E27FC236}">
                    <a16:creationId xmlns:a16="http://schemas.microsoft.com/office/drawing/2014/main" id="{A8467BA9-C89E-432B-BE4C-E899EF32E63F}"/>
                  </a:ext>
                </a:extLst>
              </p:cNvPr>
              <p:cNvSpPr/>
              <p:nvPr/>
            </p:nvSpPr>
            <p:spPr>
              <a:xfrm>
                <a:off x="1777536" y="2178503"/>
                <a:ext cx="376444" cy="90135"/>
              </a:xfrm>
              <a:custGeom>
                <a:avLst/>
                <a:gdLst/>
                <a:ahLst/>
                <a:cxnLst/>
                <a:rect l="l" t="t" r="r" b="b"/>
                <a:pathLst>
                  <a:path w="11836" h="2834" extrusionOk="0">
                    <a:moveTo>
                      <a:pt x="11431" y="357"/>
                    </a:moveTo>
                    <a:lnTo>
                      <a:pt x="11431" y="2489"/>
                    </a:lnTo>
                    <a:lnTo>
                      <a:pt x="10966" y="2489"/>
                    </a:lnTo>
                    <a:lnTo>
                      <a:pt x="10966" y="357"/>
                    </a:lnTo>
                    <a:close/>
                    <a:moveTo>
                      <a:pt x="10966" y="0"/>
                    </a:moveTo>
                    <a:cubicBezTo>
                      <a:pt x="10764" y="0"/>
                      <a:pt x="10621" y="167"/>
                      <a:pt x="10621" y="346"/>
                    </a:cubicBezTo>
                    <a:lnTo>
                      <a:pt x="10621" y="738"/>
                    </a:lnTo>
                    <a:lnTo>
                      <a:pt x="5525" y="738"/>
                    </a:lnTo>
                    <a:lnTo>
                      <a:pt x="5525" y="631"/>
                    </a:lnTo>
                    <a:cubicBezTo>
                      <a:pt x="5525" y="536"/>
                      <a:pt x="5454" y="453"/>
                      <a:pt x="5359" y="453"/>
                    </a:cubicBezTo>
                    <a:cubicBezTo>
                      <a:pt x="5251" y="453"/>
                      <a:pt x="5180" y="524"/>
                      <a:pt x="5180" y="631"/>
                    </a:cubicBezTo>
                    <a:lnTo>
                      <a:pt x="5180" y="738"/>
                    </a:lnTo>
                    <a:lnTo>
                      <a:pt x="5180" y="2227"/>
                    </a:lnTo>
                    <a:cubicBezTo>
                      <a:pt x="5180" y="2370"/>
                      <a:pt x="5061" y="2489"/>
                      <a:pt x="4906" y="2489"/>
                    </a:cubicBezTo>
                    <a:lnTo>
                      <a:pt x="620" y="2489"/>
                    </a:lnTo>
                    <a:cubicBezTo>
                      <a:pt x="465" y="2489"/>
                      <a:pt x="346" y="2370"/>
                      <a:pt x="346" y="2227"/>
                    </a:cubicBezTo>
                    <a:lnTo>
                      <a:pt x="346" y="1370"/>
                    </a:lnTo>
                    <a:cubicBezTo>
                      <a:pt x="346" y="1286"/>
                      <a:pt x="275" y="1191"/>
                      <a:pt x="167" y="1191"/>
                    </a:cubicBezTo>
                    <a:cubicBezTo>
                      <a:pt x="84" y="1191"/>
                      <a:pt x="1" y="1274"/>
                      <a:pt x="1" y="1370"/>
                    </a:cubicBezTo>
                    <a:lnTo>
                      <a:pt x="1" y="2227"/>
                    </a:lnTo>
                    <a:cubicBezTo>
                      <a:pt x="1" y="2560"/>
                      <a:pt x="275" y="2834"/>
                      <a:pt x="608" y="2834"/>
                    </a:cubicBezTo>
                    <a:lnTo>
                      <a:pt x="6144" y="2834"/>
                    </a:lnTo>
                    <a:cubicBezTo>
                      <a:pt x="6228" y="2834"/>
                      <a:pt x="6323" y="2763"/>
                      <a:pt x="6323" y="2655"/>
                    </a:cubicBezTo>
                    <a:cubicBezTo>
                      <a:pt x="6323" y="2548"/>
                      <a:pt x="6251" y="2477"/>
                      <a:pt x="6144" y="2477"/>
                    </a:cubicBezTo>
                    <a:lnTo>
                      <a:pt x="5454" y="2477"/>
                    </a:lnTo>
                    <a:cubicBezTo>
                      <a:pt x="5561" y="2251"/>
                      <a:pt x="5501" y="2143"/>
                      <a:pt x="5513" y="1072"/>
                    </a:cubicBezTo>
                    <a:lnTo>
                      <a:pt x="5728" y="1072"/>
                    </a:lnTo>
                    <a:lnTo>
                      <a:pt x="5728" y="1465"/>
                    </a:lnTo>
                    <a:cubicBezTo>
                      <a:pt x="5728" y="1548"/>
                      <a:pt x="5799" y="1643"/>
                      <a:pt x="5906" y="1643"/>
                    </a:cubicBezTo>
                    <a:cubicBezTo>
                      <a:pt x="6001" y="1643"/>
                      <a:pt x="6085" y="1572"/>
                      <a:pt x="6085" y="1465"/>
                    </a:cubicBezTo>
                    <a:lnTo>
                      <a:pt x="6085" y="1072"/>
                    </a:lnTo>
                    <a:lnTo>
                      <a:pt x="6275" y="1072"/>
                    </a:lnTo>
                    <a:lnTo>
                      <a:pt x="6275" y="1941"/>
                    </a:lnTo>
                    <a:cubicBezTo>
                      <a:pt x="6275" y="2024"/>
                      <a:pt x="6347" y="2120"/>
                      <a:pt x="6454" y="2120"/>
                    </a:cubicBezTo>
                    <a:cubicBezTo>
                      <a:pt x="6561" y="2120"/>
                      <a:pt x="6632" y="2048"/>
                      <a:pt x="6632" y="1941"/>
                    </a:cubicBezTo>
                    <a:lnTo>
                      <a:pt x="6632" y="1072"/>
                    </a:lnTo>
                    <a:lnTo>
                      <a:pt x="6823" y="1072"/>
                    </a:lnTo>
                    <a:lnTo>
                      <a:pt x="6823" y="1465"/>
                    </a:lnTo>
                    <a:cubicBezTo>
                      <a:pt x="6823" y="1548"/>
                      <a:pt x="6894" y="1643"/>
                      <a:pt x="7002" y="1643"/>
                    </a:cubicBezTo>
                    <a:cubicBezTo>
                      <a:pt x="7109" y="1643"/>
                      <a:pt x="7180" y="1572"/>
                      <a:pt x="7180" y="1465"/>
                    </a:cubicBezTo>
                    <a:lnTo>
                      <a:pt x="7180" y="1072"/>
                    </a:lnTo>
                    <a:lnTo>
                      <a:pt x="7371" y="1072"/>
                    </a:lnTo>
                    <a:lnTo>
                      <a:pt x="7371" y="1465"/>
                    </a:lnTo>
                    <a:cubicBezTo>
                      <a:pt x="7371" y="1548"/>
                      <a:pt x="7454" y="1643"/>
                      <a:pt x="7549" y="1643"/>
                    </a:cubicBezTo>
                    <a:cubicBezTo>
                      <a:pt x="7656" y="1643"/>
                      <a:pt x="7728" y="1572"/>
                      <a:pt x="7728" y="1465"/>
                    </a:cubicBezTo>
                    <a:lnTo>
                      <a:pt x="7728" y="1072"/>
                    </a:lnTo>
                    <a:lnTo>
                      <a:pt x="7930" y="1072"/>
                    </a:lnTo>
                    <a:lnTo>
                      <a:pt x="7930" y="1465"/>
                    </a:lnTo>
                    <a:cubicBezTo>
                      <a:pt x="7930" y="1548"/>
                      <a:pt x="8002" y="1643"/>
                      <a:pt x="8109" y="1643"/>
                    </a:cubicBezTo>
                    <a:cubicBezTo>
                      <a:pt x="8192" y="1643"/>
                      <a:pt x="8287" y="1572"/>
                      <a:pt x="8287" y="1465"/>
                    </a:cubicBezTo>
                    <a:lnTo>
                      <a:pt x="8287" y="1072"/>
                    </a:lnTo>
                    <a:lnTo>
                      <a:pt x="8478" y="1072"/>
                    </a:lnTo>
                    <a:lnTo>
                      <a:pt x="8478" y="1941"/>
                    </a:lnTo>
                    <a:cubicBezTo>
                      <a:pt x="8478" y="2024"/>
                      <a:pt x="8549" y="2120"/>
                      <a:pt x="8657" y="2120"/>
                    </a:cubicBezTo>
                    <a:cubicBezTo>
                      <a:pt x="8764" y="2120"/>
                      <a:pt x="8835" y="2048"/>
                      <a:pt x="8835" y="1941"/>
                    </a:cubicBezTo>
                    <a:lnTo>
                      <a:pt x="8835" y="1072"/>
                    </a:lnTo>
                    <a:lnTo>
                      <a:pt x="9026" y="1072"/>
                    </a:lnTo>
                    <a:lnTo>
                      <a:pt x="9026" y="1465"/>
                    </a:lnTo>
                    <a:cubicBezTo>
                      <a:pt x="9026" y="1548"/>
                      <a:pt x="9097" y="1643"/>
                      <a:pt x="9204" y="1643"/>
                    </a:cubicBezTo>
                    <a:cubicBezTo>
                      <a:pt x="9311" y="1643"/>
                      <a:pt x="9383" y="1572"/>
                      <a:pt x="9383" y="1465"/>
                    </a:cubicBezTo>
                    <a:lnTo>
                      <a:pt x="9383" y="1072"/>
                    </a:lnTo>
                    <a:lnTo>
                      <a:pt x="9573" y="1072"/>
                    </a:lnTo>
                    <a:lnTo>
                      <a:pt x="9573" y="1465"/>
                    </a:lnTo>
                    <a:cubicBezTo>
                      <a:pt x="9573" y="1548"/>
                      <a:pt x="9657" y="1643"/>
                      <a:pt x="9752" y="1643"/>
                    </a:cubicBezTo>
                    <a:cubicBezTo>
                      <a:pt x="9859" y="1643"/>
                      <a:pt x="9931" y="1572"/>
                      <a:pt x="9931" y="1465"/>
                    </a:cubicBezTo>
                    <a:lnTo>
                      <a:pt x="9931" y="1072"/>
                    </a:lnTo>
                    <a:lnTo>
                      <a:pt x="10133" y="1072"/>
                    </a:lnTo>
                    <a:lnTo>
                      <a:pt x="10133" y="1465"/>
                    </a:lnTo>
                    <a:cubicBezTo>
                      <a:pt x="10133" y="1548"/>
                      <a:pt x="10204" y="1643"/>
                      <a:pt x="10312" y="1643"/>
                    </a:cubicBezTo>
                    <a:cubicBezTo>
                      <a:pt x="10407" y="1643"/>
                      <a:pt x="10490" y="1572"/>
                      <a:pt x="10490" y="1465"/>
                    </a:cubicBezTo>
                    <a:lnTo>
                      <a:pt x="10490" y="1072"/>
                    </a:lnTo>
                    <a:lnTo>
                      <a:pt x="10693" y="1072"/>
                    </a:lnTo>
                    <a:lnTo>
                      <a:pt x="10693" y="2477"/>
                    </a:lnTo>
                    <a:lnTo>
                      <a:pt x="6930" y="2477"/>
                    </a:lnTo>
                    <a:cubicBezTo>
                      <a:pt x="6835" y="2477"/>
                      <a:pt x="6752" y="2548"/>
                      <a:pt x="6752" y="2655"/>
                    </a:cubicBezTo>
                    <a:cubicBezTo>
                      <a:pt x="6752" y="2763"/>
                      <a:pt x="6823" y="2834"/>
                      <a:pt x="6930" y="2834"/>
                    </a:cubicBezTo>
                    <a:lnTo>
                      <a:pt x="11502" y="2834"/>
                    </a:lnTo>
                    <a:cubicBezTo>
                      <a:pt x="11693" y="2834"/>
                      <a:pt x="11836" y="2667"/>
                      <a:pt x="11836" y="2489"/>
                    </a:cubicBezTo>
                    <a:lnTo>
                      <a:pt x="11836" y="357"/>
                    </a:lnTo>
                    <a:cubicBezTo>
                      <a:pt x="11764" y="155"/>
                      <a:pt x="11621" y="0"/>
                      <a:pt x="114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9" name="Google Shape;12675;p59">
                <a:extLst>
                  <a:ext uri="{FF2B5EF4-FFF2-40B4-BE49-F238E27FC236}">
                    <a16:creationId xmlns:a16="http://schemas.microsoft.com/office/drawing/2014/main" id="{A41D2C87-2AC8-4845-8CCA-2E0B2C1B2C11}"/>
                  </a:ext>
                </a:extLst>
              </p:cNvPr>
              <p:cNvSpPr/>
              <p:nvPr/>
            </p:nvSpPr>
            <p:spPr>
              <a:xfrm>
                <a:off x="1859338" y="2014866"/>
                <a:ext cx="107565" cy="167072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5253" extrusionOk="0">
                    <a:moveTo>
                      <a:pt x="1434" y="0"/>
                    </a:moveTo>
                    <a:cubicBezTo>
                      <a:pt x="1356" y="0"/>
                      <a:pt x="1274" y="67"/>
                      <a:pt x="1263" y="145"/>
                    </a:cubicBezTo>
                    <a:cubicBezTo>
                      <a:pt x="1251" y="240"/>
                      <a:pt x="1322" y="323"/>
                      <a:pt x="1417" y="347"/>
                    </a:cubicBezTo>
                    <a:cubicBezTo>
                      <a:pt x="1453" y="347"/>
                      <a:pt x="1501" y="359"/>
                      <a:pt x="1536" y="371"/>
                    </a:cubicBezTo>
                    <a:cubicBezTo>
                      <a:pt x="2465" y="728"/>
                      <a:pt x="2917" y="1454"/>
                      <a:pt x="2917" y="1776"/>
                    </a:cubicBezTo>
                    <a:cubicBezTo>
                      <a:pt x="2917" y="1931"/>
                      <a:pt x="2822" y="2097"/>
                      <a:pt x="2691" y="2193"/>
                    </a:cubicBezTo>
                    <a:cubicBezTo>
                      <a:pt x="2346" y="1454"/>
                      <a:pt x="1691" y="895"/>
                      <a:pt x="905" y="680"/>
                    </a:cubicBezTo>
                    <a:cubicBezTo>
                      <a:pt x="917" y="645"/>
                      <a:pt x="941" y="597"/>
                      <a:pt x="965" y="561"/>
                    </a:cubicBezTo>
                    <a:cubicBezTo>
                      <a:pt x="1024" y="490"/>
                      <a:pt x="1012" y="371"/>
                      <a:pt x="917" y="323"/>
                    </a:cubicBezTo>
                    <a:cubicBezTo>
                      <a:pt x="888" y="299"/>
                      <a:pt x="852" y="287"/>
                      <a:pt x="815" y="287"/>
                    </a:cubicBezTo>
                    <a:cubicBezTo>
                      <a:pt x="761" y="287"/>
                      <a:pt x="708" y="314"/>
                      <a:pt x="679" y="371"/>
                    </a:cubicBezTo>
                    <a:cubicBezTo>
                      <a:pt x="620" y="442"/>
                      <a:pt x="572" y="538"/>
                      <a:pt x="560" y="621"/>
                    </a:cubicBezTo>
                    <a:cubicBezTo>
                      <a:pt x="370" y="597"/>
                      <a:pt x="179" y="597"/>
                      <a:pt x="179" y="597"/>
                    </a:cubicBezTo>
                    <a:cubicBezTo>
                      <a:pt x="84" y="597"/>
                      <a:pt x="0" y="669"/>
                      <a:pt x="0" y="776"/>
                    </a:cubicBezTo>
                    <a:cubicBezTo>
                      <a:pt x="0" y="859"/>
                      <a:pt x="72" y="954"/>
                      <a:pt x="179" y="954"/>
                    </a:cubicBezTo>
                    <a:cubicBezTo>
                      <a:pt x="179" y="954"/>
                      <a:pt x="322" y="954"/>
                      <a:pt x="536" y="978"/>
                    </a:cubicBezTo>
                    <a:cubicBezTo>
                      <a:pt x="1691" y="1145"/>
                      <a:pt x="2596" y="2157"/>
                      <a:pt x="2596" y="3359"/>
                    </a:cubicBezTo>
                    <a:lnTo>
                      <a:pt x="2596" y="5074"/>
                    </a:lnTo>
                    <a:cubicBezTo>
                      <a:pt x="2596" y="5169"/>
                      <a:pt x="2679" y="5252"/>
                      <a:pt x="2775" y="5252"/>
                    </a:cubicBezTo>
                    <a:cubicBezTo>
                      <a:pt x="2882" y="5252"/>
                      <a:pt x="2953" y="5181"/>
                      <a:pt x="2953" y="5074"/>
                    </a:cubicBezTo>
                    <a:cubicBezTo>
                      <a:pt x="2929" y="3514"/>
                      <a:pt x="3037" y="3145"/>
                      <a:pt x="2822" y="2502"/>
                    </a:cubicBezTo>
                    <a:cubicBezTo>
                      <a:pt x="3203" y="2312"/>
                      <a:pt x="3382" y="1847"/>
                      <a:pt x="3203" y="1442"/>
                    </a:cubicBezTo>
                    <a:cubicBezTo>
                      <a:pt x="2941" y="835"/>
                      <a:pt x="2394" y="323"/>
                      <a:pt x="1667" y="49"/>
                    </a:cubicBezTo>
                    <a:cubicBezTo>
                      <a:pt x="1596" y="14"/>
                      <a:pt x="1513" y="2"/>
                      <a:pt x="1453" y="2"/>
                    </a:cubicBezTo>
                    <a:cubicBezTo>
                      <a:pt x="1447" y="1"/>
                      <a:pt x="1441" y="0"/>
                      <a:pt x="14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0" name="Google Shape;12676;p59">
                <a:extLst>
                  <a:ext uri="{FF2B5EF4-FFF2-40B4-BE49-F238E27FC236}">
                    <a16:creationId xmlns:a16="http://schemas.microsoft.com/office/drawing/2014/main" id="{38D7AACA-64C0-4852-9425-650396EAE107}"/>
                  </a:ext>
                </a:extLst>
              </p:cNvPr>
              <p:cNvSpPr/>
              <p:nvPr/>
            </p:nvSpPr>
            <p:spPr>
              <a:xfrm>
                <a:off x="1777536" y="2036335"/>
                <a:ext cx="71243" cy="16945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5328" extrusionOk="0">
                    <a:moveTo>
                      <a:pt x="2048" y="0"/>
                    </a:moveTo>
                    <a:cubicBezTo>
                      <a:pt x="2033" y="0"/>
                      <a:pt x="2017" y="2"/>
                      <a:pt x="2001" y="5"/>
                    </a:cubicBezTo>
                    <a:cubicBezTo>
                      <a:pt x="834" y="351"/>
                      <a:pt x="1" y="1434"/>
                      <a:pt x="1" y="2661"/>
                    </a:cubicBezTo>
                    <a:lnTo>
                      <a:pt x="1" y="5149"/>
                    </a:lnTo>
                    <a:cubicBezTo>
                      <a:pt x="1" y="5232"/>
                      <a:pt x="72" y="5328"/>
                      <a:pt x="179" y="5328"/>
                    </a:cubicBezTo>
                    <a:cubicBezTo>
                      <a:pt x="263" y="5328"/>
                      <a:pt x="358" y="5244"/>
                      <a:pt x="358" y="5149"/>
                    </a:cubicBezTo>
                    <a:lnTo>
                      <a:pt x="358" y="2661"/>
                    </a:lnTo>
                    <a:cubicBezTo>
                      <a:pt x="358" y="1589"/>
                      <a:pt x="1072" y="636"/>
                      <a:pt x="2108" y="339"/>
                    </a:cubicBezTo>
                    <a:cubicBezTo>
                      <a:pt x="2203" y="303"/>
                      <a:pt x="2239" y="220"/>
                      <a:pt x="2227" y="125"/>
                    </a:cubicBezTo>
                    <a:cubicBezTo>
                      <a:pt x="2207" y="54"/>
                      <a:pt x="2135" y="0"/>
                      <a:pt x="20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1" name="Google Shape;12677;p59">
                <a:extLst>
                  <a:ext uri="{FF2B5EF4-FFF2-40B4-BE49-F238E27FC236}">
                    <a16:creationId xmlns:a16="http://schemas.microsoft.com/office/drawing/2014/main" id="{267910EA-F7BB-41AF-A994-423C856CD2D2}"/>
                  </a:ext>
                </a:extLst>
              </p:cNvPr>
              <p:cNvSpPr/>
              <p:nvPr/>
            </p:nvSpPr>
            <p:spPr>
              <a:xfrm>
                <a:off x="1817197" y="2078794"/>
                <a:ext cx="85714" cy="54291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1707" extrusionOk="0">
                    <a:moveTo>
                      <a:pt x="1528" y="0"/>
                    </a:moveTo>
                    <a:cubicBezTo>
                      <a:pt x="754" y="0"/>
                      <a:pt x="1" y="618"/>
                      <a:pt x="63" y="1552"/>
                    </a:cubicBezTo>
                    <a:cubicBezTo>
                      <a:pt x="63" y="1635"/>
                      <a:pt x="147" y="1707"/>
                      <a:pt x="242" y="1707"/>
                    </a:cubicBezTo>
                    <a:cubicBezTo>
                      <a:pt x="325" y="1707"/>
                      <a:pt x="397" y="1623"/>
                      <a:pt x="397" y="1528"/>
                    </a:cubicBezTo>
                    <a:cubicBezTo>
                      <a:pt x="350" y="837"/>
                      <a:pt x="918" y="369"/>
                      <a:pt x="1506" y="369"/>
                    </a:cubicBezTo>
                    <a:cubicBezTo>
                      <a:pt x="1810" y="369"/>
                      <a:pt x="2118" y="494"/>
                      <a:pt x="2349" y="778"/>
                    </a:cubicBezTo>
                    <a:cubicBezTo>
                      <a:pt x="2383" y="818"/>
                      <a:pt x="2432" y="840"/>
                      <a:pt x="2484" y="840"/>
                    </a:cubicBezTo>
                    <a:cubicBezTo>
                      <a:pt x="2523" y="840"/>
                      <a:pt x="2563" y="827"/>
                      <a:pt x="2599" y="802"/>
                    </a:cubicBezTo>
                    <a:cubicBezTo>
                      <a:pt x="2695" y="718"/>
                      <a:pt x="2695" y="599"/>
                      <a:pt x="2635" y="540"/>
                    </a:cubicBezTo>
                    <a:cubicBezTo>
                      <a:pt x="2335" y="166"/>
                      <a:pt x="1929" y="0"/>
                      <a:pt x="15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2" name="Google Shape;12678;p59">
                <a:extLst>
                  <a:ext uri="{FF2B5EF4-FFF2-40B4-BE49-F238E27FC236}">
                    <a16:creationId xmlns:a16="http://schemas.microsoft.com/office/drawing/2014/main" id="{063C3ACF-618F-4339-9AB4-4152459963D1}"/>
                  </a:ext>
                </a:extLst>
              </p:cNvPr>
              <p:cNvSpPr/>
              <p:nvPr/>
            </p:nvSpPr>
            <p:spPr>
              <a:xfrm>
                <a:off x="1826007" y="2113716"/>
                <a:ext cx="88641" cy="56867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1788" extrusionOk="0">
                    <a:moveTo>
                      <a:pt x="2496" y="0"/>
                    </a:moveTo>
                    <a:cubicBezTo>
                      <a:pt x="2489" y="0"/>
                      <a:pt x="2483" y="0"/>
                      <a:pt x="2477" y="1"/>
                    </a:cubicBezTo>
                    <a:cubicBezTo>
                      <a:pt x="2382" y="13"/>
                      <a:pt x="2311" y="108"/>
                      <a:pt x="2322" y="192"/>
                    </a:cubicBezTo>
                    <a:cubicBezTo>
                      <a:pt x="2418" y="870"/>
                      <a:pt x="1894" y="1442"/>
                      <a:pt x="1239" y="1442"/>
                    </a:cubicBezTo>
                    <a:cubicBezTo>
                      <a:pt x="882" y="1442"/>
                      <a:pt x="560" y="1263"/>
                      <a:pt x="346" y="990"/>
                    </a:cubicBezTo>
                    <a:cubicBezTo>
                      <a:pt x="309" y="938"/>
                      <a:pt x="253" y="909"/>
                      <a:pt x="200" y="909"/>
                    </a:cubicBezTo>
                    <a:cubicBezTo>
                      <a:pt x="167" y="909"/>
                      <a:pt x="135" y="919"/>
                      <a:pt x="108" y="942"/>
                    </a:cubicBezTo>
                    <a:cubicBezTo>
                      <a:pt x="36" y="1001"/>
                      <a:pt x="1" y="1109"/>
                      <a:pt x="60" y="1180"/>
                    </a:cubicBezTo>
                    <a:cubicBezTo>
                      <a:pt x="334" y="1561"/>
                      <a:pt x="775" y="1787"/>
                      <a:pt x="1239" y="1787"/>
                    </a:cubicBezTo>
                    <a:cubicBezTo>
                      <a:pt x="2108" y="1787"/>
                      <a:pt x="2787" y="1025"/>
                      <a:pt x="2668" y="156"/>
                    </a:cubicBezTo>
                    <a:cubicBezTo>
                      <a:pt x="2657" y="68"/>
                      <a:pt x="2574" y="0"/>
                      <a:pt x="24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235" name="Google Shape;12789;p59">
              <a:extLst>
                <a:ext uri="{FF2B5EF4-FFF2-40B4-BE49-F238E27FC236}">
                  <a16:creationId xmlns:a16="http://schemas.microsoft.com/office/drawing/2014/main" id="{F0053A91-EF90-4F07-B388-6E9818A2D3E1}"/>
                </a:ext>
              </a:extLst>
            </p:cNvPr>
            <p:cNvGrpSpPr/>
            <p:nvPr/>
          </p:nvGrpSpPr>
          <p:grpSpPr>
            <a:xfrm>
              <a:off x="6897680" y="1909991"/>
              <a:ext cx="467109" cy="461639"/>
              <a:chOff x="5326878" y="1980358"/>
              <a:chExt cx="350332" cy="346229"/>
            </a:xfrm>
            <a:grpFill/>
          </p:grpSpPr>
          <p:sp>
            <p:nvSpPr>
              <p:cNvPr id="264" name="Google Shape;12790;p59">
                <a:extLst>
                  <a:ext uri="{FF2B5EF4-FFF2-40B4-BE49-F238E27FC236}">
                    <a16:creationId xmlns:a16="http://schemas.microsoft.com/office/drawing/2014/main" id="{D2DFA1F7-E249-42CE-991F-79676A8F2715}"/>
                  </a:ext>
                </a:extLst>
              </p:cNvPr>
              <p:cNvSpPr/>
              <p:nvPr/>
            </p:nvSpPr>
            <p:spPr>
              <a:xfrm>
                <a:off x="5352259" y="2005834"/>
                <a:ext cx="94715" cy="94683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2977" extrusionOk="0">
                    <a:moveTo>
                      <a:pt x="1501" y="298"/>
                    </a:moveTo>
                    <a:cubicBezTo>
                      <a:pt x="1799" y="298"/>
                      <a:pt x="2096" y="417"/>
                      <a:pt x="2334" y="643"/>
                    </a:cubicBezTo>
                    <a:cubicBezTo>
                      <a:pt x="2763" y="1107"/>
                      <a:pt x="2763" y="1846"/>
                      <a:pt x="2322" y="2310"/>
                    </a:cubicBezTo>
                    <a:cubicBezTo>
                      <a:pt x="2090" y="2542"/>
                      <a:pt x="1787" y="2658"/>
                      <a:pt x="1486" y="2658"/>
                    </a:cubicBezTo>
                    <a:cubicBezTo>
                      <a:pt x="1185" y="2658"/>
                      <a:pt x="888" y="2542"/>
                      <a:pt x="667" y="2310"/>
                    </a:cubicBezTo>
                    <a:cubicBezTo>
                      <a:pt x="441" y="2084"/>
                      <a:pt x="322" y="1786"/>
                      <a:pt x="322" y="1476"/>
                    </a:cubicBezTo>
                    <a:cubicBezTo>
                      <a:pt x="322" y="1155"/>
                      <a:pt x="441" y="857"/>
                      <a:pt x="667" y="643"/>
                    </a:cubicBezTo>
                    <a:cubicBezTo>
                      <a:pt x="894" y="417"/>
                      <a:pt x="1203" y="298"/>
                      <a:pt x="1501" y="298"/>
                    </a:cubicBezTo>
                    <a:close/>
                    <a:moveTo>
                      <a:pt x="1489" y="0"/>
                    </a:moveTo>
                    <a:cubicBezTo>
                      <a:pt x="1084" y="0"/>
                      <a:pt x="715" y="155"/>
                      <a:pt x="429" y="429"/>
                    </a:cubicBezTo>
                    <a:cubicBezTo>
                      <a:pt x="144" y="714"/>
                      <a:pt x="1" y="1084"/>
                      <a:pt x="1" y="1488"/>
                    </a:cubicBezTo>
                    <a:cubicBezTo>
                      <a:pt x="1" y="1893"/>
                      <a:pt x="144" y="2262"/>
                      <a:pt x="429" y="2548"/>
                    </a:cubicBezTo>
                    <a:cubicBezTo>
                      <a:pt x="715" y="2834"/>
                      <a:pt x="1084" y="2977"/>
                      <a:pt x="1489" y="2977"/>
                    </a:cubicBezTo>
                    <a:cubicBezTo>
                      <a:pt x="1882" y="2977"/>
                      <a:pt x="2263" y="2834"/>
                      <a:pt x="2537" y="2548"/>
                    </a:cubicBezTo>
                    <a:cubicBezTo>
                      <a:pt x="2822" y="2262"/>
                      <a:pt x="2977" y="1893"/>
                      <a:pt x="2977" y="1488"/>
                    </a:cubicBezTo>
                    <a:cubicBezTo>
                      <a:pt x="2977" y="1084"/>
                      <a:pt x="2822" y="703"/>
                      <a:pt x="2537" y="429"/>
                    </a:cubicBezTo>
                    <a:cubicBezTo>
                      <a:pt x="2263" y="155"/>
                      <a:pt x="1882" y="0"/>
                      <a:pt x="14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5" name="Google Shape;12791;p59">
                <a:extLst>
                  <a:ext uri="{FF2B5EF4-FFF2-40B4-BE49-F238E27FC236}">
                    <a16:creationId xmlns:a16="http://schemas.microsoft.com/office/drawing/2014/main" id="{3DCC34DA-FBAA-4181-A7CC-7BC38111A1D5}"/>
                  </a:ext>
                </a:extLst>
              </p:cNvPr>
              <p:cNvSpPr/>
              <p:nvPr/>
            </p:nvSpPr>
            <p:spPr>
              <a:xfrm>
                <a:off x="5534024" y="2005834"/>
                <a:ext cx="94715" cy="94683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2977" extrusionOk="0">
                    <a:moveTo>
                      <a:pt x="1489" y="310"/>
                    </a:moveTo>
                    <a:cubicBezTo>
                      <a:pt x="1787" y="310"/>
                      <a:pt x="2084" y="429"/>
                      <a:pt x="2322" y="655"/>
                    </a:cubicBezTo>
                    <a:cubicBezTo>
                      <a:pt x="2763" y="1107"/>
                      <a:pt x="2763" y="1846"/>
                      <a:pt x="2299" y="2310"/>
                    </a:cubicBezTo>
                    <a:cubicBezTo>
                      <a:pt x="2072" y="2542"/>
                      <a:pt x="1772" y="2658"/>
                      <a:pt x="1473" y="2658"/>
                    </a:cubicBezTo>
                    <a:cubicBezTo>
                      <a:pt x="1173" y="2658"/>
                      <a:pt x="876" y="2542"/>
                      <a:pt x="656" y="2310"/>
                    </a:cubicBezTo>
                    <a:cubicBezTo>
                      <a:pt x="191" y="1846"/>
                      <a:pt x="191" y="1107"/>
                      <a:pt x="656" y="655"/>
                    </a:cubicBezTo>
                    <a:cubicBezTo>
                      <a:pt x="870" y="429"/>
                      <a:pt x="1191" y="310"/>
                      <a:pt x="1489" y="310"/>
                    </a:cubicBezTo>
                    <a:close/>
                    <a:moveTo>
                      <a:pt x="1489" y="0"/>
                    </a:moveTo>
                    <a:cubicBezTo>
                      <a:pt x="1084" y="0"/>
                      <a:pt x="715" y="155"/>
                      <a:pt x="429" y="429"/>
                    </a:cubicBezTo>
                    <a:cubicBezTo>
                      <a:pt x="144" y="714"/>
                      <a:pt x="1" y="1084"/>
                      <a:pt x="1" y="1488"/>
                    </a:cubicBezTo>
                    <a:cubicBezTo>
                      <a:pt x="1" y="1893"/>
                      <a:pt x="144" y="2262"/>
                      <a:pt x="429" y="2548"/>
                    </a:cubicBezTo>
                    <a:cubicBezTo>
                      <a:pt x="715" y="2834"/>
                      <a:pt x="1084" y="2977"/>
                      <a:pt x="1489" y="2977"/>
                    </a:cubicBezTo>
                    <a:cubicBezTo>
                      <a:pt x="1882" y="2977"/>
                      <a:pt x="2263" y="2834"/>
                      <a:pt x="2537" y="2548"/>
                    </a:cubicBezTo>
                    <a:cubicBezTo>
                      <a:pt x="2822" y="2262"/>
                      <a:pt x="2977" y="1893"/>
                      <a:pt x="2977" y="1488"/>
                    </a:cubicBezTo>
                    <a:cubicBezTo>
                      <a:pt x="2977" y="1084"/>
                      <a:pt x="2822" y="703"/>
                      <a:pt x="2537" y="429"/>
                    </a:cubicBezTo>
                    <a:cubicBezTo>
                      <a:pt x="2251" y="155"/>
                      <a:pt x="1882" y="0"/>
                      <a:pt x="14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6" name="Google Shape;12792;p59">
                <a:extLst>
                  <a:ext uri="{FF2B5EF4-FFF2-40B4-BE49-F238E27FC236}">
                    <a16:creationId xmlns:a16="http://schemas.microsoft.com/office/drawing/2014/main" id="{01C34741-9647-46A4-8095-66726B415723}"/>
                  </a:ext>
                </a:extLst>
              </p:cNvPr>
              <p:cNvSpPr/>
              <p:nvPr/>
            </p:nvSpPr>
            <p:spPr>
              <a:xfrm>
                <a:off x="5326878" y="1980358"/>
                <a:ext cx="350332" cy="144776"/>
              </a:xfrm>
              <a:custGeom>
                <a:avLst/>
                <a:gdLst/>
                <a:ahLst/>
                <a:cxnLst/>
                <a:rect l="l" t="t" r="r" b="b"/>
                <a:pathLst>
                  <a:path w="11015" h="4552" extrusionOk="0">
                    <a:moveTo>
                      <a:pt x="5144" y="420"/>
                    </a:moveTo>
                    <a:cubicBezTo>
                      <a:pt x="5454" y="420"/>
                      <a:pt x="5692" y="670"/>
                      <a:pt x="5692" y="968"/>
                    </a:cubicBezTo>
                    <a:lnTo>
                      <a:pt x="5692" y="980"/>
                    </a:lnTo>
                    <a:lnTo>
                      <a:pt x="5645" y="956"/>
                    </a:lnTo>
                    <a:cubicBezTo>
                      <a:pt x="5585" y="920"/>
                      <a:pt x="5537" y="908"/>
                      <a:pt x="5478" y="896"/>
                    </a:cubicBezTo>
                    <a:lnTo>
                      <a:pt x="5466" y="896"/>
                    </a:lnTo>
                    <a:cubicBezTo>
                      <a:pt x="5364" y="864"/>
                      <a:pt x="5257" y="848"/>
                      <a:pt x="5148" y="848"/>
                    </a:cubicBezTo>
                    <a:cubicBezTo>
                      <a:pt x="4976" y="848"/>
                      <a:pt x="4800" y="888"/>
                      <a:pt x="4633" y="968"/>
                    </a:cubicBezTo>
                    <a:lnTo>
                      <a:pt x="4585" y="992"/>
                    </a:lnTo>
                    <a:lnTo>
                      <a:pt x="4585" y="980"/>
                    </a:lnTo>
                    <a:cubicBezTo>
                      <a:pt x="4585" y="670"/>
                      <a:pt x="4823" y="420"/>
                      <a:pt x="5144" y="420"/>
                    </a:cubicBezTo>
                    <a:close/>
                    <a:moveTo>
                      <a:pt x="5129" y="1184"/>
                    </a:moveTo>
                    <a:cubicBezTo>
                      <a:pt x="5263" y="1184"/>
                      <a:pt x="5391" y="1216"/>
                      <a:pt x="5514" y="1265"/>
                    </a:cubicBezTo>
                    <a:lnTo>
                      <a:pt x="5883" y="1444"/>
                    </a:lnTo>
                    <a:cubicBezTo>
                      <a:pt x="5764" y="1706"/>
                      <a:pt x="5704" y="2004"/>
                      <a:pt x="5716" y="2301"/>
                    </a:cubicBezTo>
                    <a:lnTo>
                      <a:pt x="5645" y="2277"/>
                    </a:lnTo>
                    <a:cubicBezTo>
                      <a:pt x="5484" y="2200"/>
                      <a:pt x="5308" y="2161"/>
                      <a:pt x="5134" y="2161"/>
                    </a:cubicBezTo>
                    <a:cubicBezTo>
                      <a:pt x="4960" y="2161"/>
                      <a:pt x="4787" y="2200"/>
                      <a:pt x="4633" y="2277"/>
                    </a:cubicBezTo>
                    <a:lnTo>
                      <a:pt x="4561" y="2301"/>
                    </a:lnTo>
                    <a:cubicBezTo>
                      <a:pt x="4561" y="2004"/>
                      <a:pt x="4502" y="1706"/>
                      <a:pt x="4394" y="1432"/>
                    </a:cubicBezTo>
                    <a:lnTo>
                      <a:pt x="4525" y="1373"/>
                    </a:lnTo>
                    <a:lnTo>
                      <a:pt x="4763" y="1265"/>
                    </a:lnTo>
                    <a:cubicBezTo>
                      <a:pt x="4823" y="1230"/>
                      <a:pt x="4883" y="1218"/>
                      <a:pt x="4942" y="1206"/>
                    </a:cubicBezTo>
                    <a:cubicBezTo>
                      <a:pt x="5006" y="1191"/>
                      <a:pt x="5068" y="1184"/>
                      <a:pt x="5129" y="1184"/>
                    </a:cubicBezTo>
                    <a:close/>
                    <a:moveTo>
                      <a:pt x="10348" y="1885"/>
                    </a:moveTo>
                    <a:cubicBezTo>
                      <a:pt x="10538" y="1885"/>
                      <a:pt x="10693" y="2039"/>
                      <a:pt x="10693" y="2230"/>
                    </a:cubicBezTo>
                    <a:lnTo>
                      <a:pt x="10693" y="2301"/>
                    </a:lnTo>
                    <a:cubicBezTo>
                      <a:pt x="10693" y="2504"/>
                      <a:pt x="10538" y="2647"/>
                      <a:pt x="10348" y="2647"/>
                    </a:cubicBezTo>
                    <a:lnTo>
                      <a:pt x="10240" y="2647"/>
                    </a:lnTo>
                    <a:lnTo>
                      <a:pt x="10240" y="2599"/>
                    </a:lnTo>
                    <a:lnTo>
                      <a:pt x="10240" y="2587"/>
                    </a:lnTo>
                    <a:cubicBezTo>
                      <a:pt x="10240" y="2563"/>
                      <a:pt x="10252" y="2516"/>
                      <a:pt x="10252" y="2480"/>
                    </a:cubicBezTo>
                    <a:cubicBezTo>
                      <a:pt x="10252" y="2420"/>
                      <a:pt x="10276" y="2385"/>
                      <a:pt x="10276" y="2325"/>
                    </a:cubicBezTo>
                    <a:lnTo>
                      <a:pt x="10276" y="2218"/>
                    </a:lnTo>
                    <a:cubicBezTo>
                      <a:pt x="10276" y="2158"/>
                      <a:pt x="10276" y="2111"/>
                      <a:pt x="10252" y="2051"/>
                    </a:cubicBezTo>
                    <a:cubicBezTo>
                      <a:pt x="10252" y="2027"/>
                      <a:pt x="10252" y="1980"/>
                      <a:pt x="10240" y="1944"/>
                    </a:cubicBezTo>
                    <a:lnTo>
                      <a:pt x="10240" y="1932"/>
                    </a:lnTo>
                    <a:lnTo>
                      <a:pt x="10240" y="1885"/>
                    </a:lnTo>
                    <a:close/>
                    <a:moveTo>
                      <a:pt x="2287" y="325"/>
                    </a:moveTo>
                    <a:cubicBezTo>
                      <a:pt x="2787" y="325"/>
                      <a:pt x="3275" y="515"/>
                      <a:pt x="3668" y="896"/>
                    </a:cubicBezTo>
                    <a:cubicBezTo>
                      <a:pt x="3823" y="1051"/>
                      <a:pt x="3954" y="1230"/>
                      <a:pt x="4049" y="1432"/>
                    </a:cubicBezTo>
                    <a:cubicBezTo>
                      <a:pt x="4049" y="1444"/>
                      <a:pt x="4061" y="1456"/>
                      <a:pt x="4061" y="1456"/>
                    </a:cubicBezTo>
                    <a:cubicBezTo>
                      <a:pt x="4085" y="1468"/>
                      <a:pt x="4085" y="1504"/>
                      <a:pt x="4097" y="1515"/>
                    </a:cubicBezTo>
                    <a:lnTo>
                      <a:pt x="4097" y="1527"/>
                    </a:lnTo>
                    <a:cubicBezTo>
                      <a:pt x="4109" y="1563"/>
                      <a:pt x="4109" y="1587"/>
                      <a:pt x="4121" y="1623"/>
                    </a:cubicBezTo>
                    <a:lnTo>
                      <a:pt x="4121" y="1634"/>
                    </a:lnTo>
                    <a:cubicBezTo>
                      <a:pt x="4371" y="2325"/>
                      <a:pt x="4216" y="3123"/>
                      <a:pt x="3668" y="3659"/>
                    </a:cubicBezTo>
                    <a:cubicBezTo>
                      <a:pt x="3287" y="4040"/>
                      <a:pt x="2784" y="4230"/>
                      <a:pt x="2281" y="4230"/>
                    </a:cubicBezTo>
                    <a:cubicBezTo>
                      <a:pt x="1778" y="4230"/>
                      <a:pt x="1275" y="4040"/>
                      <a:pt x="894" y="3659"/>
                    </a:cubicBezTo>
                    <a:cubicBezTo>
                      <a:pt x="525" y="3289"/>
                      <a:pt x="311" y="2801"/>
                      <a:pt x="311" y="2277"/>
                    </a:cubicBezTo>
                    <a:cubicBezTo>
                      <a:pt x="311" y="1754"/>
                      <a:pt x="525" y="1265"/>
                      <a:pt x="894" y="896"/>
                    </a:cubicBezTo>
                    <a:cubicBezTo>
                      <a:pt x="1287" y="503"/>
                      <a:pt x="1775" y="325"/>
                      <a:pt x="2287" y="325"/>
                    </a:cubicBezTo>
                    <a:close/>
                    <a:moveTo>
                      <a:pt x="7978" y="337"/>
                    </a:moveTo>
                    <a:cubicBezTo>
                      <a:pt x="8490" y="337"/>
                      <a:pt x="8978" y="527"/>
                      <a:pt x="9371" y="908"/>
                    </a:cubicBezTo>
                    <a:cubicBezTo>
                      <a:pt x="9633" y="1170"/>
                      <a:pt x="9800" y="1480"/>
                      <a:pt x="9883" y="1825"/>
                    </a:cubicBezTo>
                    <a:cubicBezTo>
                      <a:pt x="9967" y="2123"/>
                      <a:pt x="9967" y="2444"/>
                      <a:pt x="9883" y="2754"/>
                    </a:cubicBezTo>
                    <a:cubicBezTo>
                      <a:pt x="9800" y="3099"/>
                      <a:pt x="9633" y="3409"/>
                      <a:pt x="9371" y="3670"/>
                    </a:cubicBezTo>
                    <a:cubicBezTo>
                      <a:pt x="8990" y="4051"/>
                      <a:pt x="8487" y="4242"/>
                      <a:pt x="7984" y="4242"/>
                    </a:cubicBezTo>
                    <a:cubicBezTo>
                      <a:pt x="7481" y="4242"/>
                      <a:pt x="6978" y="4051"/>
                      <a:pt x="6597" y="3670"/>
                    </a:cubicBezTo>
                    <a:cubicBezTo>
                      <a:pt x="6049" y="3123"/>
                      <a:pt x="5895" y="2337"/>
                      <a:pt x="6133" y="1646"/>
                    </a:cubicBezTo>
                    <a:lnTo>
                      <a:pt x="6133" y="1634"/>
                    </a:lnTo>
                    <a:cubicBezTo>
                      <a:pt x="6157" y="1611"/>
                      <a:pt x="6157" y="1575"/>
                      <a:pt x="6168" y="1539"/>
                    </a:cubicBezTo>
                    <a:lnTo>
                      <a:pt x="6168" y="1527"/>
                    </a:lnTo>
                    <a:cubicBezTo>
                      <a:pt x="6180" y="1515"/>
                      <a:pt x="6180" y="1480"/>
                      <a:pt x="6192" y="1468"/>
                    </a:cubicBezTo>
                    <a:cubicBezTo>
                      <a:pt x="6192" y="1456"/>
                      <a:pt x="6216" y="1444"/>
                      <a:pt x="6216" y="1444"/>
                    </a:cubicBezTo>
                    <a:cubicBezTo>
                      <a:pt x="6299" y="1242"/>
                      <a:pt x="6430" y="1063"/>
                      <a:pt x="6597" y="908"/>
                    </a:cubicBezTo>
                    <a:cubicBezTo>
                      <a:pt x="6990" y="515"/>
                      <a:pt x="7478" y="337"/>
                      <a:pt x="7978" y="337"/>
                    </a:cubicBezTo>
                    <a:close/>
                    <a:moveTo>
                      <a:pt x="2287" y="0"/>
                    </a:moveTo>
                    <a:cubicBezTo>
                      <a:pt x="1701" y="0"/>
                      <a:pt x="1114" y="224"/>
                      <a:pt x="668" y="670"/>
                    </a:cubicBezTo>
                    <a:cubicBezTo>
                      <a:pt x="239" y="1099"/>
                      <a:pt x="1" y="1670"/>
                      <a:pt x="1" y="2277"/>
                    </a:cubicBezTo>
                    <a:cubicBezTo>
                      <a:pt x="1" y="2885"/>
                      <a:pt x="239" y="3456"/>
                      <a:pt x="668" y="3885"/>
                    </a:cubicBezTo>
                    <a:cubicBezTo>
                      <a:pt x="1120" y="4325"/>
                      <a:pt x="1704" y="4552"/>
                      <a:pt x="2275" y="4552"/>
                    </a:cubicBezTo>
                    <a:cubicBezTo>
                      <a:pt x="2858" y="4552"/>
                      <a:pt x="3442" y="4325"/>
                      <a:pt x="3882" y="3885"/>
                    </a:cubicBezTo>
                    <a:cubicBezTo>
                      <a:pt x="4228" y="3539"/>
                      <a:pt x="4442" y="3111"/>
                      <a:pt x="4525" y="2658"/>
                    </a:cubicBezTo>
                    <a:lnTo>
                      <a:pt x="4763" y="2563"/>
                    </a:lnTo>
                    <a:cubicBezTo>
                      <a:pt x="4883" y="2510"/>
                      <a:pt x="5011" y="2483"/>
                      <a:pt x="5139" y="2483"/>
                    </a:cubicBezTo>
                    <a:cubicBezTo>
                      <a:pt x="5267" y="2483"/>
                      <a:pt x="5395" y="2510"/>
                      <a:pt x="5514" y="2563"/>
                    </a:cubicBezTo>
                    <a:lnTo>
                      <a:pt x="5752" y="2658"/>
                    </a:lnTo>
                    <a:cubicBezTo>
                      <a:pt x="5823" y="3111"/>
                      <a:pt x="6026" y="3539"/>
                      <a:pt x="6383" y="3885"/>
                    </a:cubicBezTo>
                    <a:cubicBezTo>
                      <a:pt x="6835" y="4325"/>
                      <a:pt x="7419" y="4552"/>
                      <a:pt x="7990" y="4552"/>
                    </a:cubicBezTo>
                    <a:cubicBezTo>
                      <a:pt x="8573" y="4552"/>
                      <a:pt x="9157" y="4325"/>
                      <a:pt x="9597" y="3885"/>
                    </a:cubicBezTo>
                    <a:cubicBezTo>
                      <a:pt x="9871" y="3611"/>
                      <a:pt x="10050" y="3301"/>
                      <a:pt x="10169" y="2956"/>
                    </a:cubicBezTo>
                    <a:lnTo>
                      <a:pt x="10348" y="2956"/>
                    </a:lnTo>
                    <a:cubicBezTo>
                      <a:pt x="10717" y="2956"/>
                      <a:pt x="11014" y="2658"/>
                      <a:pt x="11014" y="2289"/>
                    </a:cubicBezTo>
                    <a:lnTo>
                      <a:pt x="11014" y="2230"/>
                    </a:lnTo>
                    <a:cubicBezTo>
                      <a:pt x="11002" y="1885"/>
                      <a:pt x="10705" y="1587"/>
                      <a:pt x="10348" y="1587"/>
                    </a:cubicBezTo>
                    <a:lnTo>
                      <a:pt x="10169" y="1587"/>
                    </a:lnTo>
                    <a:cubicBezTo>
                      <a:pt x="10062" y="1253"/>
                      <a:pt x="9871" y="932"/>
                      <a:pt x="9609" y="670"/>
                    </a:cubicBezTo>
                    <a:cubicBezTo>
                      <a:pt x="9163" y="224"/>
                      <a:pt x="8576" y="0"/>
                      <a:pt x="7990" y="0"/>
                    </a:cubicBezTo>
                    <a:cubicBezTo>
                      <a:pt x="7404" y="0"/>
                      <a:pt x="6817" y="224"/>
                      <a:pt x="6371" y="670"/>
                    </a:cubicBezTo>
                    <a:cubicBezTo>
                      <a:pt x="6228" y="813"/>
                      <a:pt x="6109" y="968"/>
                      <a:pt x="6014" y="1134"/>
                    </a:cubicBezTo>
                    <a:lnTo>
                      <a:pt x="6002" y="1111"/>
                    </a:lnTo>
                    <a:cubicBezTo>
                      <a:pt x="6014" y="1075"/>
                      <a:pt x="6014" y="1015"/>
                      <a:pt x="6014" y="968"/>
                    </a:cubicBezTo>
                    <a:cubicBezTo>
                      <a:pt x="6014" y="491"/>
                      <a:pt x="5633" y="87"/>
                      <a:pt x="5133" y="87"/>
                    </a:cubicBezTo>
                    <a:cubicBezTo>
                      <a:pt x="4644" y="87"/>
                      <a:pt x="4263" y="480"/>
                      <a:pt x="4263" y="968"/>
                    </a:cubicBezTo>
                    <a:cubicBezTo>
                      <a:pt x="4263" y="1015"/>
                      <a:pt x="4263" y="1075"/>
                      <a:pt x="4275" y="1111"/>
                    </a:cubicBezTo>
                    <a:lnTo>
                      <a:pt x="4263" y="1134"/>
                    </a:lnTo>
                    <a:cubicBezTo>
                      <a:pt x="4156" y="968"/>
                      <a:pt x="4037" y="801"/>
                      <a:pt x="3906" y="670"/>
                    </a:cubicBezTo>
                    <a:cubicBezTo>
                      <a:pt x="3460" y="224"/>
                      <a:pt x="2873" y="0"/>
                      <a:pt x="22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7" name="Google Shape;12793;p59">
                <a:extLst>
                  <a:ext uri="{FF2B5EF4-FFF2-40B4-BE49-F238E27FC236}">
                    <a16:creationId xmlns:a16="http://schemas.microsoft.com/office/drawing/2014/main" id="{1427F94A-32D4-43FD-8C28-95651FC1BB92}"/>
                  </a:ext>
                </a:extLst>
              </p:cNvPr>
              <p:cNvSpPr/>
              <p:nvPr/>
            </p:nvSpPr>
            <p:spPr>
              <a:xfrm>
                <a:off x="5627181" y="2089131"/>
                <a:ext cx="42460" cy="237456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7466" extrusionOk="0">
                    <a:moveTo>
                      <a:pt x="834" y="3799"/>
                    </a:moveTo>
                    <a:lnTo>
                      <a:pt x="1013" y="7025"/>
                    </a:lnTo>
                    <a:cubicBezTo>
                      <a:pt x="1025" y="7073"/>
                      <a:pt x="1013" y="7097"/>
                      <a:pt x="977" y="7120"/>
                    </a:cubicBezTo>
                    <a:cubicBezTo>
                      <a:pt x="953" y="7144"/>
                      <a:pt x="917" y="7156"/>
                      <a:pt x="894" y="7156"/>
                    </a:cubicBezTo>
                    <a:lnTo>
                      <a:pt x="429" y="7156"/>
                    </a:lnTo>
                    <a:cubicBezTo>
                      <a:pt x="405" y="7156"/>
                      <a:pt x="370" y="7144"/>
                      <a:pt x="346" y="7120"/>
                    </a:cubicBezTo>
                    <a:cubicBezTo>
                      <a:pt x="310" y="7085"/>
                      <a:pt x="310" y="7061"/>
                      <a:pt x="310" y="7025"/>
                    </a:cubicBezTo>
                    <a:lnTo>
                      <a:pt x="489" y="3799"/>
                    </a:lnTo>
                    <a:close/>
                    <a:moveTo>
                      <a:pt x="1001" y="0"/>
                    </a:moveTo>
                    <a:cubicBezTo>
                      <a:pt x="906" y="0"/>
                      <a:pt x="834" y="72"/>
                      <a:pt x="834" y="167"/>
                    </a:cubicBezTo>
                    <a:lnTo>
                      <a:pt x="834" y="3489"/>
                    </a:lnTo>
                    <a:lnTo>
                      <a:pt x="501" y="3489"/>
                    </a:lnTo>
                    <a:lnTo>
                      <a:pt x="501" y="881"/>
                    </a:lnTo>
                    <a:cubicBezTo>
                      <a:pt x="501" y="786"/>
                      <a:pt x="429" y="715"/>
                      <a:pt x="346" y="715"/>
                    </a:cubicBezTo>
                    <a:cubicBezTo>
                      <a:pt x="251" y="715"/>
                      <a:pt x="179" y="786"/>
                      <a:pt x="179" y="881"/>
                    </a:cubicBezTo>
                    <a:lnTo>
                      <a:pt x="179" y="3668"/>
                    </a:lnTo>
                    <a:lnTo>
                      <a:pt x="1" y="7013"/>
                    </a:lnTo>
                    <a:cubicBezTo>
                      <a:pt x="1" y="7132"/>
                      <a:pt x="48" y="7251"/>
                      <a:pt x="120" y="7335"/>
                    </a:cubicBezTo>
                    <a:cubicBezTo>
                      <a:pt x="203" y="7430"/>
                      <a:pt x="310" y="7466"/>
                      <a:pt x="429" y="7466"/>
                    </a:cubicBezTo>
                    <a:lnTo>
                      <a:pt x="894" y="7466"/>
                    </a:lnTo>
                    <a:cubicBezTo>
                      <a:pt x="1013" y="7466"/>
                      <a:pt x="1132" y="7430"/>
                      <a:pt x="1203" y="7335"/>
                    </a:cubicBezTo>
                    <a:cubicBezTo>
                      <a:pt x="1287" y="7251"/>
                      <a:pt x="1334" y="7132"/>
                      <a:pt x="1334" y="7013"/>
                    </a:cubicBezTo>
                    <a:lnTo>
                      <a:pt x="1156" y="3632"/>
                    </a:lnTo>
                    <a:lnTo>
                      <a:pt x="1156" y="167"/>
                    </a:lnTo>
                    <a:cubicBezTo>
                      <a:pt x="1156" y="72"/>
                      <a:pt x="1084" y="0"/>
                      <a:pt x="100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236" name="Google Shape;12795;p59">
              <a:extLst>
                <a:ext uri="{FF2B5EF4-FFF2-40B4-BE49-F238E27FC236}">
                  <a16:creationId xmlns:a16="http://schemas.microsoft.com/office/drawing/2014/main" id="{A4F7776F-8C8D-486F-9D5C-5CCEC6B13DE3}"/>
                </a:ext>
              </a:extLst>
            </p:cNvPr>
            <p:cNvGrpSpPr/>
            <p:nvPr/>
          </p:nvGrpSpPr>
          <p:grpSpPr>
            <a:xfrm>
              <a:off x="6201070" y="1925448"/>
              <a:ext cx="467067" cy="430724"/>
              <a:chOff x="4883835" y="1992571"/>
              <a:chExt cx="350300" cy="323043"/>
            </a:xfrm>
            <a:grpFill/>
          </p:grpSpPr>
          <p:sp>
            <p:nvSpPr>
              <p:cNvPr id="258" name="Google Shape;12796;p59">
                <a:extLst>
                  <a:ext uri="{FF2B5EF4-FFF2-40B4-BE49-F238E27FC236}">
                    <a16:creationId xmlns:a16="http://schemas.microsoft.com/office/drawing/2014/main" id="{864C4DBB-C4D3-467B-A6F0-B1E3894EB7A6}"/>
                  </a:ext>
                </a:extLst>
              </p:cNvPr>
              <p:cNvSpPr/>
              <p:nvPr/>
            </p:nvSpPr>
            <p:spPr>
              <a:xfrm>
                <a:off x="4883835" y="1992571"/>
                <a:ext cx="350300" cy="123085"/>
              </a:xfrm>
              <a:custGeom>
                <a:avLst/>
                <a:gdLst/>
                <a:ahLst/>
                <a:cxnLst/>
                <a:rect l="l" t="t" r="r" b="b"/>
                <a:pathLst>
                  <a:path w="11014" h="3870" extrusionOk="0">
                    <a:moveTo>
                      <a:pt x="8323" y="298"/>
                    </a:moveTo>
                    <a:cubicBezTo>
                      <a:pt x="9430" y="298"/>
                      <a:pt x="10335" y="393"/>
                      <a:pt x="10704" y="429"/>
                    </a:cubicBezTo>
                    <a:lnTo>
                      <a:pt x="10704" y="762"/>
                    </a:lnTo>
                    <a:cubicBezTo>
                      <a:pt x="10645" y="846"/>
                      <a:pt x="10562" y="1060"/>
                      <a:pt x="10562" y="1417"/>
                    </a:cubicBezTo>
                    <a:cubicBezTo>
                      <a:pt x="10562" y="2179"/>
                      <a:pt x="10419" y="2691"/>
                      <a:pt x="10145" y="3025"/>
                    </a:cubicBezTo>
                    <a:cubicBezTo>
                      <a:pt x="9930" y="3263"/>
                      <a:pt x="9621" y="3382"/>
                      <a:pt x="9395" y="3441"/>
                    </a:cubicBezTo>
                    <a:cubicBezTo>
                      <a:pt x="9097" y="3513"/>
                      <a:pt x="8787" y="3513"/>
                      <a:pt x="8490" y="3525"/>
                    </a:cubicBezTo>
                    <a:cubicBezTo>
                      <a:pt x="8097" y="3525"/>
                      <a:pt x="7728" y="3525"/>
                      <a:pt x="7406" y="3370"/>
                    </a:cubicBezTo>
                    <a:cubicBezTo>
                      <a:pt x="6990" y="3155"/>
                      <a:pt x="6728" y="2739"/>
                      <a:pt x="6537" y="2393"/>
                    </a:cubicBezTo>
                    <a:cubicBezTo>
                      <a:pt x="6430" y="2191"/>
                      <a:pt x="6347" y="1965"/>
                      <a:pt x="6275" y="1739"/>
                    </a:cubicBezTo>
                    <a:cubicBezTo>
                      <a:pt x="6180" y="1429"/>
                      <a:pt x="5894" y="1203"/>
                      <a:pt x="5573" y="1203"/>
                    </a:cubicBezTo>
                    <a:lnTo>
                      <a:pt x="5454" y="1203"/>
                    </a:lnTo>
                    <a:cubicBezTo>
                      <a:pt x="5120" y="1203"/>
                      <a:pt x="4847" y="1429"/>
                      <a:pt x="4751" y="1739"/>
                    </a:cubicBezTo>
                    <a:cubicBezTo>
                      <a:pt x="4692" y="1965"/>
                      <a:pt x="4608" y="2191"/>
                      <a:pt x="4489" y="2393"/>
                    </a:cubicBezTo>
                    <a:cubicBezTo>
                      <a:pt x="4311" y="2739"/>
                      <a:pt x="4037" y="3155"/>
                      <a:pt x="3620" y="3370"/>
                    </a:cubicBezTo>
                    <a:cubicBezTo>
                      <a:pt x="3311" y="3513"/>
                      <a:pt x="2918" y="3525"/>
                      <a:pt x="2537" y="3525"/>
                    </a:cubicBezTo>
                    <a:cubicBezTo>
                      <a:pt x="2239" y="3525"/>
                      <a:pt x="1906" y="3513"/>
                      <a:pt x="1632" y="3441"/>
                    </a:cubicBezTo>
                    <a:cubicBezTo>
                      <a:pt x="1406" y="3382"/>
                      <a:pt x="1108" y="3275"/>
                      <a:pt x="882" y="3025"/>
                    </a:cubicBezTo>
                    <a:cubicBezTo>
                      <a:pt x="596" y="2715"/>
                      <a:pt x="465" y="2179"/>
                      <a:pt x="465" y="1417"/>
                    </a:cubicBezTo>
                    <a:cubicBezTo>
                      <a:pt x="465" y="1048"/>
                      <a:pt x="382" y="846"/>
                      <a:pt x="322" y="762"/>
                    </a:cubicBezTo>
                    <a:lnTo>
                      <a:pt x="322" y="429"/>
                    </a:lnTo>
                    <a:cubicBezTo>
                      <a:pt x="691" y="393"/>
                      <a:pt x="1584" y="298"/>
                      <a:pt x="2703" y="298"/>
                    </a:cubicBezTo>
                    <a:cubicBezTo>
                      <a:pt x="3656" y="298"/>
                      <a:pt x="4323" y="572"/>
                      <a:pt x="4632" y="727"/>
                    </a:cubicBezTo>
                    <a:cubicBezTo>
                      <a:pt x="4787" y="810"/>
                      <a:pt x="4942" y="869"/>
                      <a:pt x="5108" y="893"/>
                    </a:cubicBezTo>
                    <a:cubicBezTo>
                      <a:pt x="5245" y="923"/>
                      <a:pt x="5379" y="938"/>
                      <a:pt x="5513" y="938"/>
                    </a:cubicBezTo>
                    <a:cubicBezTo>
                      <a:pt x="5647" y="938"/>
                      <a:pt x="5781" y="923"/>
                      <a:pt x="5918" y="893"/>
                    </a:cubicBezTo>
                    <a:cubicBezTo>
                      <a:pt x="6073" y="869"/>
                      <a:pt x="6240" y="810"/>
                      <a:pt x="6394" y="727"/>
                    </a:cubicBezTo>
                    <a:cubicBezTo>
                      <a:pt x="6704" y="572"/>
                      <a:pt x="7371" y="298"/>
                      <a:pt x="8323" y="298"/>
                    </a:cubicBezTo>
                    <a:close/>
                    <a:moveTo>
                      <a:pt x="2715" y="0"/>
                    </a:moveTo>
                    <a:cubicBezTo>
                      <a:pt x="1548" y="0"/>
                      <a:pt x="620" y="96"/>
                      <a:pt x="263" y="131"/>
                    </a:cubicBezTo>
                    <a:cubicBezTo>
                      <a:pt x="108" y="155"/>
                      <a:pt x="1" y="274"/>
                      <a:pt x="1" y="417"/>
                    </a:cubicBezTo>
                    <a:lnTo>
                      <a:pt x="1" y="786"/>
                    </a:lnTo>
                    <a:cubicBezTo>
                      <a:pt x="1" y="846"/>
                      <a:pt x="24" y="893"/>
                      <a:pt x="48" y="953"/>
                    </a:cubicBezTo>
                    <a:cubicBezTo>
                      <a:pt x="84" y="989"/>
                      <a:pt x="155" y="1131"/>
                      <a:pt x="155" y="1441"/>
                    </a:cubicBezTo>
                    <a:cubicBezTo>
                      <a:pt x="155" y="2298"/>
                      <a:pt x="322" y="2870"/>
                      <a:pt x="644" y="3263"/>
                    </a:cubicBezTo>
                    <a:cubicBezTo>
                      <a:pt x="858" y="3501"/>
                      <a:pt x="1167" y="3679"/>
                      <a:pt x="1548" y="3787"/>
                    </a:cubicBezTo>
                    <a:cubicBezTo>
                      <a:pt x="1882" y="3858"/>
                      <a:pt x="2227" y="3870"/>
                      <a:pt x="2537" y="3870"/>
                    </a:cubicBezTo>
                    <a:cubicBezTo>
                      <a:pt x="2953" y="3870"/>
                      <a:pt x="3382" y="3858"/>
                      <a:pt x="3763" y="3679"/>
                    </a:cubicBezTo>
                    <a:cubicBezTo>
                      <a:pt x="4263" y="3441"/>
                      <a:pt x="4573" y="2965"/>
                      <a:pt x="4763" y="2572"/>
                    </a:cubicBezTo>
                    <a:cubicBezTo>
                      <a:pt x="4882" y="2358"/>
                      <a:pt x="4989" y="2120"/>
                      <a:pt x="5049" y="1858"/>
                    </a:cubicBezTo>
                    <a:cubicBezTo>
                      <a:pt x="5097" y="1679"/>
                      <a:pt x="5263" y="1560"/>
                      <a:pt x="5430" y="1560"/>
                    </a:cubicBezTo>
                    <a:lnTo>
                      <a:pt x="5549" y="1560"/>
                    </a:lnTo>
                    <a:cubicBezTo>
                      <a:pt x="5728" y="1560"/>
                      <a:pt x="5894" y="1679"/>
                      <a:pt x="5942" y="1858"/>
                    </a:cubicBezTo>
                    <a:cubicBezTo>
                      <a:pt x="6013" y="2096"/>
                      <a:pt x="6109" y="2334"/>
                      <a:pt x="6228" y="2572"/>
                    </a:cubicBezTo>
                    <a:cubicBezTo>
                      <a:pt x="6430" y="2965"/>
                      <a:pt x="6728" y="3441"/>
                      <a:pt x="7216" y="3679"/>
                    </a:cubicBezTo>
                    <a:cubicBezTo>
                      <a:pt x="7585" y="3858"/>
                      <a:pt x="7966" y="3870"/>
                      <a:pt x="8347" y="3870"/>
                    </a:cubicBezTo>
                    <a:lnTo>
                      <a:pt x="8454" y="3870"/>
                    </a:lnTo>
                    <a:cubicBezTo>
                      <a:pt x="8764" y="3870"/>
                      <a:pt x="9109" y="3858"/>
                      <a:pt x="9442" y="3787"/>
                    </a:cubicBezTo>
                    <a:cubicBezTo>
                      <a:pt x="9811" y="3691"/>
                      <a:pt x="10121" y="3513"/>
                      <a:pt x="10347" y="3263"/>
                    </a:cubicBezTo>
                    <a:cubicBezTo>
                      <a:pt x="10669" y="2870"/>
                      <a:pt x="10835" y="2298"/>
                      <a:pt x="10835" y="1441"/>
                    </a:cubicBezTo>
                    <a:cubicBezTo>
                      <a:pt x="10835" y="1131"/>
                      <a:pt x="10907" y="1000"/>
                      <a:pt x="10943" y="953"/>
                    </a:cubicBezTo>
                    <a:cubicBezTo>
                      <a:pt x="10966" y="905"/>
                      <a:pt x="10990" y="846"/>
                      <a:pt x="10990" y="786"/>
                    </a:cubicBezTo>
                    <a:lnTo>
                      <a:pt x="10990" y="417"/>
                    </a:lnTo>
                    <a:cubicBezTo>
                      <a:pt x="11014" y="274"/>
                      <a:pt x="10919" y="155"/>
                      <a:pt x="10776" y="131"/>
                    </a:cubicBezTo>
                    <a:cubicBezTo>
                      <a:pt x="10442" y="96"/>
                      <a:pt x="9502" y="0"/>
                      <a:pt x="8323" y="0"/>
                    </a:cubicBezTo>
                    <a:cubicBezTo>
                      <a:pt x="7299" y="0"/>
                      <a:pt x="6585" y="298"/>
                      <a:pt x="6240" y="477"/>
                    </a:cubicBezTo>
                    <a:cubicBezTo>
                      <a:pt x="6120" y="536"/>
                      <a:pt x="5990" y="596"/>
                      <a:pt x="5859" y="608"/>
                    </a:cubicBezTo>
                    <a:cubicBezTo>
                      <a:pt x="5745" y="631"/>
                      <a:pt x="5632" y="643"/>
                      <a:pt x="5519" y="643"/>
                    </a:cubicBezTo>
                    <a:cubicBezTo>
                      <a:pt x="5406" y="643"/>
                      <a:pt x="5293" y="631"/>
                      <a:pt x="5180" y="608"/>
                    </a:cubicBezTo>
                    <a:cubicBezTo>
                      <a:pt x="5049" y="584"/>
                      <a:pt x="4918" y="536"/>
                      <a:pt x="4799" y="477"/>
                    </a:cubicBezTo>
                    <a:cubicBezTo>
                      <a:pt x="4454" y="298"/>
                      <a:pt x="3739" y="0"/>
                      <a:pt x="27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9" name="Google Shape;12797;p59">
                <a:extLst>
                  <a:ext uri="{FF2B5EF4-FFF2-40B4-BE49-F238E27FC236}">
                    <a16:creationId xmlns:a16="http://schemas.microsoft.com/office/drawing/2014/main" id="{C502A1F2-9044-4EE8-9958-0007E60CD997}"/>
                  </a:ext>
                </a:extLst>
              </p:cNvPr>
              <p:cNvSpPr/>
              <p:nvPr/>
            </p:nvSpPr>
            <p:spPr>
              <a:xfrm>
                <a:off x="5084174" y="2009237"/>
                <a:ext cx="130655" cy="88641"/>
              </a:xfrm>
              <a:custGeom>
                <a:avLst/>
                <a:gdLst/>
                <a:ahLst/>
                <a:cxnLst/>
                <a:rect l="l" t="t" r="r" b="b"/>
                <a:pathLst>
                  <a:path w="4108" h="2787" extrusionOk="0">
                    <a:moveTo>
                      <a:pt x="2036" y="345"/>
                    </a:moveTo>
                    <a:cubicBezTo>
                      <a:pt x="2750" y="345"/>
                      <a:pt x="3381" y="381"/>
                      <a:pt x="3786" y="417"/>
                    </a:cubicBezTo>
                    <a:cubicBezTo>
                      <a:pt x="3739" y="548"/>
                      <a:pt x="3727" y="715"/>
                      <a:pt x="3727" y="905"/>
                    </a:cubicBezTo>
                    <a:cubicBezTo>
                      <a:pt x="3727" y="1679"/>
                      <a:pt x="3572" y="2012"/>
                      <a:pt x="3441" y="2155"/>
                    </a:cubicBezTo>
                    <a:cubicBezTo>
                      <a:pt x="3322" y="2286"/>
                      <a:pt x="3131" y="2370"/>
                      <a:pt x="2977" y="2393"/>
                    </a:cubicBezTo>
                    <a:cubicBezTo>
                      <a:pt x="2739" y="2453"/>
                      <a:pt x="2477" y="2453"/>
                      <a:pt x="2191" y="2465"/>
                    </a:cubicBezTo>
                    <a:lnTo>
                      <a:pt x="2096" y="2465"/>
                    </a:lnTo>
                    <a:cubicBezTo>
                      <a:pt x="1786" y="2465"/>
                      <a:pt x="1536" y="2453"/>
                      <a:pt x="1357" y="2370"/>
                    </a:cubicBezTo>
                    <a:cubicBezTo>
                      <a:pt x="1143" y="2262"/>
                      <a:pt x="953" y="2036"/>
                      <a:pt x="750" y="1631"/>
                    </a:cubicBezTo>
                    <a:cubicBezTo>
                      <a:pt x="655" y="1453"/>
                      <a:pt x="583" y="1274"/>
                      <a:pt x="524" y="1084"/>
                    </a:cubicBezTo>
                    <a:cubicBezTo>
                      <a:pt x="488" y="953"/>
                      <a:pt x="429" y="834"/>
                      <a:pt x="357" y="715"/>
                    </a:cubicBezTo>
                    <a:cubicBezTo>
                      <a:pt x="631" y="584"/>
                      <a:pt x="1203" y="345"/>
                      <a:pt x="2036" y="345"/>
                    </a:cubicBezTo>
                    <a:close/>
                    <a:moveTo>
                      <a:pt x="2024" y="0"/>
                    </a:moveTo>
                    <a:cubicBezTo>
                      <a:pt x="1119" y="0"/>
                      <a:pt x="476" y="250"/>
                      <a:pt x="191" y="417"/>
                    </a:cubicBezTo>
                    <a:cubicBezTo>
                      <a:pt x="107" y="465"/>
                      <a:pt x="48" y="536"/>
                      <a:pt x="36" y="619"/>
                    </a:cubicBezTo>
                    <a:cubicBezTo>
                      <a:pt x="0" y="715"/>
                      <a:pt x="36" y="798"/>
                      <a:pt x="72" y="893"/>
                    </a:cubicBezTo>
                    <a:cubicBezTo>
                      <a:pt x="131" y="977"/>
                      <a:pt x="179" y="1072"/>
                      <a:pt x="214" y="1155"/>
                    </a:cubicBezTo>
                    <a:cubicBezTo>
                      <a:pt x="274" y="1369"/>
                      <a:pt x="357" y="1572"/>
                      <a:pt x="453" y="1774"/>
                    </a:cubicBezTo>
                    <a:cubicBezTo>
                      <a:pt x="703" y="2250"/>
                      <a:pt x="929" y="2512"/>
                      <a:pt x="1203" y="2643"/>
                    </a:cubicBezTo>
                    <a:cubicBezTo>
                      <a:pt x="1441" y="2762"/>
                      <a:pt x="1738" y="2786"/>
                      <a:pt x="2096" y="2786"/>
                    </a:cubicBezTo>
                    <a:lnTo>
                      <a:pt x="2203" y="2786"/>
                    </a:lnTo>
                    <a:cubicBezTo>
                      <a:pt x="2500" y="2786"/>
                      <a:pt x="2798" y="2762"/>
                      <a:pt x="3072" y="2703"/>
                    </a:cubicBezTo>
                    <a:cubicBezTo>
                      <a:pt x="3262" y="2667"/>
                      <a:pt x="3512" y="2560"/>
                      <a:pt x="3691" y="2370"/>
                    </a:cubicBezTo>
                    <a:cubicBezTo>
                      <a:pt x="3929" y="2084"/>
                      <a:pt x="4048" y="1608"/>
                      <a:pt x="4048" y="905"/>
                    </a:cubicBezTo>
                    <a:cubicBezTo>
                      <a:pt x="4048" y="762"/>
                      <a:pt x="4060" y="607"/>
                      <a:pt x="4096" y="476"/>
                    </a:cubicBezTo>
                    <a:cubicBezTo>
                      <a:pt x="4108" y="381"/>
                      <a:pt x="4096" y="286"/>
                      <a:pt x="4036" y="203"/>
                    </a:cubicBezTo>
                    <a:cubicBezTo>
                      <a:pt x="3977" y="131"/>
                      <a:pt x="3893" y="84"/>
                      <a:pt x="3798" y="72"/>
                    </a:cubicBezTo>
                    <a:cubicBezTo>
                      <a:pt x="3393" y="48"/>
                      <a:pt x="2750" y="0"/>
                      <a:pt x="20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0" name="Google Shape;12798;p59">
                <a:extLst>
                  <a:ext uri="{FF2B5EF4-FFF2-40B4-BE49-F238E27FC236}">
                    <a16:creationId xmlns:a16="http://schemas.microsoft.com/office/drawing/2014/main" id="{26F71BA0-C2DD-4162-8484-4518FC8C4603}"/>
                  </a:ext>
                </a:extLst>
              </p:cNvPr>
              <p:cNvSpPr/>
              <p:nvPr/>
            </p:nvSpPr>
            <p:spPr>
              <a:xfrm>
                <a:off x="4904285" y="2009237"/>
                <a:ext cx="130687" cy="88641"/>
              </a:xfrm>
              <a:custGeom>
                <a:avLst/>
                <a:gdLst/>
                <a:ahLst/>
                <a:cxnLst/>
                <a:rect l="l" t="t" r="r" b="b"/>
                <a:pathLst>
                  <a:path w="4109" h="2787" extrusionOk="0">
                    <a:moveTo>
                      <a:pt x="2084" y="310"/>
                    </a:moveTo>
                    <a:cubicBezTo>
                      <a:pt x="2918" y="322"/>
                      <a:pt x="3501" y="560"/>
                      <a:pt x="3763" y="715"/>
                    </a:cubicBezTo>
                    <a:cubicBezTo>
                      <a:pt x="3692" y="834"/>
                      <a:pt x="3632" y="953"/>
                      <a:pt x="3608" y="1072"/>
                    </a:cubicBezTo>
                    <a:cubicBezTo>
                      <a:pt x="3549" y="1262"/>
                      <a:pt x="3465" y="1441"/>
                      <a:pt x="3382" y="1619"/>
                    </a:cubicBezTo>
                    <a:cubicBezTo>
                      <a:pt x="3168" y="2024"/>
                      <a:pt x="2977" y="2239"/>
                      <a:pt x="2775" y="2346"/>
                    </a:cubicBezTo>
                    <a:cubicBezTo>
                      <a:pt x="2596" y="2441"/>
                      <a:pt x="2334" y="2453"/>
                      <a:pt x="2025" y="2453"/>
                    </a:cubicBezTo>
                    <a:lnTo>
                      <a:pt x="1941" y="2453"/>
                    </a:lnTo>
                    <a:cubicBezTo>
                      <a:pt x="1656" y="2453"/>
                      <a:pt x="1382" y="2441"/>
                      <a:pt x="1144" y="2381"/>
                    </a:cubicBezTo>
                    <a:cubicBezTo>
                      <a:pt x="1001" y="2346"/>
                      <a:pt x="810" y="2274"/>
                      <a:pt x="691" y="2143"/>
                    </a:cubicBezTo>
                    <a:cubicBezTo>
                      <a:pt x="548" y="1989"/>
                      <a:pt x="405" y="1667"/>
                      <a:pt x="405" y="893"/>
                    </a:cubicBezTo>
                    <a:cubicBezTo>
                      <a:pt x="405" y="715"/>
                      <a:pt x="394" y="548"/>
                      <a:pt x="346" y="381"/>
                    </a:cubicBezTo>
                    <a:cubicBezTo>
                      <a:pt x="751" y="357"/>
                      <a:pt x="1370" y="310"/>
                      <a:pt x="2084" y="310"/>
                    </a:cubicBezTo>
                    <a:close/>
                    <a:moveTo>
                      <a:pt x="2084" y="0"/>
                    </a:moveTo>
                    <a:cubicBezTo>
                      <a:pt x="1358" y="0"/>
                      <a:pt x="727" y="48"/>
                      <a:pt x="310" y="72"/>
                    </a:cubicBezTo>
                    <a:cubicBezTo>
                      <a:pt x="227" y="84"/>
                      <a:pt x="132" y="131"/>
                      <a:pt x="72" y="203"/>
                    </a:cubicBezTo>
                    <a:cubicBezTo>
                      <a:pt x="13" y="286"/>
                      <a:pt x="1" y="369"/>
                      <a:pt x="13" y="476"/>
                    </a:cubicBezTo>
                    <a:cubicBezTo>
                      <a:pt x="48" y="607"/>
                      <a:pt x="60" y="738"/>
                      <a:pt x="60" y="905"/>
                    </a:cubicBezTo>
                    <a:cubicBezTo>
                      <a:pt x="60" y="1608"/>
                      <a:pt x="179" y="2096"/>
                      <a:pt x="417" y="2370"/>
                    </a:cubicBezTo>
                    <a:cubicBezTo>
                      <a:pt x="596" y="2572"/>
                      <a:pt x="846" y="2667"/>
                      <a:pt x="1048" y="2703"/>
                    </a:cubicBezTo>
                    <a:cubicBezTo>
                      <a:pt x="1310" y="2762"/>
                      <a:pt x="1608" y="2786"/>
                      <a:pt x="1906" y="2786"/>
                    </a:cubicBezTo>
                    <a:lnTo>
                      <a:pt x="2013" y="2786"/>
                    </a:lnTo>
                    <a:cubicBezTo>
                      <a:pt x="2370" y="2786"/>
                      <a:pt x="2668" y="2751"/>
                      <a:pt x="2906" y="2643"/>
                    </a:cubicBezTo>
                    <a:cubicBezTo>
                      <a:pt x="3191" y="2512"/>
                      <a:pt x="3430" y="2250"/>
                      <a:pt x="3668" y="1774"/>
                    </a:cubicBezTo>
                    <a:cubicBezTo>
                      <a:pt x="3763" y="1572"/>
                      <a:pt x="3846" y="1369"/>
                      <a:pt x="3894" y="1155"/>
                    </a:cubicBezTo>
                    <a:cubicBezTo>
                      <a:pt x="3930" y="1072"/>
                      <a:pt x="3977" y="965"/>
                      <a:pt x="4013" y="893"/>
                    </a:cubicBezTo>
                    <a:cubicBezTo>
                      <a:pt x="4096" y="822"/>
                      <a:pt x="4108" y="715"/>
                      <a:pt x="4073" y="619"/>
                    </a:cubicBezTo>
                    <a:cubicBezTo>
                      <a:pt x="4049" y="536"/>
                      <a:pt x="4001" y="453"/>
                      <a:pt x="3918" y="417"/>
                    </a:cubicBezTo>
                    <a:cubicBezTo>
                      <a:pt x="3620" y="262"/>
                      <a:pt x="2989" y="0"/>
                      <a:pt x="20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1" name="Google Shape;12799;p59">
                <a:extLst>
                  <a:ext uri="{FF2B5EF4-FFF2-40B4-BE49-F238E27FC236}">
                    <a16:creationId xmlns:a16="http://schemas.microsoft.com/office/drawing/2014/main" id="{243B731E-837A-4ED5-81E8-6AE17F1266F0}"/>
                  </a:ext>
                </a:extLst>
              </p:cNvPr>
              <p:cNvSpPr/>
              <p:nvPr/>
            </p:nvSpPr>
            <p:spPr>
              <a:xfrm>
                <a:off x="4943660" y="2123576"/>
                <a:ext cx="231413" cy="66631"/>
              </a:xfrm>
              <a:custGeom>
                <a:avLst/>
                <a:gdLst/>
                <a:ahLst/>
                <a:cxnLst/>
                <a:rect l="l" t="t" r="r" b="b"/>
                <a:pathLst>
                  <a:path w="7276" h="2095" extrusionOk="0">
                    <a:moveTo>
                      <a:pt x="4549" y="346"/>
                    </a:moveTo>
                    <a:cubicBezTo>
                      <a:pt x="4942" y="346"/>
                      <a:pt x="5263" y="632"/>
                      <a:pt x="5561" y="894"/>
                    </a:cubicBezTo>
                    <a:cubicBezTo>
                      <a:pt x="5859" y="1168"/>
                      <a:pt x="6144" y="1406"/>
                      <a:pt x="6502" y="1406"/>
                    </a:cubicBezTo>
                    <a:cubicBezTo>
                      <a:pt x="6609" y="1406"/>
                      <a:pt x="6692" y="1394"/>
                      <a:pt x="6764" y="1358"/>
                    </a:cubicBezTo>
                    <a:lnTo>
                      <a:pt x="6764" y="1358"/>
                    </a:lnTo>
                    <a:cubicBezTo>
                      <a:pt x="6692" y="1489"/>
                      <a:pt x="6537" y="1596"/>
                      <a:pt x="6335" y="1668"/>
                    </a:cubicBezTo>
                    <a:cubicBezTo>
                      <a:pt x="6227" y="1713"/>
                      <a:pt x="6071" y="1756"/>
                      <a:pt x="5873" y="1756"/>
                    </a:cubicBezTo>
                    <a:cubicBezTo>
                      <a:pt x="5656" y="1756"/>
                      <a:pt x="5390" y="1704"/>
                      <a:pt x="5085" y="1549"/>
                    </a:cubicBezTo>
                    <a:cubicBezTo>
                      <a:pt x="4833" y="1423"/>
                      <a:pt x="4182" y="1131"/>
                      <a:pt x="3720" y="1131"/>
                    </a:cubicBezTo>
                    <a:cubicBezTo>
                      <a:pt x="3702" y="1131"/>
                      <a:pt x="3685" y="1131"/>
                      <a:pt x="3668" y="1132"/>
                    </a:cubicBezTo>
                    <a:lnTo>
                      <a:pt x="3597" y="1132"/>
                    </a:lnTo>
                    <a:cubicBezTo>
                      <a:pt x="3572" y="1130"/>
                      <a:pt x="3548" y="1129"/>
                      <a:pt x="3522" y="1129"/>
                    </a:cubicBezTo>
                    <a:cubicBezTo>
                      <a:pt x="3063" y="1129"/>
                      <a:pt x="2439" y="1425"/>
                      <a:pt x="2180" y="1549"/>
                    </a:cubicBezTo>
                    <a:cubicBezTo>
                      <a:pt x="1885" y="1702"/>
                      <a:pt x="1622" y="1751"/>
                      <a:pt x="1405" y="1751"/>
                    </a:cubicBezTo>
                    <a:cubicBezTo>
                      <a:pt x="1202" y="1751"/>
                      <a:pt x="1039" y="1708"/>
                      <a:pt x="930" y="1668"/>
                    </a:cubicBezTo>
                    <a:cubicBezTo>
                      <a:pt x="739" y="1596"/>
                      <a:pt x="572" y="1489"/>
                      <a:pt x="489" y="1358"/>
                    </a:cubicBezTo>
                    <a:lnTo>
                      <a:pt x="489" y="1358"/>
                    </a:lnTo>
                    <a:cubicBezTo>
                      <a:pt x="560" y="1394"/>
                      <a:pt x="656" y="1406"/>
                      <a:pt x="751" y="1406"/>
                    </a:cubicBezTo>
                    <a:cubicBezTo>
                      <a:pt x="1108" y="1406"/>
                      <a:pt x="1394" y="1156"/>
                      <a:pt x="1692" y="894"/>
                    </a:cubicBezTo>
                    <a:cubicBezTo>
                      <a:pt x="2001" y="632"/>
                      <a:pt x="2323" y="346"/>
                      <a:pt x="2704" y="346"/>
                    </a:cubicBezTo>
                    <a:cubicBezTo>
                      <a:pt x="2894" y="346"/>
                      <a:pt x="3347" y="394"/>
                      <a:pt x="3466" y="799"/>
                    </a:cubicBezTo>
                    <a:cubicBezTo>
                      <a:pt x="3477" y="870"/>
                      <a:pt x="3549" y="930"/>
                      <a:pt x="3632" y="930"/>
                    </a:cubicBezTo>
                    <a:cubicBezTo>
                      <a:pt x="3704" y="930"/>
                      <a:pt x="3775" y="882"/>
                      <a:pt x="3787" y="799"/>
                    </a:cubicBezTo>
                    <a:cubicBezTo>
                      <a:pt x="3906" y="394"/>
                      <a:pt x="4359" y="346"/>
                      <a:pt x="4549" y="346"/>
                    </a:cubicBezTo>
                    <a:close/>
                    <a:moveTo>
                      <a:pt x="4561" y="1"/>
                    </a:moveTo>
                    <a:cubicBezTo>
                      <a:pt x="4061" y="1"/>
                      <a:pt x="3787" y="215"/>
                      <a:pt x="3644" y="406"/>
                    </a:cubicBezTo>
                    <a:cubicBezTo>
                      <a:pt x="3608" y="358"/>
                      <a:pt x="3573" y="310"/>
                      <a:pt x="3513" y="275"/>
                    </a:cubicBezTo>
                    <a:cubicBezTo>
                      <a:pt x="3311" y="96"/>
                      <a:pt x="3049" y="25"/>
                      <a:pt x="2704" y="25"/>
                    </a:cubicBezTo>
                    <a:cubicBezTo>
                      <a:pt x="2180" y="25"/>
                      <a:pt x="1811" y="346"/>
                      <a:pt x="1465" y="644"/>
                    </a:cubicBezTo>
                    <a:cubicBezTo>
                      <a:pt x="1215" y="870"/>
                      <a:pt x="977" y="1072"/>
                      <a:pt x="739" y="1072"/>
                    </a:cubicBezTo>
                    <a:cubicBezTo>
                      <a:pt x="620" y="1072"/>
                      <a:pt x="549" y="1049"/>
                      <a:pt x="513" y="1013"/>
                    </a:cubicBezTo>
                    <a:cubicBezTo>
                      <a:pt x="489" y="977"/>
                      <a:pt x="489" y="882"/>
                      <a:pt x="537" y="775"/>
                    </a:cubicBezTo>
                    <a:cubicBezTo>
                      <a:pt x="560" y="703"/>
                      <a:pt x="537" y="608"/>
                      <a:pt x="453" y="572"/>
                    </a:cubicBezTo>
                    <a:cubicBezTo>
                      <a:pt x="426" y="554"/>
                      <a:pt x="396" y="545"/>
                      <a:pt x="367" y="545"/>
                    </a:cubicBezTo>
                    <a:cubicBezTo>
                      <a:pt x="321" y="545"/>
                      <a:pt x="276" y="569"/>
                      <a:pt x="239" y="620"/>
                    </a:cubicBezTo>
                    <a:cubicBezTo>
                      <a:pt x="60" y="834"/>
                      <a:pt x="1" y="1120"/>
                      <a:pt x="96" y="1358"/>
                    </a:cubicBezTo>
                    <a:cubicBezTo>
                      <a:pt x="203" y="1632"/>
                      <a:pt x="477" y="1870"/>
                      <a:pt x="810" y="1989"/>
                    </a:cubicBezTo>
                    <a:cubicBezTo>
                      <a:pt x="994" y="2060"/>
                      <a:pt x="1188" y="2095"/>
                      <a:pt x="1388" y="2095"/>
                    </a:cubicBezTo>
                    <a:cubicBezTo>
                      <a:pt x="1694" y="2095"/>
                      <a:pt x="2013" y="2012"/>
                      <a:pt x="2323" y="1846"/>
                    </a:cubicBezTo>
                    <a:cubicBezTo>
                      <a:pt x="3073" y="1465"/>
                      <a:pt x="3466" y="1465"/>
                      <a:pt x="3573" y="1465"/>
                    </a:cubicBezTo>
                    <a:lnTo>
                      <a:pt x="3692" y="1465"/>
                    </a:lnTo>
                    <a:cubicBezTo>
                      <a:pt x="3704" y="1464"/>
                      <a:pt x="3721" y="1463"/>
                      <a:pt x="3744" y="1463"/>
                    </a:cubicBezTo>
                    <a:cubicBezTo>
                      <a:pt x="3895" y="1463"/>
                      <a:pt x="4278" y="1515"/>
                      <a:pt x="4942" y="1846"/>
                    </a:cubicBezTo>
                    <a:cubicBezTo>
                      <a:pt x="5240" y="2001"/>
                      <a:pt x="5561" y="2084"/>
                      <a:pt x="5859" y="2084"/>
                    </a:cubicBezTo>
                    <a:cubicBezTo>
                      <a:pt x="6073" y="2084"/>
                      <a:pt x="6264" y="2061"/>
                      <a:pt x="6442" y="1989"/>
                    </a:cubicBezTo>
                    <a:cubicBezTo>
                      <a:pt x="6787" y="1846"/>
                      <a:pt x="7049" y="1632"/>
                      <a:pt x="7157" y="1358"/>
                    </a:cubicBezTo>
                    <a:cubicBezTo>
                      <a:pt x="7276" y="1108"/>
                      <a:pt x="7216" y="834"/>
                      <a:pt x="7037" y="596"/>
                    </a:cubicBezTo>
                    <a:cubicBezTo>
                      <a:pt x="7002" y="553"/>
                      <a:pt x="6957" y="532"/>
                      <a:pt x="6910" y="532"/>
                    </a:cubicBezTo>
                    <a:cubicBezTo>
                      <a:pt x="6878" y="532"/>
                      <a:pt x="6845" y="541"/>
                      <a:pt x="6811" y="560"/>
                    </a:cubicBezTo>
                    <a:cubicBezTo>
                      <a:pt x="6740" y="596"/>
                      <a:pt x="6704" y="691"/>
                      <a:pt x="6740" y="763"/>
                    </a:cubicBezTo>
                    <a:cubicBezTo>
                      <a:pt x="6776" y="870"/>
                      <a:pt x="6787" y="953"/>
                      <a:pt x="6752" y="1001"/>
                    </a:cubicBezTo>
                    <a:cubicBezTo>
                      <a:pt x="6728" y="1049"/>
                      <a:pt x="6645" y="1061"/>
                      <a:pt x="6525" y="1061"/>
                    </a:cubicBezTo>
                    <a:cubicBezTo>
                      <a:pt x="6299" y="1061"/>
                      <a:pt x="6049" y="858"/>
                      <a:pt x="5799" y="632"/>
                    </a:cubicBezTo>
                    <a:cubicBezTo>
                      <a:pt x="5454" y="334"/>
                      <a:pt x="5085" y="1"/>
                      <a:pt x="45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2" name="Google Shape;12800;p59">
                <a:extLst>
                  <a:ext uri="{FF2B5EF4-FFF2-40B4-BE49-F238E27FC236}">
                    <a16:creationId xmlns:a16="http://schemas.microsoft.com/office/drawing/2014/main" id="{FAFBB1EE-709F-49D5-A6C4-F465130BF386}"/>
                  </a:ext>
                </a:extLst>
              </p:cNvPr>
              <p:cNvSpPr/>
              <p:nvPr/>
            </p:nvSpPr>
            <p:spPr>
              <a:xfrm>
                <a:off x="5142473" y="2191384"/>
                <a:ext cx="26907" cy="123467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882" extrusionOk="0">
                    <a:moveTo>
                      <a:pt x="501" y="2215"/>
                    </a:moveTo>
                    <a:lnTo>
                      <a:pt x="501" y="3465"/>
                    </a:lnTo>
                    <a:lnTo>
                      <a:pt x="525" y="3465"/>
                    </a:lnTo>
                    <a:cubicBezTo>
                      <a:pt x="525" y="3524"/>
                      <a:pt x="477" y="3572"/>
                      <a:pt x="417" y="3572"/>
                    </a:cubicBezTo>
                    <a:cubicBezTo>
                      <a:pt x="358" y="3572"/>
                      <a:pt x="310" y="3524"/>
                      <a:pt x="310" y="3465"/>
                    </a:cubicBezTo>
                    <a:lnTo>
                      <a:pt x="310" y="2215"/>
                    </a:lnTo>
                    <a:close/>
                    <a:moveTo>
                      <a:pt x="679" y="0"/>
                    </a:moveTo>
                    <a:cubicBezTo>
                      <a:pt x="596" y="0"/>
                      <a:pt x="525" y="72"/>
                      <a:pt x="525" y="167"/>
                    </a:cubicBezTo>
                    <a:lnTo>
                      <a:pt x="525" y="1905"/>
                    </a:lnTo>
                    <a:lnTo>
                      <a:pt x="322" y="1905"/>
                    </a:lnTo>
                    <a:lnTo>
                      <a:pt x="322" y="429"/>
                    </a:lnTo>
                    <a:cubicBezTo>
                      <a:pt x="322" y="345"/>
                      <a:pt x="251" y="274"/>
                      <a:pt x="167" y="274"/>
                    </a:cubicBezTo>
                    <a:cubicBezTo>
                      <a:pt x="72" y="274"/>
                      <a:pt x="1" y="345"/>
                      <a:pt x="1" y="429"/>
                    </a:cubicBezTo>
                    <a:lnTo>
                      <a:pt x="1" y="3465"/>
                    </a:lnTo>
                    <a:cubicBezTo>
                      <a:pt x="1" y="3703"/>
                      <a:pt x="191" y="3882"/>
                      <a:pt x="417" y="3882"/>
                    </a:cubicBezTo>
                    <a:cubicBezTo>
                      <a:pt x="655" y="3882"/>
                      <a:pt x="834" y="3691"/>
                      <a:pt x="834" y="3465"/>
                    </a:cubicBezTo>
                    <a:lnTo>
                      <a:pt x="834" y="167"/>
                    </a:lnTo>
                    <a:cubicBezTo>
                      <a:pt x="846" y="72"/>
                      <a:pt x="775" y="0"/>
                      <a:pt x="6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3" name="Google Shape;12801;p59">
                <a:extLst>
                  <a:ext uri="{FF2B5EF4-FFF2-40B4-BE49-F238E27FC236}">
                    <a16:creationId xmlns:a16="http://schemas.microsoft.com/office/drawing/2014/main" id="{28427EDC-DA4B-4FD0-B0CF-4AA2291E7A6F}"/>
                  </a:ext>
                </a:extLst>
              </p:cNvPr>
              <p:cNvSpPr/>
              <p:nvPr/>
            </p:nvSpPr>
            <p:spPr>
              <a:xfrm>
                <a:off x="5203825" y="2089513"/>
                <a:ext cx="27289" cy="226102"/>
              </a:xfrm>
              <a:custGeom>
                <a:avLst/>
                <a:gdLst/>
                <a:ahLst/>
                <a:cxnLst/>
                <a:rect l="l" t="t" r="r" b="b"/>
                <a:pathLst>
                  <a:path w="858" h="7109" extrusionOk="0">
                    <a:moveTo>
                      <a:pt x="512" y="5418"/>
                    </a:moveTo>
                    <a:lnTo>
                      <a:pt x="512" y="6668"/>
                    </a:lnTo>
                    <a:lnTo>
                      <a:pt x="524" y="6668"/>
                    </a:lnTo>
                    <a:cubicBezTo>
                      <a:pt x="524" y="6727"/>
                      <a:pt x="477" y="6775"/>
                      <a:pt x="417" y="6775"/>
                    </a:cubicBezTo>
                    <a:cubicBezTo>
                      <a:pt x="358" y="6775"/>
                      <a:pt x="310" y="6727"/>
                      <a:pt x="310" y="6668"/>
                    </a:cubicBezTo>
                    <a:lnTo>
                      <a:pt x="310" y="5418"/>
                    </a:lnTo>
                    <a:close/>
                    <a:moveTo>
                      <a:pt x="691" y="0"/>
                    </a:moveTo>
                    <a:cubicBezTo>
                      <a:pt x="596" y="0"/>
                      <a:pt x="524" y="84"/>
                      <a:pt x="524" y="167"/>
                    </a:cubicBezTo>
                    <a:lnTo>
                      <a:pt x="524" y="5108"/>
                    </a:lnTo>
                    <a:lnTo>
                      <a:pt x="334" y="5108"/>
                    </a:lnTo>
                    <a:lnTo>
                      <a:pt x="334" y="703"/>
                    </a:lnTo>
                    <a:cubicBezTo>
                      <a:pt x="334" y="608"/>
                      <a:pt x="262" y="536"/>
                      <a:pt x="167" y="536"/>
                    </a:cubicBezTo>
                    <a:cubicBezTo>
                      <a:pt x="84" y="536"/>
                      <a:pt x="0" y="608"/>
                      <a:pt x="0" y="703"/>
                    </a:cubicBezTo>
                    <a:lnTo>
                      <a:pt x="0" y="6692"/>
                    </a:lnTo>
                    <a:cubicBezTo>
                      <a:pt x="0" y="6930"/>
                      <a:pt x="203" y="7108"/>
                      <a:pt x="417" y="7108"/>
                    </a:cubicBezTo>
                    <a:cubicBezTo>
                      <a:pt x="655" y="7108"/>
                      <a:pt x="834" y="6906"/>
                      <a:pt x="834" y="6692"/>
                    </a:cubicBezTo>
                    <a:lnTo>
                      <a:pt x="834" y="179"/>
                    </a:lnTo>
                    <a:cubicBezTo>
                      <a:pt x="858" y="84"/>
                      <a:pt x="774" y="0"/>
                      <a:pt x="6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237" name="Google Shape;12810;p59">
              <a:extLst>
                <a:ext uri="{FF2B5EF4-FFF2-40B4-BE49-F238E27FC236}">
                  <a16:creationId xmlns:a16="http://schemas.microsoft.com/office/drawing/2014/main" id="{E4245D6A-9EAB-4B75-A084-A416252D7159}"/>
                </a:ext>
              </a:extLst>
            </p:cNvPr>
            <p:cNvGrpSpPr/>
            <p:nvPr/>
          </p:nvGrpSpPr>
          <p:grpSpPr>
            <a:xfrm>
              <a:off x="8309412" y="1907277"/>
              <a:ext cx="462020" cy="467067"/>
              <a:chOff x="6214142" y="1978927"/>
              <a:chExt cx="346515" cy="350300"/>
            </a:xfrm>
            <a:grpFill/>
          </p:grpSpPr>
          <p:sp>
            <p:nvSpPr>
              <p:cNvPr id="256" name="Google Shape;12811;p59">
                <a:extLst>
                  <a:ext uri="{FF2B5EF4-FFF2-40B4-BE49-F238E27FC236}">
                    <a16:creationId xmlns:a16="http://schemas.microsoft.com/office/drawing/2014/main" id="{5C8F57B8-FBF0-4FEF-90F2-32C5EF2DAD86}"/>
                  </a:ext>
                </a:extLst>
              </p:cNvPr>
              <p:cNvSpPr/>
              <p:nvPr/>
            </p:nvSpPr>
            <p:spPr>
              <a:xfrm>
                <a:off x="6289870" y="1978927"/>
                <a:ext cx="196937" cy="262073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8240" extrusionOk="0">
                    <a:moveTo>
                      <a:pt x="5251" y="1453"/>
                    </a:moveTo>
                    <a:lnTo>
                      <a:pt x="5811" y="2275"/>
                    </a:lnTo>
                    <a:cubicBezTo>
                      <a:pt x="5787" y="2346"/>
                      <a:pt x="5775" y="2430"/>
                      <a:pt x="5763" y="2489"/>
                    </a:cubicBezTo>
                    <a:lnTo>
                      <a:pt x="5763" y="2513"/>
                    </a:lnTo>
                    <a:cubicBezTo>
                      <a:pt x="5739" y="2572"/>
                      <a:pt x="5727" y="2644"/>
                      <a:pt x="5716" y="2703"/>
                    </a:cubicBezTo>
                    <a:lnTo>
                      <a:pt x="5311" y="2108"/>
                    </a:lnTo>
                    <a:cubicBezTo>
                      <a:pt x="5287" y="2072"/>
                      <a:pt x="5251" y="2049"/>
                      <a:pt x="5204" y="2037"/>
                    </a:cubicBezTo>
                    <a:cubicBezTo>
                      <a:pt x="5168" y="2037"/>
                      <a:pt x="5120" y="2037"/>
                      <a:pt x="5085" y="2072"/>
                    </a:cubicBezTo>
                    <a:cubicBezTo>
                      <a:pt x="4727" y="2346"/>
                      <a:pt x="4096" y="2680"/>
                      <a:pt x="3084" y="2680"/>
                    </a:cubicBezTo>
                    <a:cubicBezTo>
                      <a:pt x="2084" y="2680"/>
                      <a:pt x="1441" y="2334"/>
                      <a:pt x="1072" y="2072"/>
                    </a:cubicBezTo>
                    <a:cubicBezTo>
                      <a:pt x="1036" y="2037"/>
                      <a:pt x="1013" y="2037"/>
                      <a:pt x="965" y="2037"/>
                    </a:cubicBezTo>
                    <a:lnTo>
                      <a:pt x="929" y="2037"/>
                    </a:lnTo>
                    <a:cubicBezTo>
                      <a:pt x="894" y="2037"/>
                      <a:pt x="846" y="2072"/>
                      <a:pt x="834" y="2108"/>
                    </a:cubicBezTo>
                    <a:lnTo>
                      <a:pt x="429" y="2703"/>
                    </a:lnTo>
                    <a:cubicBezTo>
                      <a:pt x="417" y="2644"/>
                      <a:pt x="393" y="2572"/>
                      <a:pt x="382" y="2513"/>
                    </a:cubicBezTo>
                    <a:lnTo>
                      <a:pt x="382" y="2489"/>
                    </a:lnTo>
                    <a:cubicBezTo>
                      <a:pt x="370" y="2430"/>
                      <a:pt x="358" y="2346"/>
                      <a:pt x="334" y="2287"/>
                    </a:cubicBezTo>
                    <a:lnTo>
                      <a:pt x="560" y="1953"/>
                    </a:lnTo>
                    <a:lnTo>
                      <a:pt x="905" y="1453"/>
                    </a:lnTo>
                    <a:cubicBezTo>
                      <a:pt x="1025" y="1620"/>
                      <a:pt x="1227" y="1810"/>
                      <a:pt x="1525" y="1989"/>
                    </a:cubicBezTo>
                    <a:cubicBezTo>
                      <a:pt x="1667" y="2072"/>
                      <a:pt x="1810" y="2144"/>
                      <a:pt x="1965" y="2191"/>
                    </a:cubicBezTo>
                    <a:cubicBezTo>
                      <a:pt x="2287" y="2311"/>
                      <a:pt x="2679" y="2370"/>
                      <a:pt x="3084" y="2370"/>
                    </a:cubicBezTo>
                    <a:cubicBezTo>
                      <a:pt x="4239" y="2370"/>
                      <a:pt x="4870" y="1894"/>
                      <a:pt x="5168" y="1560"/>
                    </a:cubicBezTo>
                    <a:cubicBezTo>
                      <a:pt x="5192" y="1513"/>
                      <a:pt x="5227" y="1489"/>
                      <a:pt x="5251" y="1453"/>
                    </a:cubicBezTo>
                    <a:close/>
                    <a:moveTo>
                      <a:pt x="5061" y="2430"/>
                    </a:moveTo>
                    <a:lnTo>
                      <a:pt x="5549" y="3156"/>
                    </a:lnTo>
                    <a:cubicBezTo>
                      <a:pt x="5382" y="4239"/>
                      <a:pt x="5251" y="5180"/>
                      <a:pt x="5204" y="5954"/>
                    </a:cubicBezTo>
                    <a:cubicBezTo>
                      <a:pt x="5168" y="6775"/>
                      <a:pt x="5251" y="7192"/>
                      <a:pt x="5287" y="7371"/>
                    </a:cubicBezTo>
                    <a:lnTo>
                      <a:pt x="5287" y="7383"/>
                    </a:lnTo>
                    <a:lnTo>
                      <a:pt x="5287" y="7394"/>
                    </a:lnTo>
                    <a:lnTo>
                      <a:pt x="5287" y="7406"/>
                    </a:lnTo>
                    <a:cubicBezTo>
                      <a:pt x="5287" y="7454"/>
                      <a:pt x="5132" y="7609"/>
                      <a:pt x="4704" y="7728"/>
                    </a:cubicBezTo>
                    <a:cubicBezTo>
                      <a:pt x="4370" y="7811"/>
                      <a:pt x="3953" y="7871"/>
                      <a:pt x="3501" y="7906"/>
                    </a:cubicBezTo>
                    <a:cubicBezTo>
                      <a:pt x="3346" y="7918"/>
                      <a:pt x="3180" y="7918"/>
                      <a:pt x="3037" y="7918"/>
                    </a:cubicBezTo>
                    <a:lnTo>
                      <a:pt x="2799" y="7918"/>
                    </a:lnTo>
                    <a:cubicBezTo>
                      <a:pt x="2263" y="7906"/>
                      <a:pt x="1751" y="7847"/>
                      <a:pt x="1370" y="7740"/>
                    </a:cubicBezTo>
                    <a:cubicBezTo>
                      <a:pt x="917" y="7621"/>
                      <a:pt x="786" y="7466"/>
                      <a:pt x="786" y="7430"/>
                    </a:cubicBezTo>
                    <a:lnTo>
                      <a:pt x="786" y="7406"/>
                    </a:lnTo>
                    <a:lnTo>
                      <a:pt x="786" y="7394"/>
                    </a:lnTo>
                    <a:lnTo>
                      <a:pt x="786" y="7383"/>
                    </a:lnTo>
                    <a:cubicBezTo>
                      <a:pt x="822" y="7204"/>
                      <a:pt x="905" y="6787"/>
                      <a:pt x="858" y="5966"/>
                    </a:cubicBezTo>
                    <a:cubicBezTo>
                      <a:pt x="834" y="5192"/>
                      <a:pt x="703" y="4251"/>
                      <a:pt x="465" y="3156"/>
                    </a:cubicBezTo>
                    <a:lnTo>
                      <a:pt x="953" y="2430"/>
                    </a:lnTo>
                    <a:cubicBezTo>
                      <a:pt x="1370" y="2703"/>
                      <a:pt x="2037" y="3001"/>
                      <a:pt x="3001" y="3001"/>
                    </a:cubicBezTo>
                    <a:cubicBezTo>
                      <a:pt x="3977" y="3001"/>
                      <a:pt x="4644" y="2703"/>
                      <a:pt x="5061" y="2430"/>
                    </a:cubicBezTo>
                    <a:close/>
                    <a:moveTo>
                      <a:pt x="905" y="1"/>
                    </a:moveTo>
                    <a:cubicBezTo>
                      <a:pt x="822" y="1"/>
                      <a:pt x="739" y="72"/>
                      <a:pt x="739" y="167"/>
                    </a:cubicBezTo>
                    <a:lnTo>
                      <a:pt x="739" y="1156"/>
                    </a:lnTo>
                    <a:cubicBezTo>
                      <a:pt x="715" y="1179"/>
                      <a:pt x="703" y="1203"/>
                      <a:pt x="679" y="1215"/>
                    </a:cubicBezTo>
                    <a:lnTo>
                      <a:pt x="24" y="2168"/>
                    </a:lnTo>
                    <a:cubicBezTo>
                      <a:pt x="12" y="2203"/>
                      <a:pt x="1" y="2227"/>
                      <a:pt x="1" y="2263"/>
                    </a:cubicBezTo>
                    <a:lnTo>
                      <a:pt x="1" y="2287"/>
                    </a:lnTo>
                    <a:cubicBezTo>
                      <a:pt x="72" y="2572"/>
                      <a:pt x="132" y="2858"/>
                      <a:pt x="191" y="3132"/>
                    </a:cubicBezTo>
                    <a:cubicBezTo>
                      <a:pt x="572" y="5001"/>
                      <a:pt x="703" y="6394"/>
                      <a:pt x="524" y="7275"/>
                    </a:cubicBezTo>
                    <a:lnTo>
                      <a:pt x="524" y="7287"/>
                    </a:lnTo>
                    <a:lnTo>
                      <a:pt x="524" y="7311"/>
                    </a:lnTo>
                    <a:lnTo>
                      <a:pt x="524" y="7323"/>
                    </a:lnTo>
                    <a:lnTo>
                      <a:pt x="524" y="7335"/>
                    </a:lnTo>
                    <a:lnTo>
                      <a:pt x="524" y="7371"/>
                    </a:lnTo>
                    <a:lnTo>
                      <a:pt x="524" y="7383"/>
                    </a:lnTo>
                    <a:lnTo>
                      <a:pt x="524" y="7406"/>
                    </a:lnTo>
                    <a:cubicBezTo>
                      <a:pt x="524" y="7978"/>
                      <a:pt x="1858" y="8240"/>
                      <a:pt x="3096" y="8240"/>
                    </a:cubicBezTo>
                    <a:cubicBezTo>
                      <a:pt x="4323" y="8240"/>
                      <a:pt x="5668" y="7990"/>
                      <a:pt x="5668" y="7406"/>
                    </a:cubicBezTo>
                    <a:lnTo>
                      <a:pt x="5668" y="7383"/>
                    </a:lnTo>
                    <a:lnTo>
                      <a:pt x="5668" y="7371"/>
                    </a:lnTo>
                    <a:lnTo>
                      <a:pt x="5668" y="7335"/>
                    </a:lnTo>
                    <a:lnTo>
                      <a:pt x="5668" y="7323"/>
                    </a:lnTo>
                    <a:lnTo>
                      <a:pt x="5668" y="7311"/>
                    </a:lnTo>
                    <a:lnTo>
                      <a:pt x="5668" y="7287"/>
                    </a:lnTo>
                    <a:lnTo>
                      <a:pt x="5668" y="7275"/>
                    </a:lnTo>
                    <a:cubicBezTo>
                      <a:pt x="5489" y="6382"/>
                      <a:pt x="5608" y="5001"/>
                      <a:pt x="5989" y="3132"/>
                    </a:cubicBezTo>
                    <a:cubicBezTo>
                      <a:pt x="6061" y="2870"/>
                      <a:pt x="6108" y="2572"/>
                      <a:pt x="6192" y="2287"/>
                    </a:cubicBezTo>
                    <a:lnTo>
                      <a:pt x="6192" y="2263"/>
                    </a:lnTo>
                    <a:cubicBezTo>
                      <a:pt x="6144" y="2251"/>
                      <a:pt x="6132" y="2227"/>
                      <a:pt x="6132" y="2215"/>
                    </a:cubicBezTo>
                    <a:cubicBezTo>
                      <a:pt x="6132" y="2203"/>
                      <a:pt x="6120" y="2191"/>
                      <a:pt x="6120" y="2168"/>
                    </a:cubicBezTo>
                    <a:lnTo>
                      <a:pt x="5466" y="1215"/>
                    </a:lnTo>
                    <a:cubicBezTo>
                      <a:pt x="5442" y="1191"/>
                      <a:pt x="5418" y="1179"/>
                      <a:pt x="5394" y="1156"/>
                    </a:cubicBezTo>
                    <a:lnTo>
                      <a:pt x="5394" y="167"/>
                    </a:lnTo>
                    <a:cubicBezTo>
                      <a:pt x="5394" y="72"/>
                      <a:pt x="5323" y="1"/>
                      <a:pt x="5239" y="1"/>
                    </a:cubicBezTo>
                    <a:cubicBezTo>
                      <a:pt x="5144" y="1"/>
                      <a:pt x="5073" y="72"/>
                      <a:pt x="5073" y="167"/>
                    </a:cubicBezTo>
                    <a:lnTo>
                      <a:pt x="5073" y="1156"/>
                    </a:lnTo>
                    <a:lnTo>
                      <a:pt x="5085" y="1144"/>
                    </a:lnTo>
                    <a:lnTo>
                      <a:pt x="5049" y="1191"/>
                    </a:lnTo>
                    <a:lnTo>
                      <a:pt x="5025" y="1203"/>
                    </a:lnTo>
                    <a:cubicBezTo>
                      <a:pt x="5001" y="1251"/>
                      <a:pt x="4965" y="1298"/>
                      <a:pt x="4930" y="1334"/>
                    </a:cubicBezTo>
                    <a:cubicBezTo>
                      <a:pt x="4668" y="1620"/>
                      <a:pt x="4120" y="2037"/>
                      <a:pt x="3084" y="2037"/>
                    </a:cubicBezTo>
                    <a:cubicBezTo>
                      <a:pt x="1917" y="2037"/>
                      <a:pt x="1370" y="1513"/>
                      <a:pt x="1155" y="1251"/>
                    </a:cubicBezTo>
                    <a:lnTo>
                      <a:pt x="1120" y="1203"/>
                    </a:lnTo>
                    <a:lnTo>
                      <a:pt x="1072" y="1156"/>
                    </a:lnTo>
                    <a:lnTo>
                      <a:pt x="1072" y="167"/>
                    </a:lnTo>
                    <a:cubicBezTo>
                      <a:pt x="1072" y="72"/>
                      <a:pt x="1001" y="1"/>
                      <a:pt x="9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7" name="Google Shape;12812;p59">
                <a:extLst>
                  <a:ext uri="{FF2B5EF4-FFF2-40B4-BE49-F238E27FC236}">
                    <a16:creationId xmlns:a16="http://schemas.microsoft.com/office/drawing/2014/main" id="{28217189-54E8-48F0-B287-459D5BFE1C2C}"/>
                  </a:ext>
                </a:extLst>
              </p:cNvPr>
              <p:cNvSpPr/>
              <p:nvPr/>
            </p:nvSpPr>
            <p:spPr>
              <a:xfrm>
                <a:off x="6214142" y="2182256"/>
                <a:ext cx="346515" cy="146971"/>
              </a:xfrm>
              <a:custGeom>
                <a:avLst/>
                <a:gdLst/>
                <a:ahLst/>
                <a:cxnLst/>
                <a:rect l="l" t="t" r="r" b="b"/>
                <a:pathLst>
                  <a:path w="10895" h="4621" extrusionOk="0">
                    <a:moveTo>
                      <a:pt x="9966" y="478"/>
                    </a:moveTo>
                    <a:lnTo>
                      <a:pt x="10525" y="525"/>
                    </a:lnTo>
                    <a:cubicBezTo>
                      <a:pt x="10525" y="561"/>
                      <a:pt x="10502" y="585"/>
                      <a:pt x="10490" y="620"/>
                    </a:cubicBezTo>
                    <a:cubicBezTo>
                      <a:pt x="10323" y="835"/>
                      <a:pt x="10192" y="1216"/>
                      <a:pt x="10192" y="1466"/>
                    </a:cubicBezTo>
                    <a:lnTo>
                      <a:pt x="10192" y="1513"/>
                    </a:lnTo>
                    <a:cubicBezTo>
                      <a:pt x="10192" y="1775"/>
                      <a:pt x="10013" y="2025"/>
                      <a:pt x="9716" y="2192"/>
                    </a:cubicBezTo>
                    <a:cubicBezTo>
                      <a:pt x="9454" y="2347"/>
                      <a:pt x="9287" y="2585"/>
                      <a:pt x="9275" y="2835"/>
                    </a:cubicBezTo>
                    <a:cubicBezTo>
                      <a:pt x="9251" y="3085"/>
                      <a:pt x="8978" y="3276"/>
                      <a:pt x="8632" y="3276"/>
                    </a:cubicBezTo>
                    <a:lnTo>
                      <a:pt x="8620" y="3276"/>
                    </a:lnTo>
                    <a:cubicBezTo>
                      <a:pt x="8263" y="3311"/>
                      <a:pt x="7942" y="3478"/>
                      <a:pt x="7787" y="3716"/>
                    </a:cubicBezTo>
                    <a:cubicBezTo>
                      <a:pt x="7659" y="3898"/>
                      <a:pt x="7413" y="4011"/>
                      <a:pt x="7150" y="4011"/>
                    </a:cubicBezTo>
                    <a:cubicBezTo>
                      <a:pt x="7069" y="4011"/>
                      <a:pt x="6987" y="4000"/>
                      <a:pt x="6906" y="3978"/>
                    </a:cubicBezTo>
                    <a:cubicBezTo>
                      <a:pt x="6804" y="3957"/>
                      <a:pt x="6701" y="3946"/>
                      <a:pt x="6599" y="3946"/>
                    </a:cubicBezTo>
                    <a:cubicBezTo>
                      <a:pt x="6358" y="3946"/>
                      <a:pt x="6126" y="4007"/>
                      <a:pt x="5942" y="4133"/>
                    </a:cubicBezTo>
                    <a:cubicBezTo>
                      <a:pt x="5799" y="4216"/>
                      <a:pt x="5620" y="4264"/>
                      <a:pt x="5441" y="4264"/>
                    </a:cubicBezTo>
                    <a:cubicBezTo>
                      <a:pt x="5263" y="4264"/>
                      <a:pt x="5084" y="4216"/>
                      <a:pt x="4953" y="4133"/>
                    </a:cubicBezTo>
                    <a:cubicBezTo>
                      <a:pt x="4770" y="4008"/>
                      <a:pt x="4528" y="3941"/>
                      <a:pt x="4289" y="3941"/>
                    </a:cubicBezTo>
                    <a:cubicBezTo>
                      <a:pt x="4187" y="3941"/>
                      <a:pt x="4085" y="3953"/>
                      <a:pt x="3989" y="3978"/>
                    </a:cubicBezTo>
                    <a:cubicBezTo>
                      <a:pt x="3908" y="4000"/>
                      <a:pt x="3825" y="4011"/>
                      <a:pt x="3744" y="4011"/>
                    </a:cubicBezTo>
                    <a:cubicBezTo>
                      <a:pt x="3477" y="4011"/>
                      <a:pt x="3226" y="3898"/>
                      <a:pt x="3108" y="3716"/>
                    </a:cubicBezTo>
                    <a:cubicBezTo>
                      <a:pt x="2941" y="3454"/>
                      <a:pt x="2632" y="3299"/>
                      <a:pt x="2274" y="3276"/>
                    </a:cubicBezTo>
                    <a:lnTo>
                      <a:pt x="2263" y="3276"/>
                    </a:lnTo>
                    <a:cubicBezTo>
                      <a:pt x="1917" y="3276"/>
                      <a:pt x="1631" y="3085"/>
                      <a:pt x="1620" y="2835"/>
                    </a:cubicBezTo>
                    <a:cubicBezTo>
                      <a:pt x="1608" y="2561"/>
                      <a:pt x="1441" y="2347"/>
                      <a:pt x="1179" y="2192"/>
                    </a:cubicBezTo>
                    <a:cubicBezTo>
                      <a:pt x="881" y="2014"/>
                      <a:pt x="703" y="1775"/>
                      <a:pt x="703" y="1513"/>
                    </a:cubicBezTo>
                    <a:lnTo>
                      <a:pt x="703" y="1466"/>
                    </a:lnTo>
                    <a:cubicBezTo>
                      <a:pt x="703" y="1216"/>
                      <a:pt x="560" y="835"/>
                      <a:pt x="405" y="620"/>
                    </a:cubicBezTo>
                    <a:cubicBezTo>
                      <a:pt x="381" y="585"/>
                      <a:pt x="358" y="561"/>
                      <a:pt x="346" y="525"/>
                    </a:cubicBezTo>
                    <a:lnTo>
                      <a:pt x="893" y="478"/>
                    </a:lnTo>
                    <a:cubicBezTo>
                      <a:pt x="1012" y="1347"/>
                      <a:pt x="1501" y="2144"/>
                      <a:pt x="2310" y="2740"/>
                    </a:cubicBezTo>
                    <a:cubicBezTo>
                      <a:pt x="3155" y="3371"/>
                      <a:pt x="4275" y="3728"/>
                      <a:pt x="5430" y="3728"/>
                    </a:cubicBezTo>
                    <a:cubicBezTo>
                      <a:pt x="6596" y="3728"/>
                      <a:pt x="7704" y="3383"/>
                      <a:pt x="8561" y="2740"/>
                    </a:cubicBezTo>
                    <a:cubicBezTo>
                      <a:pt x="9359" y="2144"/>
                      <a:pt x="9871" y="1347"/>
                      <a:pt x="9966" y="478"/>
                    </a:cubicBezTo>
                    <a:close/>
                    <a:moveTo>
                      <a:pt x="2378" y="0"/>
                    </a:moveTo>
                    <a:cubicBezTo>
                      <a:pt x="2372" y="0"/>
                      <a:pt x="2365" y="0"/>
                      <a:pt x="2358" y="1"/>
                    </a:cubicBezTo>
                    <a:cubicBezTo>
                      <a:pt x="2286" y="1"/>
                      <a:pt x="2215" y="25"/>
                      <a:pt x="2143" y="25"/>
                    </a:cubicBezTo>
                    <a:lnTo>
                      <a:pt x="143" y="216"/>
                    </a:lnTo>
                    <a:cubicBezTo>
                      <a:pt x="60" y="228"/>
                      <a:pt x="0" y="287"/>
                      <a:pt x="0" y="382"/>
                    </a:cubicBezTo>
                    <a:cubicBezTo>
                      <a:pt x="0" y="525"/>
                      <a:pt x="36" y="680"/>
                      <a:pt x="143" y="811"/>
                    </a:cubicBezTo>
                    <a:cubicBezTo>
                      <a:pt x="262" y="978"/>
                      <a:pt x="369" y="1287"/>
                      <a:pt x="369" y="1466"/>
                    </a:cubicBezTo>
                    <a:lnTo>
                      <a:pt x="369" y="1513"/>
                    </a:lnTo>
                    <a:cubicBezTo>
                      <a:pt x="369" y="1894"/>
                      <a:pt x="608" y="2252"/>
                      <a:pt x="1012" y="2478"/>
                    </a:cubicBezTo>
                    <a:cubicBezTo>
                      <a:pt x="1167" y="2561"/>
                      <a:pt x="1274" y="2716"/>
                      <a:pt x="1286" y="2859"/>
                    </a:cubicBezTo>
                    <a:cubicBezTo>
                      <a:pt x="1322" y="3276"/>
                      <a:pt x="1739" y="3621"/>
                      <a:pt x="2263" y="3621"/>
                    </a:cubicBezTo>
                    <a:cubicBezTo>
                      <a:pt x="2513" y="3633"/>
                      <a:pt x="2739" y="3752"/>
                      <a:pt x="2834" y="3918"/>
                    </a:cubicBezTo>
                    <a:cubicBezTo>
                      <a:pt x="3021" y="4198"/>
                      <a:pt x="3383" y="4361"/>
                      <a:pt x="3760" y="4361"/>
                    </a:cubicBezTo>
                    <a:cubicBezTo>
                      <a:pt x="3864" y="4361"/>
                      <a:pt x="3969" y="4349"/>
                      <a:pt x="4072" y="4323"/>
                    </a:cubicBezTo>
                    <a:cubicBezTo>
                      <a:pt x="4145" y="4306"/>
                      <a:pt x="4220" y="4298"/>
                      <a:pt x="4295" y="4298"/>
                    </a:cubicBezTo>
                    <a:cubicBezTo>
                      <a:pt x="4475" y="4298"/>
                      <a:pt x="4652" y="4346"/>
                      <a:pt x="4787" y="4430"/>
                    </a:cubicBezTo>
                    <a:cubicBezTo>
                      <a:pt x="4977" y="4550"/>
                      <a:pt x="5203" y="4621"/>
                      <a:pt x="5441" y="4621"/>
                    </a:cubicBezTo>
                    <a:cubicBezTo>
                      <a:pt x="5680" y="4621"/>
                      <a:pt x="5918" y="4561"/>
                      <a:pt x="6096" y="4430"/>
                    </a:cubicBezTo>
                    <a:cubicBezTo>
                      <a:pt x="6231" y="4346"/>
                      <a:pt x="6408" y="4298"/>
                      <a:pt x="6588" y="4298"/>
                    </a:cubicBezTo>
                    <a:cubicBezTo>
                      <a:pt x="6663" y="4298"/>
                      <a:pt x="6738" y="4306"/>
                      <a:pt x="6811" y="4323"/>
                    </a:cubicBezTo>
                    <a:cubicBezTo>
                      <a:pt x="6911" y="4348"/>
                      <a:pt x="7013" y="4360"/>
                      <a:pt x="7113" y="4360"/>
                    </a:cubicBezTo>
                    <a:cubicBezTo>
                      <a:pt x="7494" y="4360"/>
                      <a:pt x="7861" y="4191"/>
                      <a:pt x="8049" y="3918"/>
                    </a:cubicBezTo>
                    <a:cubicBezTo>
                      <a:pt x="8156" y="3752"/>
                      <a:pt x="8370" y="3633"/>
                      <a:pt x="8632" y="3621"/>
                    </a:cubicBezTo>
                    <a:cubicBezTo>
                      <a:pt x="9132" y="3621"/>
                      <a:pt x="9561" y="3299"/>
                      <a:pt x="9597" y="2859"/>
                    </a:cubicBezTo>
                    <a:cubicBezTo>
                      <a:pt x="9609" y="2716"/>
                      <a:pt x="9704" y="2585"/>
                      <a:pt x="9883" y="2478"/>
                    </a:cubicBezTo>
                    <a:cubicBezTo>
                      <a:pt x="10287" y="2252"/>
                      <a:pt x="10525" y="1883"/>
                      <a:pt x="10525" y="1513"/>
                    </a:cubicBezTo>
                    <a:lnTo>
                      <a:pt x="10525" y="1466"/>
                    </a:lnTo>
                    <a:cubicBezTo>
                      <a:pt x="10525" y="1287"/>
                      <a:pt x="10621" y="966"/>
                      <a:pt x="10740" y="811"/>
                    </a:cubicBezTo>
                    <a:cubicBezTo>
                      <a:pt x="10835" y="680"/>
                      <a:pt x="10895" y="525"/>
                      <a:pt x="10895" y="382"/>
                    </a:cubicBezTo>
                    <a:cubicBezTo>
                      <a:pt x="10895" y="287"/>
                      <a:pt x="10835" y="216"/>
                      <a:pt x="10740" y="216"/>
                    </a:cubicBezTo>
                    <a:lnTo>
                      <a:pt x="8751" y="25"/>
                    </a:lnTo>
                    <a:cubicBezTo>
                      <a:pt x="8668" y="25"/>
                      <a:pt x="8585" y="1"/>
                      <a:pt x="8513" y="1"/>
                    </a:cubicBezTo>
                    <a:cubicBezTo>
                      <a:pt x="8506" y="0"/>
                      <a:pt x="8499" y="0"/>
                      <a:pt x="8493" y="0"/>
                    </a:cubicBezTo>
                    <a:cubicBezTo>
                      <a:pt x="8408" y="0"/>
                      <a:pt x="8346" y="68"/>
                      <a:pt x="8335" y="156"/>
                    </a:cubicBezTo>
                    <a:cubicBezTo>
                      <a:pt x="8323" y="239"/>
                      <a:pt x="8394" y="323"/>
                      <a:pt x="8478" y="335"/>
                    </a:cubicBezTo>
                    <a:cubicBezTo>
                      <a:pt x="8561" y="335"/>
                      <a:pt x="8644" y="347"/>
                      <a:pt x="8716" y="347"/>
                    </a:cubicBezTo>
                    <a:lnTo>
                      <a:pt x="9656" y="442"/>
                    </a:lnTo>
                    <a:cubicBezTo>
                      <a:pt x="9418" y="2109"/>
                      <a:pt x="7620" y="3383"/>
                      <a:pt x="5441" y="3383"/>
                    </a:cubicBezTo>
                    <a:cubicBezTo>
                      <a:pt x="3275" y="3383"/>
                      <a:pt x="1453" y="2109"/>
                      <a:pt x="1227" y="442"/>
                    </a:cubicBezTo>
                    <a:lnTo>
                      <a:pt x="2167" y="347"/>
                    </a:lnTo>
                    <a:cubicBezTo>
                      <a:pt x="2239" y="347"/>
                      <a:pt x="2322" y="335"/>
                      <a:pt x="2393" y="335"/>
                    </a:cubicBezTo>
                    <a:cubicBezTo>
                      <a:pt x="2477" y="311"/>
                      <a:pt x="2560" y="239"/>
                      <a:pt x="2536" y="156"/>
                    </a:cubicBezTo>
                    <a:cubicBezTo>
                      <a:pt x="2525" y="68"/>
                      <a:pt x="2463" y="0"/>
                      <a:pt x="23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238" name="Google Shape;12821;p59">
              <a:extLst>
                <a:ext uri="{FF2B5EF4-FFF2-40B4-BE49-F238E27FC236}">
                  <a16:creationId xmlns:a16="http://schemas.microsoft.com/office/drawing/2014/main" id="{09037C7E-2320-4CB9-9C43-7622EE45D48D}"/>
                </a:ext>
              </a:extLst>
            </p:cNvPr>
            <p:cNvSpPr/>
            <p:nvPr/>
          </p:nvSpPr>
          <p:spPr>
            <a:xfrm>
              <a:off x="9025489" y="1907256"/>
              <a:ext cx="456465" cy="467109"/>
            </a:xfrm>
            <a:custGeom>
              <a:avLst/>
              <a:gdLst/>
              <a:ahLst/>
              <a:cxnLst/>
              <a:rect l="l" t="t" r="r" b="b"/>
              <a:pathLst>
                <a:path w="10764" h="11015" extrusionOk="0">
                  <a:moveTo>
                    <a:pt x="2179" y="8764"/>
                  </a:moveTo>
                  <a:lnTo>
                    <a:pt x="2179" y="9300"/>
                  </a:lnTo>
                  <a:lnTo>
                    <a:pt x="2167" y="9300"/>
                  </a:lnTo>
                  <a:cubicBezTo>
                    <a:pt x="2167" y="9347"/>
                    <a:pt x="2120" y="9383"/>
                    <a:pt x="2084" y="9383"/>
                  </a:cubicBezTo>
                  <a:lnTo>
                    <a:pt x="1989" y="9383"/>
                  </a:lnTo>
                  <a:cubicBezTo>
                    <a:pt x="1941" y="9383"/>
                    <a:pt x="1905" y="9347"/>
                    <a:pt x="1905" y="9300"/>
                  </a:cubicBezTo>
                  <a:lnTo>
                    <a:pt x="1905" y="8764"/>
                  </a:lnTo>
                  <a:close/>
                  <a:moveTo>
                    <a:pt x="3870" y="8764"/>
                  </a:moveTo>
                  <a:lnTo>
                    <a:pt x="3870" y="9300"/>
                  </a:lnTo>
                  <a:lnTo>
                    <a:pt x="3846" y="9300"/>
                  </a:lnTo>
                  <a:cubicBezTo>
                    <a:pt x="3846" y="9347"/>
                    <a:pt x="3810" y="9383"/>
                    <a:pt x="3763" y="9383"/>
                  </a:cubicBezTo>
                  <a:lnTo>
                    <a:pt x="3667" y="9383"/>
                  </a:lnTo>
                  <a:cubicBezTo>
                    <a:pt x="3632" y="9383"/>
                    <a:pt x="3584" y="9347"/>
                    <a:pt x="3584" y="9300"/>
                  </a:cubicBezTo>
                  <a:lnTo>
                    <a:pt x="3584" y="8764"/>
                  </a:lnTo>
                  <a:close/>
                  <a:moveTo>
                    <a:pt x="5537" y="8764"/>
                  </a:moveTo>
                  <a:lnTo>
                    <a:pt x="5537" y="9300"/>
                  </a:lnTo>
                  <a:lnTo>
                    <a:pt x="5513" y="9300"/>
                  </a:lnTo>
                  <a:cubicBezTo>
                    <a:pt x="5513" y="9347"/>
                    <a:pt x="5477" y="9383"/>
                    <a:pt x="5430" y="9383"/>
                  </a:cubicBezTo>
                  <a:lnTo>
                    <a:pt x="5334" y="9383"/>
                  </a:lnTo>
                  <a:cubicBezTo>
                    <a:pt x="5299" y="9383"/>
                    <a:pt x="5251" y="9347"/>
                    <a:pt x="5251" y="9300"/>
                  </a:cubicBezTo>
                  <a:lnTo>
                    <a:pt x="5251" y="8764"/>
                  </a:lnTo>
                  <a:close/>
                  <a:moveTo>
                    <a:pt x="7215" y="8764"/>
                  </a:moveTo>
                  <a:lnTo>
                    <a:pt x="7215" y="9300"/>
                  </a:lnTo>
                  <a:lnTo>
                    <a:pt x="7204" y="9300"/>
                  </a:lnTo>
                  <a:cubicBezTo>
                    <a:pt x="7204" y="9347"/>
                    <a:pt x="7156" y="9383"/>
                    <a:pt x="7108" y="9383"/>
                  </a:cubicBezTo>
                  <a:lnTo>
                    <a:pt x="7025" y="9383"/>
                  </a:lnTo>
                  <a:cubicBezTo>
                    <a:pt x="6977" y="9383"/>
                    <a:pt x="6930" y="9347"/>
                    <a:pt x="6930" y="9300"/>
                  </a:cubicBezTo>
                  <a:lnTo>
                    <a:pt x="6930" y="8764"/>
                  </a:lnTo>
                  <a:close/>
                  <a:moveTo>
                    <a:pt x="8894" y="8764"/>
                  </a:moveTo>
                  <a:lnTo>
                    <a:pt x="8894" y="9300"/>
                  </a:lnTo>
                  <a:lnTo>
                    <a:pt x="8882" y="9300"/>
                  </a:lnTo>
                  <a:cubicBezTo>
                    <a:pt x="8882" y="9347"/>
                    <a:pt x="8835" y="9383"/>
                    <a:pt x="8787" y="9383"/>
                  </a:cubicBezTo>
                  <a:lnTo>
                    <a:pt x="8704" y="9383"/>
                  </a:lnTo>
                  <a:cubicBezTo>
                    <a:pt x="8656" y="9383"/>
                    <a:pt x="8608" y="9347"/>
                    <a:pt x="8608" y="9300"/>
                  </a:cubicBezTo>
                  <a:lnTo>
                    <a:pt x="8608" y="8764"/>
                  </a:lnTo>
                  <a:close/>
                  <a:moveTo>
                    <a:pt x="2703" y="8752"/>
                  </a:moveTo>
                  <a:lnTo>
                    <a:pt x="2703" y="10419"/>
                  </a:lnTo>
                  <a:lnTo>
                    <a:pt x="2179" y="10419"/>
                  </a:lnTo>
                  <a:lnTo>
                    <a:pt x="2179" y="9681"/>
                  </a:lnTo>
                  <a:cubicBezTo>
                    <a:pt x="2358" y="9645"/>
                    <a:pt x="2501" y="9478"/>
                    <a:pt x="2501" y="9288"/>
                  </a:cubicBezTo>
                  <a:lnTo>
                    <a:pt x="2501" y="8752"/>
                  </a:lnTo>
                  <a:close/>
                  <a:moveTo>
                    <a:pt x="3227" y="8764"/>
                  </a:moveTo>
                  <a:lnTo>
                    <a:pt x="3227" y="9300"/>
                  </a:lnTo>
                  <a:cubicBezTo>
                    <a:pt x="3227" y="9490"/>
                    <a:pt x="3358" y="9657"/>
                    <a:pt x="3536" y="9704"/>
                  </a:cubicBezTo>
                  <a:lnTo>
                    <a:pt x="3536" y="10419"/>
                  </a:lnTo>
                  <a:lnTo>
                    <a:pt x="3013" y="10419"/>
                  </a:lnTo>
                  <a:lnTo>
                    <a:pt x="3013" y="8764"/>
                  </a:lnTo>
                  <a:close/>
                  <a:moveTo>
                    <a:pt x="4370" y="8752"/>
                  </a:moveTo>
                  <a:lnTo>
                    <a:pt x="4370" y="10419"/>
                  </a:lnTo>
                  <a:lnTo>
                    <a:pt x="3846" y="10419"/>
                  </a:lnTo>
                  <a:lnTo>
                    <a:pt x="3846" y="9681"/>
                  </a:lnTo>
                  <a:cubicBezTo>
                    <a:pt x="4025" y="9645"/>
                    <a:pt x="4167" y="9478"/>
                    <a:pt x="4167" y="9288"/>
                  </a:cubicBezTo>
                  <a:lnTo>
                    <a:pt x="4167" y="8752"/>
                  </a:lnTo>
                  <a:close/>
                  <a:moveTo>
                    <a:pt x="4906" y="8764"/>
                  </a:moveTo>
                  <a:lnTo>
                    <a:pt x="4906" y="9300"/>
                  </a:lnTo>
                  <a:cubicBezTo>
                    <a:pt x="4906" y="9490"/>
                    <a:pt x="5037" y="9657"/>
                    <a:pt x="5215" y="9704"/>
                  </a:cubicBezTo>
                  <a:lnTo>
                    <a:pt x="5215" y="10419"/>
                  </a:lnTo>
                  <a:lnTo>
                    <a:pt x="4703" y="10419"/>
                  </a:lnTo>
                  <a:lnTo>
                    <a:pt x="4703" y="8764"/>
                  </a:lnTo>
                  <a:close/>
                  <a:moveTo>
                    <a:pt x="6049" y="8752"/>
                  </a:moveTo>
                  <a:lnTo>
                    <a:pt x="6049" y="10419"/>
                  </a:lnTo>
                  <a:lnTo>
                    <a:pt x="5537" y="10419"/>
                  </a:lnTo>
                  <a:lnTo>
                    <a:pt x="5537" y="9681"/>
                  </a:lnTo>
                  <a:cubicBezTo>
                    <a:pt x="5715" y="9645"/>
                    <a:pt x="5846" y="9478"/>
                    <a:pt x="5846" y="9288"/>
                  </a:cubicBezTo>
                  <a:lnTo>
                    <a:pt x="5846" y="8752"/>
                  </a:lnTo>
                  <a:close/>
                  <a:moveTo>
                    <a:pt x="6573" y="8764"/>
                  </a:moveTo>
                  <a:lnTo>
                    <a:pt x="6573" y="9300"/>
                  </a:lnTo>
                  <a:cubicBezTo>
                    <a:pt x="6573" y="9490"/>
                    <a:pt x="6703" y="9657"/>
                    <a:pt x="6882" y="9704"/>
                  </a:cubicBezTo>
                  <a:lnTo>
                    <a:pt x="6882" y="10419"/>
                  </a:lnTo>
                  <a:lnTo>
                    <a:pt x="6370" y="10419"/>
                  </a:lnTo>
                  <a:lnTo>
                    <a:pt x="6370" y="8764"/>
                  </a:lnTo>
                  <a:close/>
                  <a:moveTo>
                    <a:pt x="7739" y="8752"/>
                  </a:moveTo>
                  <a:lnTo>
                    <a:pt x="7739" y="10419"/>
                  </a:lnTo>
                  <a:lnTo>
                    <a:pt x="7215" y="10419"/>
                  </a:lnTo>
                  <a:lnTo>
                    <a:pt x="7215" y="9681"/>
                  </a:lnTo>
                  <a:cubicBezTo>
                    <a:pt x="7394" y="9645"/>
                    <a:pt x="7525" y="9478"/>
                    <a:pt x="7525" y="9288"/>
                  </a:cubicBezTo>
                  <a:lnTo>
                    <a:pt x="7525" y="8752"/>
                  </a:lnTo>
                  <a:close/>
                  <a:moveTo>
                    <a:pt x="8251" y="8764"/>
                  </a:moveTo>
                  <a:lnTo>
                    <a:pt x="8251" y="9300"/>
                  </a:lnTo>
                  <a:cubicBezTo>
                    <a:pt x="8251" y="9490"/>
                    <a:pt x="8394" y="9657"/>
                    <a:pt x="8573" y="9704"/>
                  </a:cubicBezTo>
                  <a:lnTo>
                    <a:pt x="8573" y="10419"/>
                  </a:lnTo>
                  <a:lnTo>
                    <a:pt x="8049" y="10419"/>
                  </a:lnTo>
                  <a:lnTo>
                    <a:pt x="8049" y="8764"/>
                  </a:lnTo>
                  <a:close/>
                  <a:moveTo>
                    <a:pt x="9406" y="8752"/>
                  </a:moveTo>
                  <a:lnTo>
                    <a:pt x="9406" y="10419"/>
                  </a:lnTo>
                  <a:lnTo>
                    <a:pt x="8882" y="10419"/>
                  </a:lnTo>
                  <a:lnTo>
                    <a:pt x="8882" y="9681"/>
                  </a:lnTo>
                  <a:cubicBezTo>
                    <a:pt x="9061" y="9645"/>
                    <a:pt x="9192" y="9478"/>
                    <a:pt x="9192" y="9288"/>
                  </a:cubicBezTo>
                  <a:lnTo>
                    <a:pt x="9192" y="8752"/>
                  </a:lnTo>
                  <a:close/>
                  <a:moveTo>
                    <a:pt x="1560" y="8764"/>
                  </a:moveTo>
                  <a:lnTo>
                    <a:pt x="1560" y="9300"/>
                  </a:lnTo>
                  <a:cubicBezTo>
                    <a:pt x="1560" y="9490"/>
                    <a:pt x="1691" y="9657"/>
                    <a:pt x="1870" y="9704"/>
                  </a:cubicBezTo>
                  <a:lnTo>
                    <a:pt x="1870" y="10431"/>
                  </a:lnTo>
                  <a:lnTo>
                    <a:pt x="1346" y="10431"/>
                  </a:lnTo>
                  <a:lnTo>
                    <a:pt x="1346" y="10419"/>
                  </a:lnTo>
                  <a:lnTo>
                    <a:pt x="1346" y="8764"/>
                  </a:lnTo>
                  <a:close/>
                  <a:moveTo>
                    <a:pt x="1024" y="8764"/>
                  </a:moveTo>
                  <a:lnTo>
                    <a:pt x="1024" y="10574"/>
                  </a:lnTo>
                  <a:lnTo>
                    <a:pt x="1024" y="10681"/>
                  </a:lnTo>
                  <a:lnTo>
                    <a:pt x="334" y="10681"/>
                  </a:lnTo>
                  <a:cubicBezTo>
                    <a:pt x="322" y="10681"/>
                    <a:pt x="322" y="10669"/>
                    <a:pt x="322" y="10669"/>
                  </a:cubicBezTo>
                  <a:lnTo>
                    <a:pt x="322" y="8764"/>
                  </a:lnTo>
                  <a:close/>
                  <a:moveTo>
                    <a:pt x="10430" y="8764"/>
                  </a:moveTo>
                  <a:lnTo>
                    <a:pt x="10430" y="10669"/>
                  </a:lnTo>
                  <a:cubicBezTo>
                    <a:pt x="10430" y="10681"/>
                    <a:pt x="10418" y="10681"/>
                    <a:pt x="10418" y="10681"/>
                  </a:cubicBezTo>
                  <a:lnTo>
                    <a:pt x="9728" y="10681"/>
                  </a:lnTo>
                  <a:lnTo>
                    <a:pt x="9728" y="10574"/>
                  </a:lnTo>
                  <a:lnTo>
                    <a:pt x="9728" y="8764"/>
                  </a:lnTo>
                  <a:close/>
                  <a:moveTo>
                    <a:pt x="4203" y="1"/>
                  </a:moveTo>
                  <a:cubicBezTo>
                    <a:pt x="1881" y="1"/>
                    <a:pt x="0" y="1882"/>
                    <a:pt x="0" y="4204"/>
                  </a:cubicBezTo>
                  <a:lnTo>
                    <a:pt x="0" y="10669"/>
                  </a:lnTo>
                  <a:cubicBezTo>
                    <a:pt x="0" y="10859"/>
                    <a:pt x="143" y="11014"/>
                    <a:pt x="334" y="11014"/>
                  </a:cubicBezTo>
                  <a:lnTo>
                    <a:pt x="1191" y="11014"/>
                  </a:lnTo>
                  <a:cubicBezTo>
                    <a:pt x="1274" y="11014"/>
                    <a:pt x="1346" y="10931"/>
                    <a:pt x="1346" y="10847"/>
                  </a:cubicBezTo>
                  <a:lnTo>
                    <a:pt x="1346" y="10740"/>
                  </a:lnTo>
                  <a:lnTo>
                    <a:pt x="9418" y="10740"/>
                  </a:lnTo>
                  <a:lnTo>
                    <a:pt x="9418" y="10847"/>
                  </a:lnTo>
                  <a:cubicBezTo>
                    <a:pt x="9418" y="10931"/>
                    <a:pt x="9490" y="11014"/>
                    <a:pt x="9573" y="11014"/>
                  </a:cubicBezTo>
                  <a:lnTo>
                    <a:pt x="10430" y="11014"/>
                  </a:lnTo>
                  <a:cubicBezTo>
                    <a:pt x="10621" y="11014"/>
                    <a:pt x="10764" y="10859"/>
                    <a:pt x="10764" y="10669"/>
                  </a:cubicBezTo>
                  <a:lnTo>
                    <a:pt x="10764" y="7264"/>
                  </a:lnTo>
                  <a:cubicBezTo>
                    <a:pt x="10752" y="6573"/>
                    <a:pt x="10204" y="6025"/>
                    <a:pt x="9525" y="6025"/>
                  </a:cubicBezTo>
                  <a:lnTo>
                    <a:pt x="9323" y="6025"/>
                  </a:lnTo>
                  <a:cubicBezTo>
                    <a:pt x="8823" y="6025"/>
                    <a:pt x="8418" y="5609"/>
                    <a:pt x="8418" y="5120"/>
                  </a:cubicBezTo>
                  <a:lnTo>
                    <a:pt x="8418" y="4228"/>
                  </a:lnTo>
                  <a:cubicBezTo>
                    <a:pt x="8418" y="3977"/>
                    <a:pt x="8406" y="3751"/>
                    <a:pt x="8358" y="3525"/>
                  </a:cubicBezTo>
                  <a:cubicBezTo>
                    <a:pt x="8348" y="3444"/>
                    <a:pt x="8278" y="3389"/>
                    <a:pt x="8213" y="3389"/>
                  </a:cubicBezTo>
                  <a:cubicBezTo>
                    <a:pt x="8202" y="3389"/>
                    <a:pt x="8191" y="3391"/>
                    <a:pt x="8180" y="3394"/>
                  </a:cubicBezTo>
                  <a:cubicBezTo>
                    <a:pt x="8097" y="3406"/>
                    <a:pt x="8037" y="3489"/>
                    <a:pt x="8049" y="3573"/>
                  </a:cubicBezTo>
                  <a:cubicBezTo>
                    <a:pt x="8073" y="3775"/>
                    <a:pt x="8108" y="4001"/>
                    <a:pt x="8108" y="4228"/>
                  </a:cubicBezTo>
                  <a:lnTo>
                    <a:pt x="8108" y="5120"/>
                  </a:lnTo>
                  <a:cubicBezTo>
                    <a:pt x="8108" y="5799"/>
                    <a:pt x="8656" y="6347"/>
                    <a:pt x="9347" y="6347"/>
                  </a:cubicBezTo>
                  <a:lnTo>
                    <a:pt x="9537" y="6347"/>
                  </a:lnTo>
                  <a:cubicBezTo>
                    <a:pt x="10037" y="6347"/>
                    <a:pt x="10442" y="6764"/>
                    <a:pt x="10442" y="7264"/>
                  </a:cubicBezTo>
                  <a:lnTo>
                    <a:pt x="10442" y="7657"/>
                  </a:lnTo>
                  <a:lnTo>
                    <a:pt x="1893" y="7657"/>
                  </a:lnTo>
                  <a:cubicBezTo>
                    <a:pt x="1810" y="7657"/>
                    <a:pt x="1739" y="7740"/>
                    <a:pt x="1739" y="7823"/>
                  </a:cubicBezTo>
                  <a:cubicBezTo>
                    <a:pt x="1739" y="7918"/>
                    <a:pt x="1810" y="7990"/>
                    <a:pt x="1893" y="7990"/>
                  </a:cubicBezTo>
                  <a:lnTo>
                    <a:pt x="10442" y="7990"/>
                  </a:lnTo>
                  <a:lnTo>
                    <a:pt x="10442" y="8454"/>
                  </a:lnTo>
                  <a:lnTo>
                    <a:pt x="334" y="8454"/>
                  </a:lnTo>
                  <a:lnTo>
                    <a:pt x="334" y="7990"/>
                  </a:lnTo>
                  <a:lnTo>
                    <a:pt x="1143" y="7990"/>
                  </a:lnTo>
                  <a:cubicBezTo>
                    <a:pt x="1227" y="7990"/>
                    <a:pt x="1310" y="7918"/>
                    <a:pt x="1310" y="7823"/>
                  </a:cubicBezTo>
                  <a:cubicBezTo>
                    <a:pt x="1310" y="7740"/>
                    <a:pt x="1227" y="7657"/>
                    <a:pt x="1143" y="7657"/>
                  </a:cubicBezTo>
                  <a:lnTo>
                    <a:pt x="334" y="7657"/>
                  </a:lnTo>
                  <a:lnTo>
                    <a:pt x="334" y="4204"/>
                  </a:lnTo>
                  <a:cubicBezTo>
                    <a:pt x="334" y="2061"/>
                    <a:pt x="2084" y="322"/>
                    <a:pt x="4215" y="322"/>
                  </a:cubicBezTo>
                  <a:cubicBezTo>
                    <a:pt x="5025" y="322"/>
                    <a:pt x="5799" y="560"/>
                    <a:pt x="6453" y="1037"/>
                  </a:cubicBezTo>
                  <a:cubicBezTo>
                    <a:pt x="7096" y="1489"/>
                    <a:pt x="7585" y="2120"/>
                    <a:pt x="7858" y="2858"/>
                  </a:cubicBezTo>
                  <a:cubicBezTo>
                    <a:pt x="7876" y="2920"/>
                    <a:pt x="7933" y="2955"/>
                    <a:pt x="7994" y="2955"/>
                  </a:cubicBezTo>
                  <a:cubicBezTo>
                    <a:pt x="8016" y="2955"/>
                    <a:pt x="8039" y="2951"/>
                    <a:pt x="8061" y="2942"/>
                  </a:cubicBezTo>
                  <a:cubicBezTo>
                    <a:pt x="8156" y="2918"/>
                    <a:pt x="8180" y="2823"/>
                    <a:pt x="8156" y="2739"/>
                  </a:cubicBezTo>
                  <a:cubicBezTo>
                    <a:pt x="7858" y="1942"/>
                    <a:pt x="7335" y="1263"/>
                    <a:pt x="6632" y="775"/>
                  </a:cubicBezTo>
                  <a:cubicBezTo>
                    <a:pt x="5918" y="263"/>
                    <a:pt x="5084" y="1"/>
                    <a:pt x="4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239" name="Google Shape;12813;p59">
              <a:extLst>
                <a:ext uri="{FF2B5EF4-FFF2-40B4-BE49-F238E27FC236}">
                  <a16:creationId xmlns:a16="http://schemas.microsoft.com/office/drawing/2014/main" id="{1C856A0C-7DB0-4645-B6F0-54315592E600}"/>
                </a:ext>
              </a:extLst>
            </p:cNvPr>
            <p:cNvGrpSpPr/>
            <p:nvPr/>
          </p:nvGrpSpPr>
          <p:grpSpPr>
            <a:xfrm>
              <a:off x="9724941" y="1907022"/>
              <a:ext cx="444380" cy="467576"/>
              <a:chOff x="7105923" y="1978545"/>
              <a:chExt cx="333285" cy="350682"/>
            </a:xfrm>
            <a:grpFill/>
          </p:grpSpPr>
          <p:sp>
            <p:nvSpPr>
              <p:cNvPr id="249" name="Google Shape;12814;p59">
                <a:extLst>
                  <a:ext uri="{FF2B5EF4-FFF2-40B4-BE49-F238E27FC236}">
                    <a16:creationId xmlns:a16="http://schemas.microsoft.com/office/drawing/2014/main" id="{6482655D-E1D7-496B-B692-1843DB8A4A68}"/>
                  </a:ext>
                </a:extLst>
              </p:cNvPr>
              <p:cNvSpPr/>
              <p:nvPr/>
            </p:nvSpPr>
            <p:spPr>
              <a:xfrm>
                <a:off x="7128632" y="2237978"/>
                <a:ext cx="220059" cy="91249"/>
              </a:xfrm>
              <a:custGeom>
                <a:avLst/>
                <a:gdLst/>
                <a:ahLst/>
                <a:cxnLst/>
                <a:rect l="l" t="t" r="r" b="b"/>
                <a:pathLst>
                  <a:path w="6919" h="2869" extrusionOk="0">
                    <a:moveTo>
                      <a:pt x="6271" y="1"/>
                    </a:moveTo>
                    <a:cubicBezTo>
                      <a:pt x="6254" y="1"/>
                      <a:pt x="6235" y="4"/>
                      <a:pt x="6216" y="11"/>
                    </a:cubicBezTo>
                    <a:cubicBezTo>
                      <a:pt x="6133" y="23"/>
                      <a:pt x="6073" y="107"/>
                      <a:pt x="6097" y="202"/>
                    </a:cubicBezTo>
                    <a:cubicBezTo>
                      <a:pt x="6323" y="1214"/>
                      <a:pt x="6549" y="1893"/>
                      <a:pt x="6597" y="2059"/>
                    </a:cubicBezTo>
                    <a:lnTo>
                      <a:pt x="6597" y="2083"/>
                    </a:lnTo>
                    <a:cubicBezTo>
                      <a:pt x="6549" y="2143"/>
                      <a:pt x="6335" y="2274"/>
                      <a:pt x="5668" y="2393"/>
                    </a:cubicBezTo>
                    <a:cubicBezTo>
                      <a:pt x="5073" y="2500"/>
                      <a:pt x="4287" y="2559"/>
                      <a:pt x="3466" y="2559"/>
                    </a:cubicBezTo>
                    <a:cubicBezTo>
                      <a:pt x="2644" y="2559"/>
                      <a:pt x="1870" y="2500"/>
                      <a:pt x="1263" y="2393"/>
                    </a:cubicBezTo>
                    <a:cubicBezTo>
                      <a:pt x="596" y="2274"/>
                      <a:pt x="370" y="2143"/>
                      <a:pt x="346" y="2083"/>
                    </a:cubicBezTo>
                    <a:lnTo>
                      <a:pt x="346" y="2059"/>
                    </a:lnTo>
                    <a:cubicBezTo>
                      <a:pt x="406" y="1893"/>
                      <a:pt x="620" y="1214"/>
                      <a:pt x="834" y="202"/>
                    </a:cubicBezTo>
                    <a:cubicBezTo>
                      <a:pt x="846" y="107"/>
                      <a:pt x="799" y="23"/>
                      <a:pt x="715" y="11"/>
                    </a:cubicBezTo>
                    <a:cubicBezTo>
                      <a:pt x="699" y="7"/>
                      <a:pt x="683" y="5"/>
                      <a:pt x="668" y="5"/>
                    </a:cubicBezTo>
                    <a:cubicBezTo>
                      <a:pt x="594" y="5"/>
                      <a:pt x="535" y="52"/>
                      <a:pt x="525" y="131"/>
                    </a:cubicBezTo>
                    <a:cubicBezTo>
                      <a:pt x="263" y="1250"/>
                      <a:pt x="25" y="1988"/>
                      <a:pt x="13" y="2000"/>
                    </a:cubicBezTo>
                    <a:cubicBezTo>
                      <a:pt x="1" y="2024"/>
                      <a:pt x="1" y="2047"/>
                      <a:pt x="1" y="2059"/>
                    </a:cubicBezTo>
                    <a:lnTo>
                      <a:pt x="1" y="2083"/>
                    </a:lnTo>
                    <a:cubicBezTo>
                      <a:pt x="1" y="2345"/>
                      <a:pt x="346" y="2536"/>
                      <a:pt x="1096" y="2678"/>
                    </a:cubicBezTo>
                    <a:cubicBezTo>
                      <a:pt x="1727" y="2798"/>
                      <a:pt x="2573" y="2869"/>
                      <a:pt x="3454" y="2869"/>
                    </a:cubicBezTo>
                    <a:cubicBezTo>
                      <a:pt x="4347" y="2869"/>
                      <a:pt x="5180" y="2809"/>
                      <a:pt x="5799" y="2678"/>
                    </a:cubicBezTo>
                    <a:cubicBezTo>
                      <a:pt x="6549" y="2524"/>
                      <a:pt x="6907" y="2345"/>
                      <a:pt x="6907" y="2083"/>
                    </a:cubicBezTo>
                    <a:lnTo>
                      <a:pt x="6907" y="2059"/>
                    </a:lnTo>
                    <a:cubicBezTo>
                      <a:pt x="6918" y="2036"/>
                      <a:pt x="6918" y="2000"/>
                      <a:pt x="6918" y="1988"/>
                    </a:cubicBezTo>
                    <a:cubicBezTo>
                      <a:pt x="6918" y="1988"/>
                      <a:pt x="6668" y="1250"/>
                      <a:pt x="6406" y="131"/>
                    </a:cubicBezTo>
                    <a:cubicBezTo>
                      <a:pt x="6397" y="54"/>
                      <a:pt x="6342" y="1"/>
                      <a:pt x="62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0" name="Google Shape;12815;p59">
                <a:extLst>
                  <a:ext uri="{FF2B5EF4-FFF2-40B4-BE49-F238E27FC236}">
                    <a16:creationId xmlns:a16="http://schemas.microsoft.com/office/drawing/2014/main" id="{35587C0B-C3F7-4D29-8A47-AE8755B60532}"/>
                  </a:ext>
                </a:extLst>
              </p:cNvPr>
              <p:cNvSpPr/>
              <p:nvPr/>
            </p:nvSpPr>
            <p:spPr>
              <a:xfrm>
                <a:off x="7105923" y="2079271"/>
                <a:ext cx="266621" cy="145063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561" extrusionOk="0">
                    <a:moveTo>
                      <a:pt x="4227" y="310"/>
                    </a:moveTo>
                    <a:cubicBezTo>
                      <a:pt x="5287" y="310"/>
                      <a:pt x="6275" y="418"/>
                      <a:pt x="7037" y="596"/>
                    </a:cubicBezTo>
                    <a:cubicBezTo>
                      <a:pt x="7763" y="775"/>
                      <a:pt x="8097" y="989"/>
                      <a:pt x="8097" y="1132"/>
                    </a:cubicBezTo>
                    <a:cubicBezTo>
                      <a:pt x="8049" y="1191"/>
                      <a:pt x="7966" y="1275"/>
                      <a:pt x="7811" y="1370"/>
                    </a:cubicBezTo>
                    <a:cubicBezTo>
                      <a:pt x="7621" y="1477"/>
                      <a:pt x="7335" y="1572"/>
                      <a:pt x="6990" y="1668"/>
                    </a:cubicBezTo>
                    <a:cubicBezTo>
                      <a:pt x="6835" y="1715"/>
                      <a:pt x="6668" y="1739"/>
                      <a:pt x="6489" y="1775"/>
                    </a:cubicBezTo>
                    <a:cubicBezTo>
                      <a:pt x="6454" y="1775"/>
                      <a:pt x="6418" y="1787"/>
                      <a:pt x="6382" y="1787"/>
                    </a:cubicBezTo>
                    <a:lnTo>
                      <a:pt x="6347" y="1787"/>
                    </a:lnTo>
                    <a:cubicBezTo>
                      <a:pt x="6323" y="1787"/>
                      <a:pt x="6287" y="1799"/>
                      <a:pt x="6263" y="1799"/>
                    </a:cubicBezTo>
                    <a:lnTo>
                      <a:pt x="6228" y="1799"/>
                    </a:lnTo>
                    <a:cubicBezTo>
                      <a:pt x="6192" y="1799"/>
                      <a:pt x="6156" y="1811"/>
                      <a:pt x="6120" y="1811"/>
                    </a:cubicBezTo>
                    <a:lnTo>
                      <a:pt x="6097" y="1811"/>
                    </a:lnTo>
                    <a:cubicBezTo>
                      <a:pt x="6061" y="1811"/>
                      <a:pt x="6025" y="1834"/>
                      <a:pt x="5977" y="1834"/>
                    </a:cubicBezTo>
                    <a:lnTo>
                      <a:pt x="5942" y="1834"/>
                    </a:lnTo>
                    <a:cubicBezTo>
                      <a:pt x="5906" y="1834"/>
                      <a:pt x="5882" y="1834"/>
                      <a:pt x="5847" y="1846"/>
                    </a:cubicBezTo>
                    <a:lnTo>
                      <a:pt x="5799" y="1846"/>
                    </a:lnTo>
                    <a:cubicBezTo>
                      <a:pt x="5763" y="1846"/>
                      <a:pt x="5716" y="1858"/>
                      <a:pt x="5680" y="1858"/>
                    </a:cubicBezTo>
                    <a:lnTo>
                      <a:pt x="5668" y="1858"/>
                    </a:lnTo>
                    <a:cubicBezTo>
                      <a:pt x="5644" y="1858"/>
                      <a:pt x="5596" y="1858"/>
                      <a:pt x="5561" y="1870"/>
                    </a:cubicBezTo>
                    <a:lnTo>
                      <a:pt x="5382" y="1870"/>
                    </a:lnTo>
                    <a:cubicBezTo>
                      <a:pt x="5346" y="1870"/>
                      <a:pt x="5299" y="1870"/>
                      <a:pt x="5263" y="1894"/>
                    </a:cubicBezTo>
                    <a:lnTo>
                      <a:pt x="3156" y="1894"/>
                    </a:lnTo>
                    <a:cubicBezTo>
                      <a:pt x="3108" y="1894"/>
                      <a:pt x="3060" y="1894"/>
                      <a:pt x="3037" y="1870"/>
                    </a:cubicBezTo>
                    <a:lnTo>
                      <a:pt x="2858" y="1870"/>
                    </a:lnTo>
                    <a:cubicBezTo>
                      <a:pt x="2810" y="1870"/>
                      <a:pt x="2787" y="1870"/>
                      <a:pt x="2751" y="1858"/>
                    </a:cubicBezTo>
                    <a:lnTo>
                      <a:pt x="2739" y="1858"/>
                    </a:lnTo>
                    <a:cubicBezTo>
                      <a:pt x="2691" y="1858"/>
                      <a:pt x="2644" y="1846"/>
                      <a:pt x="2620" y="1846"/>
                    </a:cubicBezTo>
                    <a:lnTo>
                      <a:pt x="2572" y="1846"/>
                    </a:lnTo>
                    <a:cubicBezTo>
                      <a:pt x="2548" y="1846"/>
                      <a:pt x="2513" y="1846"/>
                      <a:pt x="2489" y="1834"/>
                    </a:cubicBezTo>
                    <a:lnTo>
                      <a:pt x="2441" y="1834"/>
                    </a:lnTo>
                    <a:cubicBezTo>
                      <a:pt x="2394" y="1834"/>
                      <a:pt x="2370" y="1811"/>
                      <a:pt x="2322" y="1811"/>
                    </a:cubicBezTo>
                    <a:lnTo>
                      <a:pt x="2310" y="1811"/>
                    </a:lnTo>
                    <a:cubicBezTo>
                      <a:pt x="2263" y="1811"/>
                      <a:pt x="2227" y="1799"/>
                      <a:pt x="2191" y="1799"/>
                    </a:cubicBezTo>
                    <a:lnTo>
                      <a:pt x="2156" y="1799"/>
                    </a:lnTo>
                    <a:cubicBezTo>
                      <a:pt x="2132" y="1799"/>
                      <a:pt x="2096" y="1787"/>
                      <a:pt x="2072" y="1787"/>
                    </a:cubicBezTo>
                    <a:lnTo>
                      <a:pt x="2037" y="1787"/>
                    </a:lnTo>
                    <a:cubicBezTo>
                      <a:pt x="1989" y="1787"/>
                      <a:pt x="1965" y="1775"/>
                      <a:pt x="1917" y="1775"/>
                    </a:cubicBezTo>
                    <a:cubicBezTo>
                      <a:pt x="1739" y="1739"/>
                      <a:pt x="1572" y="1715"/>
                      <a:pt x="1417" y="1668"/>
                    </a:cubicBezTo>
                    <a:cubicBezTo>
                      <a:pt x="679" y="1489"/>
                      <a:pt x="358" y="1263"/>
                      <a:pt x="358" y="1132"/>
                    </a:cubicBezTo>
                    <a:cubicBezTo>
                      <a:pt x="358" y="1072"/>
                      <a:pt x="441" y="977"/>
                      <a:pt x="596" y="894"/>
                    </a:cubicBezTo>
                    <a:cubicBezTo>
                      <a:pt x="786" y="787"/>
                      <a:pt x="1072" y="680"/>
                      <a:pt x="1417" y="596"/>
                    </a:cubicBezTo>
                    <a:cubicBezTo>
                      <a:pt x="2156" y="418"/>
                      <a:pt x="3156" y="310"/>
                      <a:pt x="4227" y="310"/>
                    </a:cubicBezTo>
                    <a:close/>
                    <a:moveTo>
                      <a:pt x="6347" y="2108"/>
                    </a:moveTo>
                    <a:lnTo>
                      <a:pt x="6347" y="2180"/>
                    </a:lnTo>
                    <a:cubicBezTo>
                      <a:pt x="6347" y="2239"/>
                      <a:pt x="6370" y="2287"/>
                      <a:pt x="6370" y="2346"/>
                    </a:cubicBezTo>
                    <a:lnTo>
                      <a:pt x="6370" y="2442"/>
                    </a:lnTo>
                    <a:cubicBezTo>
                      <a:pt x="6370" y="2513"/>
                      <a:pt x="6382" y="2608"/>
                      <a:pt x="6382" y="2680"/>
                    </a:cubicBezTo>
                    <a:lnTo>
                      <a:pt x="6382" y="2692"/>
                    </a:lnTo>
                    <a:cubicBezTo>
                      <a:pt x="6382" y="2739"/>
                      <a:pt x="6394" y="2799"/>
                      <a:pt x="6394" y="2846"/>
                    </a:cubicBezTo>
                    <a:cubicBezTo>
                      <a:pt x="5739" y="2930"/>
                      <a:pt x="4965" y="2977"/>
                      <a:pt x="4180" y="2977"/>
                    </a:cubicBezTo>
                    <a:cubicBezTo>
                      <a:pt x="3394" y="2977"/>
                      <a:pt x="2620" y="2930"/>
                      <a:pt x="1929" y="2823"/>
                    </a:cubicBezTo>
                    <a:cubicBezTo>
                      <a:pt x="1929" y="2787"/>
                      <a:pt x="1953" y="2727"/>
                      <a:pt x="1953" y="2680"/>
                    </a:cubicBezTo>
                    <a:lnTo>
                      <a:pt x="1953" y="2668"/>
                    </a:lnTo>
                    <a:cubicBezTo>
                      <a:pt x="1965" y="2585"/>
                      <a:pt x="1965" y="2501"/>
                      <a:pt x="1965" y="2418"/>
                    </a:cubicBezTo>
                    <a:cubicBezTo>
                      <a:pt x="1965" y="2394"/>
                      <a:pt x="1965" y="2370"/>
                      <a:pt x="1977" y="2334"/>
                    </a:cubicBezTo>
                    <a:cubicBezTo>
                      <a:pt x="1977" y="2287"/>
                      <a:pt x="1989" y="2227"/>
                      <a:pt x="1989" y="2180"/>
                    </a:cubicBezTo>
                    <a:lnTo>
                      <a:pt x="1989" y="2108"/>
                    </a:lnTo>
                    <a:cubicBezTo>
                      <a:pt x="2322" y="2156"/>
                      <a:pt x="2656" y="2204"/>
                      <a:pt x="3037" y="2227"/>
                    </a:cubicBezTo>
                    <a:lnTo>
                      <a:pt x="3120" y="2227"/>
                    </a:lnTo>
                    <a:cubicBezTo>
                      <a:pt x="3180" y="2227"/>
                      <a:pt x="3239" y="2227"/>
                      <a:pt x="3299" y="2251"/>
                    </a:cubicBezTo>
                    <a:lnTo>
                      <a:pt x="5037" y="2251"/>
                    </a:lnTo>
                    <a:cubicBezTo>
                      <a:pt x="5096" y="2251"/>
                      <a:pt x="5156" y="2251"/>
                      <a:pt x="5239" y="2227"/>
                    </a:cubicBezTo>
                    <a:lnTo>
                      <a:pt x="5311" y="2227"/>
                    </a:lnTo>
                    <a:cubicBezTo>
                      <a:pt x="5680" y="2204"/>
                      <a:pt x="6025" y="2168"/>
                      <a:pt x="6347" y="2108"/>
                    </a:cubicBezTo>
                    <a:close/>
                    <a:moveTo>
                      <a:pt x="4180" y="1"/>
                    </a:moveTo>
                    <a:cubicBezTo>
                      <a:pt x="3096" y="1"/>
                      <a:pt x="2060" y="108"/>
                      <a:pt x="1286" y="287"/>
                    </a:cubicBezTo>
                    <a:cubicBezTo>
                      <a:pt x="429" y="489"/>
                      <a:pt x="1" y="775"/>
                      <a:pt x="1" y="1132"/>
                    </a:cubicBezTo>
                    <a:cubicBezTo>
                      <a:pt x="1" y="1489"/>
                      <a:pt x="429" y="1775"/>
                      <a:pt x="1286" y="1977"/>
                    </a:cubicBezTo>
                    <a:cubicBezTo>
                      <a:pt x="1405" y="2001"/>
                      <a:pt x="1548" y="2037"/>
                      <a:pt x="1679" y="2073"/>
                    </a:cubicBezTo>
                    <a:cubicBezTo>
                      <a:pt x="1667" y="2287"/>
                      <a:pt x="1644" y="2501"/>
                      <a:pt x="1620" y="2715"/>
                    </a:cubicBezTo>
                    <a:lnTo>
                      <a:pt x="1620" y="2763"/>
                    </a:lnTo>
                    <a:cubicBezTo>
                      <a:pt x="1620" y="2811"/>
                      <a:pt x="1608" y="2858"/>
                      <a:pt x="1608" y="2894"/>
                    </a:cubicBezTo>
                    <a:cubicBezTo>
                      <a:pt x="1548" y="3370"/>
                      <a:pt x="1465" y="3870"/>
                      <a:pt x="1382" y="4370"/>
                    </a:cubicBezTo>
                    <a:cubicBezTo>
                      <a:pt x="1370" y="4466"/>
                      <a:pt x="1429" y="4549"/>
                      <a:pt x="1513" y="4561"/>
                    </a:cubicBezTo>
                    <a:lnTo>
                      <a:pt x="1548" y="4561"/>
                    </a:lnTo>
                    <a:cubicBezTo>
                      <a:pt x="1620" y="4561"/>
                      <a:pt x="1691" y="4501"/>
                      <a:pt x="1703" y="4430"/>
                    </a:cubicBezTo>
                    <a:cubicBezTo>
                      <a:pt x="1786" y="4001"/>
                      <a:pt x="1858" y="3585"/>
                      <a:pt x="1906" y="3156"/>
                    </a:cubicBezTo>
                    <a:cubicBezTo>
                      <a:pt x="2596" y="3239"/>
                      <a:pt x="3370" y="3299"/>
                      <a:pt x="4180" y="3299"/>
                    </a:cubicBezTo>
                    <a:cubicBezTo>
                      <a:pt x="4977" y="3299"/>
                      <a:pt x="5775" y="3251"/>
                      <a:pt x="6454" y="3156"/>
                    </a:cubicBezTo>
                    <a:cubicBezTo>
                      <a:pt x="6501" y="3573"/>
                      <a:pt x="6573" y="4001"/>
                      <a:pt x="6644" y="4418"/>
                    </a:cubicBezTo>
                    <a:cubicBezTo>
                      <a:pt x="6666" y="4494"/>
                      <a:pt x="6738" y="4551"/>
                      <a:pt x="6822" y="4551"/>
                    </a:cubicBezTo>
                    <a:cubicBezTo>
                      <a:pt x="6830" y="4551"/>
                      <a:pt x="6838" y="4550"/>
                      <a:pt x="6847" y="4549"/>
                    </a:cubicBezTo>
                    <a:cubicBezTo>
                      <a:pt x="6930" y="4537"/>
                      <a:pt x="6990" y="4442"/>
                      <a:pt x="6978" y="4359"/>
                    </a:cubicBezTo>
                    <a:cubicBezTo>
                      <a:pt x="6882" y="3870"/>
                      <a:pt x="6811" y="3370"/>
                      <a:pt x="6751" y="2882"/>
                    </a:cubicBezTo>
                    <a:cubicBezTo>
                      <a:pt x="6751" y="2835"/>
                      <a:pt x="6739" y="2799"/>
                      <a:pt x="6739" y="2751"/>
                    </a:cubicBezTo>
                    <a:lnTo>
                      <a:pt x="6739" y="2704"/>
                    </a:lnTo>
                    <a:cubicBezTo>
                      <a:pt x="6728" y="2477"/>
                      <a:pt x="6692" y="2275"/>
                      <a:pt x="6680" y="2049"/>
                    </a:cubicBezTo>
                    <a:cubicBezTo>
                      <a:pt x="6811" y="2025"/>
                      <a:pt x="6942" y="1989"/>
                      <a:pt x="7061" y="1965"/>
                    </a:cubicBezTo>
                    <a:cubicBezTo>
                      <a:pt x="7930" y="1751"/>
                      <a:pt x="8359" y="1465"/>
                      <a:pt x="8359" y="1108"/>
                    </a:cubicBezTo>
                    <a:cubicBezTo>
                      <a:pt x="8383" y="775"/>
                      <a:pt x="7930" y="489"/>
                      <a:pt x="7073" y="287"/>
                    </a:cubicBezTo>
                    <a:cubicBezTo>
                      <a:pt x="6299" y="84"/>
                      <a:pt x="5263" y="1"/>
                      <a:pt x="418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1" name="Google Shape;12816;p59">
                <a:extLst>
                  <a:ext uri="{FF2B5EF4-FFF2-40B4-BE49-F238E27FC236}">
                    <a16:creationId xmlns:a16="http://schemas.microsoft.com/office/drawing/2014/main" id="{D40049B1-F988-4960-8C74-38584C451229}"/>
                  </a:ext>
                </a:extLst>
              </p:cNvPr>
              <p:cNvSpPr/>
              <p:nvPr/>
            </p:nvSpPr>
            <p:spPr>
              <a:xfrm>
                <a:off x="7144184" y="2098609"/>
                <a:ext cx="190480" cy="33332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1048" extrusionOk="0">
                    <a:moveTo>
                      <a:pt x="2977" y="322"/>
                    </a:moveTo>
                    <a:cubicBezTo>
                      <a:pt x="3822" y="322"/>
                      <a:pt x="4655" y="405"/>
                      <a:pt x="5310" y="524"/>
                    </a:cubicBezTo>
                    <a:cubicBezTo>
                      <a:pt x="4655" y="643"/>
                      <a:pt x="3846" y="714"/>
                      <a:pt x="2977" y="714"/>
                    </a:cubicBezTo>
                    <a:cubicBezTo>
                      <a:pt x="2131" y="714"/>
                      <a:pt x="1298" y="643"/>
                      <a:pt x="643" y="524"/>
                    </a:cubicBezTo>
                    <a:cubicBezTo>
                      <a:pt x="1298" y="405"/>
                      <a:pt x="2131" y="322"/>
                      <a:pt x="2977" y="322"/>
                    </a:cubicBezTo>
                    <a:close/>
                    <a:moveTo>
                      <a:pt x="2989" y="0"/>
                    </a:moveTo>
                    <a:cubicBezTo>
                      <a:pt x="2119" y="0"/>
                      <a:pt x="1250" y="72"/>
                      <a:pt x="583" y="214"/>
                    </a:cubicBezTo>
                    <a:cubicBezTo>
                      <a:pt x="429" y="238"/>
                      <a:pt x="298" y="274"/>
                      <a:pt x="179" y="298"/>
                    </a:cubicBezTo>
                    <a:cubicBezTo>
                      <a:pt x="72" y="333"/>
                      <a:pt x="0" y="417"/>
                      <a:pt x="0" y="524"/>
                    </a:cubicBezTo>
                    <a:cubicBezTo>
                      <a:pt x="0" y="631"/>
                      <a:pt x="72" y="714"/>
                      <a:pt x="179" y="750"/>
                    </a:cubicBezTo>
                    <a:cubicBezTo>
                      <a:pt x="298" y="774"/>
                      <a:pt x="453" y="810"/>
                      <a:pt x="583" y="834"/>
                    </a:cubicBezTo>
                    <a:cubicBezTo>
                      <a:pt x="1262" y="964"/>
                      <a:pt x="2119" y="1048"/>
                      <a:pt x="2989" y="1048"/>
                    </a:cubicBezTo>
                    <a:cubicBezTo>
                      <a:pt x="3870" y="1048"/>
                      <a:pt x="4739" y="964"/>
                      <a:pt x="5406" y="834"/>
                    </a:cubicBezTo>
                    <a:cubicBezTo>
                      <a:pt x="5548" y="810"/>
                      <a:pt x="5691" y="774"/>
                      <a:pt x="5810" y="750"/>
                    </a:cubicBezTo>
                    <a:cubicBezTo>
                      <a:pt x="5906" y="714"/>
                      <a:pt x="5989" y="631"/>
                      <a:pt x="5989" y="524"/>
                    </a:cubicBezTo>
                    <a:cubicBezTo>
                      <a:pt x="5989" y="417"/>
                      <a:pt x="5906" y="333"/>
                      <a:pt x="5810" y="298"/>
                    </a:cubicBezTo>
                    <a:cubicBezTo>
                      <a:pt x="5691" y="274"/>
                      <a:pt x="5536" y="238"/>
                      <a:pt x="5406" y="214"/>
                    </a:cubicBezTo>
                    <a:cubicBezTo>
                      <a:pt x="4715" y="72"/>
                      <a:pt x="3870" y="0"/>
                      <a:pt x="29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2" name="Google Shape;12817;p59">
                <a:extLst>
                  <a:ext uri="{FF2B5EF4-FFF2-40B4-BE49-F238E27FC236}">
                    <a16:creationId xmlns:a16="http://schemas.microsoft.com/office/drawing/2014/main" id="{E8A8C3A0-3D61-40F9-A88C-61396AADEEC8}"/>
                  </a:ext>
                </a:extLst>
              </p:cNvPr>
              <p:cNvSpPr/>
              <p:nvPr/>
            </p:nvSpPr>
            <p:spPr>
              <a:xfrm>
                <a:off x="7196440" y="1978927"/>
                <a:ext cx="242768" cy="96210"/>
              </a:xfrm>
              <a:custGeom>
                <a:avLst/>
                <a:gdLst/>
                <a:ahLst/>
                <a:cxnLst/>
                <a:rect l="l" t="t" r="r" b="b"/>
                <a:pathLst>
                  <a:path w="7633" h="3025" extrusionOk="0">
                    <a:moveTo>
                      <a:pt x="7144" y="346"/>
                    </a:moveTo>
                    <a:cubicBezTo>
                      <a:pt x="7156" y="358"/>
                      <a:pt x="7168" y="370"/>
                      <a:pt x="7180" y="394"/>
                    </a:cubicBezTo>
                    <a:lnTo>
                      <a:pt x="7287" y="775"/>
                    </a:lnTo>
                    <a:cubicBezTo>
                      <a:pt x="7299" y="798"/>
                      <a:pt x="7299" y="834"/>
                      <a:pt x="7287" y="846"/>
                    </a:cubicBezTo>
                    <a:lnTo>
                      <a:pt x="1822" y="2322"/>
                    </a:lnTo>
                    <a:lnTo>
                      <a:pt x="1750" y="2084"/>
                    </a:lnTo>
                    <a:lnTo>
                      <a:pt x="7120" y="346"/>
                    </a:lnTo>
                    <a:close/>
                    <a:moveTo>
                      <a:pt x="1441" y="2168"/>
                    </a:moveTo>
                    <a:lnTo>
                      <a:pt x="1512" y="2394"/>
                    </a:lnTo>
                    <a:lnTo>
                      <a:pt x="429" y="2692"/>
                    </a:lnTo>
                    <a:cubicBezTo>
                      <a:pt x="417" y="2692"/>
                      <a:pt x="381" y="2680"/>
                      <a:pt x="369" y="2620"/>
                    </a:cubicBezTo>
                    <a:lnTo>
                      <a:pt x="369" y="2596"/>
                    </a:lnTo>
                    <a:cubicBezTo>
                      <a:pt x="357" y="2561"/>
                      <a:pt x="369" y="2513"/>
                      <a:pt x="381" y="2513"/>
                    </a:cubicBezTo>
                    <a:lnTo>
                      <a:pt x="1441" y="2168"/>
                    </a:lnTo>
                    <a:close/>
                    <a:moveTo>
                      <a:pt x="7111" y="1"/>
                    </a:moveTo>
                    <a:cubicBezTo>
                      <a:pt x="7082" y="1"/>
                      <a:pt x="7053" y="5"/>
                      <a:pt x="7025" y="13"/>
                    </a:cubicBezTo>
                    <a:lnTo>
                      <a:pt x="1500" y="1810"/>
                    </a:lnTo>
                    <a:lnTo>
                      <a:pt x="274" y="2215"/>
                    </a:lnTo>
                    <a:cubicBezTo>
                      <a:pt x="83" y="2275"/>
                      <a:pt x="0" y="2489"/>
                      <a:pt x="60" y="2703"/>
                    </a:cubicBezTo>
                    <a:lnTo>
                      <a:pt x="60" y="2727"/>
                    </a:lnTo>
                    <a:cubicBezTo>
                      <a:pt x="119" y="2906"/>
                      <a:pt x="262" y="3025"/>
                      <a:pt x="429" y="3025"/>
                    </a:cubicBezTo>
                    <a:cubicBezTo>
                      <a:pt x="453" y="3025"/>
                      <a:pt x="488" y="3025"/>
                      <a:pt x="512" y="3001"/>
                    </a:cubicBezTo>
                    <a:lnTo>
                      <a:pt x="7358" y="1156"/>
                    </a:lnTo>
                    <a:cubicBezTo>
                      <a:pt x="7453" y="1132"/>
                      <a:pt x="7525" y="1072"/>
                      <a:pt x="7573" y="1001"/>
                    </a:cubicBezTo>
                    <a:cubicBezTo>
                      <a:pt x="7620" y="906"/>
                      <a:pt x="7632" y="787"/>
                      <a:pt x="7596" y="667"/>
                    </a:cubicBezTo>
                    <a:lnTo>
                      <a:pt x="7501" y="298"/>
                    </a:lnTo>
                    <a:cubicBezTo>
                      <a:pt x="7465" y="179"/>
                      <a:pt x="7394" y="84"/>
                      <a:pt x="7287" y="48"/>
                    </a:cubicBezTo>
                    <a:cubicBezTo>
                      <a:pt x="7231" y="17"/>
                      <a:pt x="7170" y="1"/>
                      <a:pt x="7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3" name="Google Shape;12818;p59">
                <a:extLst>
                  <a:ext uri="{FF2B5EF4-FFF2-40B4-BE49-F238E27FC236}">
                    <a16:creationId xmlns:a16="http://schemas.microsoft.com/office/drawing/2014/main" id="{3C10A766-9DA0-4EFF-945F-ED6FD4E67319}"/>
                  </a:ext>
                </a:extLst>
              </p:cNvPr>
              <p:cNvSpPr/>
              <p:nvPr/>
            </p:nvSpPr>
            <p:spPr>
              <a:xfrm>
                <a:off x="7145297" y="2025139"/>
                <a:ext cx="32982" cy="33363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049" extrusionOk="0">
                    <a:moveTo>
                      <a:pt x="513" y="0"/>
                    </a:moveTo>
                    <a:cubicBezTo>
                      <a:pt x="429" y="0"/>
                      <a:pt x="358" y="84"/>
                      <a:pt x="358" y="167"/>
                    </a:cubicBezTo>
                    <a:lnTo>
                      <a:pt x="358" y="357"/>
                    </a:lnTo>
                    <a:lnTo>
                      <a:pt x="156" y="357"/>
                    </a:lnTo>
                    <a:cubicBezTo>
                      <a:pt x="72" y="357"/>
                      <a:pt x="1" y="441"/>
                      <a:pt x="1" y="524"/>
                    </a:cubicBezTo>
                    <a:cubicBezTo>
                      <a:pt x="1" y="619"/>
                      <a:pt x="72" y="691"/>
                      <a:pt x="156" y="691"/>
                    </a:cubicBezTo>
                    <a:lnTo>
                      <a:pt x="358" y="691"/>
                    </a:lnTo>
                    <a:lnTo>
                      <a:pt x="358" y="881"/>
                    </a:lnTo>
                    <a:cubicBezTo>
                      <a:pt x="358" y="977"/>
                      <a:pt x="429" y="1048"/>
                      <a:pt x="513" y="1048"/>
                    </a:cubicBezTo>
                    <a:cubicBezTo>
                      <a:pt x="608" y="1048"/>
                      <a:pt x="679" y="977"/>
                      <a:pt x="679" y="881"/>
                    </a:cubicBezTo>
                    <a:lnTo>
                      <a:pt x="679" y="691"/>
                    </a:lnTo>
                    <a:lnTo>
                      <a:pt x="870" y="691"/>
                    </a:lnTo>
                    <a:cubicBezTo>
                      <a:pt x="965" y="691"/>
                      <a:pt x="1037" y="619"/>
                      <a:pt x="1037" y="524"/>
                    </a:cubicBezTo>
                    <a:cubicBezTo>
                      <a:pt x="1037" y="441"/>
                      <a:pt x="965" y="357"/>
                      <a:pt x="870" y="357"/>
                    </a:cubicBezTo>
                    <a:lnTo>
                      <a:pt x="679" y="357"/>
                    </a:lnTo>
                    <a:lnTo>
                      <a:pt x="679" y="167"/>
                    </a:lnTo>
                    <a:cubicBezTo>
                      <a:pt x="679" y="84"/>
                      <a:pt x="608" y="0"/>
                      <a:pt x="51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4" name="Google Shape;12819;p59">
                <a:extLst>
                  <a:ext uri="{FF2B5EF4-FFF2-40B4-BE49-F238E27FC236}">
                    <a16:creationId xmlns:a16="http://schemas.microsoft.com/office/drawing/2014/main" id="{53B03056-5BD8-49F3-B3D5-ECCA3074FC34}"/>
                  </a:ext>
                </a:extLst>
              </p:cNvPr>
              <p:cNvSpPr/>
              <p:nvPr/>
            </p:nvSpPr>
            <p:spPr>
              <a:xfrm>
                <a:off x="7338417" y="2045590"/>
                <a:ext cx="32982" cy="33332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048" extrusionOk="0">
                    <a:moveTo>
                      <a:pt x="513" y="0"/>
                    </a:moveTo>
                    <a:cubicBezTo>
                      <a:pt x="430" y="0"/>
                      <a:pt x="358" y="72"/>
                      <a:pt x="358" y="167"/>
                    </a:cubicBezTo>
                    <a:lnTo>
                      <a:pt x="358" y="357"/>
                    </a:lnTo>
                    <a:lnTo>
                      <a:pt x="156" y="357"/>
                    </a:lnTo>
                    <a:cubicBezTo>
                      <a:pt x="72" y="357"/>
                      <a:pt x="1" y="429"/>
                      <a:pt x="1" y="524"/>
                    </a:cubicBezTo>
                    <a:cubicBezTo>
                      <a:pt x="1" y="607"/>
                      <a:pt x="72" y="691"/>
                      <a:pt x="156" y="691"/>
                    </a:cubicBezTo>
                    <a:lnTo>
                      <a:pt x="358" y="691"/>
                    </a:lnTo>
                    <a:lnTo>
                      <a:pt x="358" y="881"/>
                    </a:lnTo>
                    <a:cubicBezTo>
                      <a:pt x="358" y="965"/>
                      <a:pt x="430" y="1048"/>
                      <a:pt x="513" y="1048"/>
                    </a:cubicBezTo>
                    <a:cubicBezTo>
                      <a:pt x="608" y="1048"/>
                      <a:pt x="680" y="965"/>
                      <a:pt x="680" y="881"/>
                    </a:cubicBezTo>
                    <a:lnTo>
                      <a:pt x="680" y="691"/>
                    </a:lnTo>
                    <a:lnTo>
                      <a:pt x="870" y="691"/>
                    </a:lnTo>
                    <a:cubicBezTo>
                      <a:pt x="965" y="691"/>
                      <a:pt x="1037" y="607"/>
                      <a:pt x="1037" y="524"/>
                    </a:cubicBezTo>
                    <a:cubicBezTo>
                      <a:pt x="1037" y="429"/>
                      <a:pt x="965" y="357"/>
                      <a:pt x="870" y="357"/>
                    </a:cubicBezTo>
                    <a:lnTo>
                      <a:pt x="680" y="357"/>
                    </a:lnTo>
                    <a:lnTo>
                      <a:pt x="680" y="167"/>
                    </a:lnTo>
                    <a:cubicBezTo>
                      <a:pt x="680" y="72"/>
                      <a:pt x="608" y="0"/>
                      <a:pt x="51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5" name="Google Shape;12820;p59">
                <a:extLst>
                  <a:ext uri="{FF2B5EF4-FFF2-40B4-BE49-F238E27FC236}">
                    <a16:creationId xmlns:a16="http://schemas.microsoft.com/office/drawing/2014/main" id="{94268DC5-6BA1-4B18-9EF8-598641020804}"/>
                  </a:ext>
                </a:extLst>
              </p:cNvPr>
              <p:cNvSpPr/>
              <p:nvPr/>
            </p:nvSpPr>
            <p:spPr>
              <a:xfrm>
                <a:off x="7263453" y="1978545"/>
                <a:ext cx="33363" cy="32982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4" y="1"/>
                    </a:moveTo>
                    <a:cubicBezTo>
                      <a:pt x="429" y="1"/>
                      <a:pt x="358" y="72"/>
                      <a:pt x="358" y="156"/>
                    </a:cubicBezTo>
                    <a:lnTo>
                      <a:pt x="358" y="358"/>
                    </a:lnTo>
                    <a:lnTo>
                      <a:pt x="167" y="358"/>
                    </a:lnTo>
                    <a:cubicBezTo>
                      <a:pt x="72" y="358"/>
                      <a:pt x="1" y="429"/>
                      <a:pt x="1" y="513"/>
                    </a:cubicBezTo>
                    <a:cubicBezTo>
                      <a:pt x="1" y="608"/>
                      <a:pt x="72" y="679"/>
                      <a:pt x="167" y="679"/>
                    </a:cubicBezTo>
                    <a:lnTo>
                      <a:pt x="358" y="679"/>
                    </a:lnTo>
                    <a:lnTo>
                      <a:pt x="358" y="870"/>
                    </a:lnTo>
                    <a:cubicBezTo>
                      <a:pt x="358" y="965"/>
                      <a:pt x="429" y="1037"/>
                      <a:pt x="524" y="1037"/>
                    </a:cubicBezTo>
                    <a:cubicBezTo>
                      <a:pt x="608" y="1037"/>
                      <a:pt x="691" y="965"/>
                      <a:pt x="691" y="870"/>
                    </a:cubicBezTo>
                    <a:lnTo>
                      <a:pt x="691" y="679"/>
                    </a:lnTo>
                    <a:lnTo>
                      <a:pt x="882" y="679"/>
                    </a:lnTo>
                    <a:cubicBezTo>
                      <a:pt x="965" y="679"/>
                      <a:pt x="1048" y="608"/>
                      <a:pt x="1048" y="513"/>
                    </a:cubicBezTo>
                    <a:cubicBezTo>
                      <a:pt x="1048" y="429"/>
                      <a:pt x="965" y="358"/>
                      <a:pt x="882" y="358"/>
                    </a:cubicBezTo>
                    <a:lnTo>
                      <a:pt x="691" y="358"/>
                    </a:lnTo>
                    <a:lnTo>
                      <a:pt x="691" y="156"/>
                    </a:lnTo>
                    <a:cubicBezTo>
                      <a:pt x="691" y="72"/>
                      <a:pt x="608" y="1"/>
                      <a:pt x="52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240" name="Google Shape;12802;p59">
              <a:extLst>
                <a:ext uri="{FF2B5EF4-FFF2-40B4-BE49-F238E27FC236}">
                  <a16:creationId xmlns:a16="http://schemas.microsoft.com/office/drawing/2014/main" id="{E1761946-EB69-49C8-8657-2540A0D68CD3}"/>
                </a:ext>
              </a:extLst>
            </p:cNvPr>
            <p:cNvGrpSpPr/>
            <p:nvPr/>
          </p:nvGrpSpPr>
          <p:grpSpPr>
            <a:xfrm>
              <a:off x="10391847" y="1907510"/>
              <a:ext cx="444380" cy="466600"/>
              <a:chOff x="7548967" y="1978927"/>
              <a:chExt cx="333285" cy="349950"/>
            </a:xfrm>
            <a:grpFill/>
          </p:grpSpPr>
          <p:sp>
            <p:nvSpPr>
              <p:cNvPr id="242" name="Google Shape;12803;p59">
                <a:extLst>
                  <a:ext uri="{FF2B5EF4-FFF2-40B4-BE49-F238E27FC236}">
                    <a16:creationId xmlns:a16="http://schemas.microsoft.com/office/drawing/2014/main" id="{DFF9E908-4C21-4451-9630-89021FDD7A60}"/>
                  </a:ext>
                </a:extLst>
              </p:cNvPr>
              <p:cNvSpPr/>
              <p:nvPr/>
            </p:nvSpPr>
            <p:spPr>
              <a:xfrm>
                <a:off x="7548967" y="1978927"/>
                <a:ext cx="333285" cy="234816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7383" extrusionOk="0">
                    <a:moveTo>
                      <a:pt x="8978" y="286"/>
                    </a:moveTo>
                    <a:cubicBezTo>
                      <a:pt x="9633" y="298"/>
                      <a:pt x="10145" y="834"/>
                      <a:pt x="10145" y="1489"/>
                    </a:cubicBezTo>
                    <a:cubicBezTo>
                      <a:pt x="10121" y="2168"/>
                      <a:pt x="9585" y="2727"/>
                      <a:pt x="8931" y="2727"/>
                    </a:cubicBezTo>
                    <a:cubicBezTo>
                      <a:pt x="8300" y="2727"/>
                      <a:pt x="7799" y="2251"/>
                      <a:pt x="7740" y="1656"/>
                    </a:cubicBezTo>
                    <a:lnTo>
                      <a:pt x="7740" y="1596"/>
                    </a:lnTo>
                    <a:lnTo>
                      <a:pt x="7740" y="1572"/>
                    </a:lnTo>
                    <a:lnTo>
                      <a:pt x="7740" y="1513"/>
                    </a:lnTo>
                    <a:cubicBezTo>
                      <a:pt x="7740" y="1429"/>
                      <a:pt x="7668" y="1358"/>
                      <a:pt x="7573" y="1358"/>
                    </a:cubicBezTo>
                    <a:lnTo>
                      <a:pt x="2882" y="1358"/>
                    </a:lnTo>
                    <a:cubicBezTo>
                      <a:pt x="2799" y="1358"/>
                      <a:pt x="2727" y="1429"/>
                      <a:pt x="2727" y="1513"/>
                    </a:cubicBezTo>
                    <a:lnTo>
                      <a:pt x="2727" y="1596"/>
                    </a:lnTo>
                    <a:lnTo>
                      <a:pt x="2727" y="1608"/>
                    </a:lnTo>
                    <a:lnTo>
                      <a:pt x="2727" y="1656"/>
                    </a:lnTo>
                    <a:lnTo>
                      <a:pt x="2727" y="1679"/>
                    </a:lnTo>
                    <a:lnTo>
                      <a:pt x="2727" y="1727"/>
                    </a:lnTo>
                    <a:lnTo>
                      <a:pt x="2727" y="1739"/>
                    </a:lnTo>
                    <a:cubicBezTo>
                      <a:pt x="2727" y="1751"/>
                      <a:pt x="2727" y="1775"/>
                      <a:pt x="2704" y="1799"/>
                    </a:cubicBezTo>
                    <a:lnTo>
                      <a:pt x="2704" y="1810"/>
                    </a:lnTo>
                    <a:cubicBezTo>
                      <a:pt x="2704" y="1834"/>
                      <a:pt x="2692" y="1858"/>
                      <a:pt x="2692" y="1870"/>
                    </a:cubicBezTo>
                    <a:cubicBezTo>
                      <a:pt x="2692" y="1894"/>
                      <a:pt x="2692" y="1894"/>
                      <a:pt x="2680" y="1906"/>
                    </a:cubicBezTo>
                    <a:cubicBezTo>
                      <a:pt x="2680" y="1918"/>
                      <a:pt x="2668" y="1930"/>
                      <a:pt x="2668" y="1930"/>
                    </a:cubicBezTo>
                    <a:cubicBezTo>
                      <a:pt x="2668" y="1953"/>
                      <a:pt x="2644" y="1953"/>
                      <a:pt x="2644" y="1965"/>
                    </a:cubicBezTo>
                    <a:cubicBezTo>
                      <a:pt x="2644" y="1977"/>
                      <a:pt x="2632" y="1977"/>
                      <a:pt x="2632" y="1989"/>
                    </a:cubicBezTo>
                    <a:cubicBezTo>
                      <a:pt x="2632" y="2013"/>
                      <a:pt x="2620" y="2025"/>
                      <a:pt x="2620" y="2025"/>
                    </a:cubicBezTo>
                    <a:cubicBezTo>
                      <a:pt x="2620" y="2025"/>
                      <a:pt x="2620" y="2037"/>
                      <a:pt x="2608" y="2037"/>
                    </a:cubicBezTo>
                    <a:cubicBezTo>
                      <a:pt x="2573" y="2084"/>
                      <a:pt x="2561" y="2132"/>
                      <a:pt x="2525" y="2168"/>
                    </a:cubicBezTo>
                    <a:cubicBezTo>
                      <a:pt x="2513" y="2191"/>
                      <a:pt x="2513" y="2203"/>
                      <a:pt x="2501" y="2215"/>
                    </a:cubicBezTo>
                    <a:cubicBezTo>
                      <a:pt x="2454" y="2275"/>
                      <a:pt x="2406" y="2334"/>
                      <a:pt x="2346" y="2382"/>
                    </a:cubicBezTo>
                    <a:cubicBezTo>
                      <a:pt x="2334" y="2394"/>
                      <a:pt x="2323" y="2394"/>
                      <a:pt x="2311" y="2406"/>
                    </a:cubicBezTo>
                    <a:lnTo>
                      <a:pt x="2287" y="2430"/>
                    </a:lnTo>
                    <a:cubicBezTo>
                      <a:pt x="2084" y="2584"/>
                      <a:pt x="1811" y="2692"/>
                      <a:pt x="1537" y="2692"/>
                    </a:cubicBezTo>
                    <a:cubicBezTo>
                      <a:pt x="882" y="2692"/>
                      <a:pt x="322" y="2156"/>
                      <a:pt x="322" y="1489"/>
                    </a:cubicBezTo>
                    <a:cubicBezTo>
                      <a:pt x="322" y="822"/>
                      <a:pt x="858" y="286"/>
                      <a:pt x="1537" y="286"/>
                    </a:cubicBezTo>
                    <a:close/>
                    <a:moveTo>
                      <a:pt x="7395" y="1668"/>
                    </a:moveTo>
                    <a:cubicBezTo>
                      <a:pt x="7442" y="2049"/>
                      <a:pt x="7633" y="2406"/>
                      <a:pt x="7930" y="2668"/>
                    </a:cubicBezTo>
                    <a:cubicBezTo>
                      <a:pt x="7823" y="2763"/>
                      <a:pt x="7692" y="2799"/>
                      <a:pt x="7549" y="2799"/>
                    </a:cubicBezTo>
                    <a:lnTo>
                      <a:pt x="2858" y="2799"/>
                    </a:lnTo>
                    <a:cubicBezTo>
                      <a:pt x="2727" y="2787"/>
                      <a:pt x="2608" y="2739"/>
                      <a:pt x="2501" y="2668"/>
                    </a:cubicBezTo>
                    <a:cubicBezTo>
                      <a:pt x="2739" y="2453"/>
                      <a:pt x="2906" y="2191"/>
                      <a:pt x="2977" y="1894"/>
                    </a:cubicBezTo>
                    <a:lnTo>
                      <a:pt x="2977" y="1870"/>
                    </a:lnTo>
                    <a:cubicBezTo>
                      <a:pt x="2977" y="1858"/>
                      <a:pt x="2989" y="1846"/>
                      <a:pt x="2989" y="1810"/>
                    </a:cubicBezTo>
                    <a:cubicBezTo>
                      <a:pt x="3001" y="1775"/>
                      <a:pt x="3001" y="1727"/>
                      <a:pt x="3001" y="1668"/>
                    </a:cubicBezTo>
                    <a:close/>
                    <a:moveTo>
                      <a:pt x="1513" y="1"/>
                    </a:moveTo>
                    <a:cubicBezTo>
                      <a:pt x="680" y="1"/>
                      <a:pt x="1" y="679"/>
                      <a:pt x="1" y="1513"/>
                    </a:cubicBezTo>
                    <a:cubicBezTo>
                      <a:pt x="1" y="2346"/>
                      <a:pt x="680" y="3037"/>
                      <a:pt x="1513" y="3037"/>
                    </a:cubicBezTo>
                    <a:cubicBezTo>
                      <a:pt x="1787" y="3037"/>
                      <a:pt x="2025" y="2977"/>
                      <a:pt x="2251" y="2858"/>
                    </a:cubicBezTo>
                    <a:cubicBezTo>
                      <a:pt x="2370" y="2977"/>
                      <a:pt x="2525" y="3049"/>
                      <a:pt x="2692" y="3096"/>
                    </a:cubicBezTo>
                    <a:lnTo>
                      <a:pt x="2692" y="7216"/>
                    </a:lnTo>
                    <a:cubicBezTo>
                      <a:pt x="2692" y="7311"/>
                      <a:pt x="2763" y="7383"/>
                      <a:pt x="2858" y="7383"/>
                    </a:cubicBezTo>
                    <a:cubicBezTo>
                      <a:pt x="2942" y="7383"/>
                      <a:pt x="3025" y="7311"/>
                      <a:pt x="3025" y="7216"/>
                    </a:cubicBezTo>
                    <a:lnTo>
                      <a:pt x="3025" y="3120"/>
                    </a:lnTo>
                    <a:lnTo>
                      <a:pt x="7454" y="3120"/>
                    </a:lnTo>
                    <a:lnTo>
                      <a:pt x="7454" y="3882"/>
                    </a:lnTo>
                    <a:cubicBezTo>
                      <a:pt x="7454" y="3977"/>
                      <a:pt x="7526" y="4049"/>
                      <a:pt x="7621" y="4049"/>
                    </a:cubicBezTo>
                    <a:cubicBezTo>
                      <a:pt x="7704" y="4049"/>
                      <a:pt x="7776" y="3977"/>
                      <a:pt x="7776" y="3882"/>
                    </a:cubicBezTo>
                    <a:lnTo>
                      <a:pt x="7776" y="3108"/>
                    </a:lnTo>
                    <a:cubicBezTo>
                      <a:pt x="7966" y="3084"/>
                      <a:pt x="8121" y="2989"/>
                      <a:pt x="8264" y="2870"/>
                    </a:cubicBezTo>
                    <a:cubicBezTo>
                      <a:pt x="8466" y="2977"/>
                      <a:pt x="8704" y="3037"/>
                      <a:pt x="8954" y="3037"/>
                    </a:cubicBezTo>
                    <a:cubicBezTo>
                      <a:pt x="9788" y="3037"/>
                      <a:pt x="10478" y="2346"/>
                      <a:pt x="10478" y="1513"/>
                    </a:cubicBezTo>
                    <a:cubicBezTo>
                      <a:pt x="10443" y="1120"/>
                      <a:pt x="10300" y="727"/>
                      <a:pt x="10014" y="441"/>
                    </a:cubicBezTo>
                    <a:cubicBezTo>
                      <a:pt x="9728" y="167"/>
                      <a:pt x="9359" y="1"/>
                      <a:pt x="897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3" name="Google Shape;12804;p59">
                <a:extLst>
                  <a:ext uri="{FF2B5EF4-FFF2-40B4-BE49-F238E27FC236}">
                    <a16:creationId xmlns:a16="http://schemas.microsoft.com/office/drawing/2014/main" id="{3D31E0DF-D3B3-4CF2-8E70-42A2629E5315}"/>
                  </a:ext>
                </a:extLst>
              </p:cNvPr>
              <p:cNvSpPr/>
              <p:nvPr/>
            </p:nvSpPr>
            <p:spPr>
              <a:xfrm>
                <a:off x="7570562" y="2001667"/>
                <a:ext cx="51142" cy="51142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608" extrusionOk="0">
                    <a:moveTo>
                      <a:pt x="810" y="322"/>
                    </a:moveTo>
                    <a:cubicBezTo>
                      <a:pt x="1072" y="322"/>
                      <a:pt x="1286" y="536"/>
                      <a:pt x="1286" y="798"/>
                    </a:cubicBezTo>
                    <a:cubicBezTo>
                      <a:pt x="1286" y="1060"/>
                      <a:pt x="1072" y="1274"/>
                      <a:pt x="810" y="1274"/>
                    </a:cubicBezTo>
                    <a:cubicBezTo>
                      <a:pt x="536" y="1274"/>
                      <a:pt x="334" y="1072"/>
                      <a:pt x="334" y="798"/>
                    </a:cubicBezTo>
                    <a:cubicBezTo>
                      <a:pt x="334" y="536"/>
                      <a:pt x="536" y="322"/>
                      <a:pt x="810" y="322"/>
                    </a:cubicBezTo>
                    <a:close/>
                    <a:moveTo>
                      <a:pt x="810" y="0"/>
                    </a:moveTo>
                    <a:cubicBezTo>
                      <a:pt x="358" y="0"/>
                      <a:pt x="1" y="357"/>
                      <a:pt x="1" y="798"/>
                    </a:cubicBezTo>
                    <a:cubicBezTo>
                      <a:pt x="1" y="1250"/>
                      <a:pt x="358" y="1607"/>
                      <a:pt x="810" y="1607"/>
                    </a:cubicBezTo>
                    <a:cubicBezTo>
                      <a:pt x="1251" y="1607"/>
                      <a:pt x="1608" y="1250"/>
                      <a:pt x="1608" y="798"/>
                    </a:cubicBezTo>
                    <a:cubicBezTo>
                      <a:pt x="1608" y="357"/>
                      <a:pt x="1251" y="0"/>
                      <a:pt x="8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4" name="Google Shape;12805;p59">
                <a:extLst>
                  <a:ext uri="{FF2B5EF4-FFF2-40B4-BE49-F238E27FC236}">
                    <a16:creationId xmlns:a16="http://schemas.microsoft.com/office/drawing/2014/main" id="{288D5DEA-FC40-4C45-9623-3CD94C5C9C85}"/>
                  </a:ext>
                </a:extLst>
              </p:cNvPr>
              <p:cNvSpPr/>
              <p:nvPr/>
            </p:nvSpPr>
            <p:spPr>
              <a:xfrm>
                <a:off x="7807986" y="2001667"/>
                <a:ext cx="51174" cy="51142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608" extrusionOk="0">
                    <a:moveTo>
                      <a:pt x="798" y="322"/>
                    </a:moveTo>
                    <a:cubicBezTo>
                      <a:pt x="1072" y="322"/>
                      <a:pt x="1275" y="536"/>
                      <a:pt x="1275" y="798"/>
                    </a:cubicBezTo>
                    <a:cubicBezTo>
                      <a:pt x="1275" y="1060"/>
                      <a:pt x="1072" y="1274"/>
                      <a:pt x="798" y="1274"/>
                    </a:cubicBezTo>
                    <a:cubicBezTo>
                      <a:pt x="537" y="1274"/>
                      <a:pt x="322" y="1072"/>
                      <a:pt x="322" y="798"/>
                    </a:cubicBezTo>
                    <a:cubicBezTo>
                      <a:pt x="322" y="536"/>
                      <a:pt x="537" y="322"/>
                      <a:pt x="798" y="322"/>
                    </a:cubicBezTo>
                    <a:close/>
                    <a:moveTo>
                      <a:pt x="798" y="0"/>
                    </a:moveTo>
                    <a:cubicBezTo>
                      <a:pt x="358" y="0"/>
                      <a:pt x="1" y="357"/>
                      <a:pt x="1" y="798"/>
                    </a:cubicBezTo>
                    <a:cubicBezTo>
                      <a:pt x="1" y="1250"/>
                      <a:pt x="358" y="1607"/>
                      <a:pt x="798" y="1607"/>
                    </a:cubicBezTo>
                    <a:cubicBezTo>
                      <a:pt x="1251" y="1607"/>
                      <a:pt x="1608" y="1250"/>
                      <a:pt x="1608" y="798"/>
                    </a:cubicBezTo>
                    <a:cubicBezTo>
                      <a:pt x="1608" y="357"/>
                      <a:pt x="1251" y="0"/>
                      <a:pt x="79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5" name="Google Shape;12806;p59">
                <a:extLst>
                  <a:ext uri="{FF2B5EF4-FFF2-40B4-BE49-F238E27FC236}">
                    <a16:creationId xmlns:a16="http://schemas.microsoft.com/office/drawing/2014/main" id="{A9BFD3D0-6A70-450B-B439-D2AF06A0EE1A}"/>
                  </a:ext>
                </a:extLst>
              </p:cNvPr>
              <p:cNvSpPr/>
              <p:nvPr/>
            </p:nvSpPr>
            <p:spPr>
              <a:xfrm>
                <a:off x="7570180" y="2121699"/>
                <a:ext cx="288980" cy="207178"/>
              </a:xfrm>
              <a:custGeom>
                <a:avLst/>
                <a:gdLst/>
                <a:ahLst/>
                <a:cxnLst/>
                <a:rect l="l" t="t" r="r" b="b"/>
                <a:pathLst>
                  <a:path w="9086" h="6514" extrusionOk="0">
                    <a:moveTo>
                      <a:pt x="7513" y="4549"/>
                    </a:moveTo>
                    <a:cubicBezTo>
                      <a:pt x="7633" y="4549"/>
                      <a:pt x="7740" y="4644"/>
                      <a:pt x="7740" y="4763"/>
                    </a:cubicBezTo>
                    <a:lnTo>
                      <a:pt x="7740" y="5203"/>
                    </a:lnTo>
                    <a:lnTo>
                      <a:pt x="1358" y="5203"/>
                    </a:lnTo>
                    <a:lnTo>
                      <a:pt x="1358" y="4763"/>
                    </a:lnTo>
                    <a:cubicBezTo>
                      <a:pt x="1358" y="4644"/>
                      <a:pt x="1465" y="4549"/>
                      <a:pt x="1584" y="4549"/>
                    </a:cubicBezTo>
                    <a:close/>
                    <a:moveTo>
                      <a:pt x="8323" y="5513"/>
                    </a:moveTo>
                    <a:cubicBezTo>
                      <a:pt x="8561" y="5513"/>
                      <a:pt x="8764" y="5703"/>
                      <a:pt x="8764" y="5953"/>
                    </a:cubicBezTo>
                    <a:lnTo>
                      <a:pt x="8764" y="6180"/>
                    </a:lnTo>
                    <a:lnTo>
                      <a:pt x="346" y="6180"/>
                    </a:lnTo>
                    <a:lnTo>
                      <a:pt x="346" y="5953"/>
                    </a:lnTo>
                    <a:cubicBezTo>
                      <a:pt x="346" y="5715"/>
                      <a:pt x="536" y="5513"/>
                      <a:pt x="786" y="5513"/>
                    </a:cubicBezTo>
                    <a:close/>
                    <a:moveTo>
                      <a:pt x="6918" y="0"/>
                    </a:moveTo>
                    <a:cubicBezTo>
                      <a:pt x="6835" y="0"/>
                      <a:pt x="6763" y="84"/>
                      <a:pt x="6763" y="167"/>
                    </a:cubicBezTo>
                    <a:lnTo>
                      <a:pt x="6763" y="4215"/>
                    </a:lnTo>
                    <a:lnTo>
                      <a:pt x="2322" y="4215"/>
                    </a:lnTo>
                    <a:lnTo>
                      <a:pt x="2322" y="3501"/>
                    </a:lnTo>
                    <a:cubicBezTo>
                      <a:pt x="2322" y="3417"/>
                      <a:pt x="2251" y="3334"/>
                      <a:pt x="2156" y="3334"/>
                    </a:cubicBezTo>
                    <a:cubicBezTo>
                      <a:pt x="2072" y="3334"/>
                      <a:pt x="2001" y="3417"/>
                      <a:pt x="2001" y="3501"/>
                    </a:cubicBezTo>
                    <a:lnTo>
                      <a:pt x="2001" y="4215"/>
                    </a:lnTo>
                    <a:lnTo>
                      <a:pt x="1560" y="4215"/>
                    </a:lnTo>
                    <a:cubicBezTo>
                      <a:pt x="1263" y="4215"/>
                      <a:pt x="1013" y="4465"/>
                      <a:pt x="1013" y="4763"/>
                    </a:cubicBezTo>
                    <a:lnTo>
                      <a:pt x="1013" y="5203"/>
                    </a:lnTo>
                    <a:lnTo>
                      <a:pt x="763" y="5203"/>
                    </a:lnTo>
                    <a:cubicBezTo>
                      <a:pt x="346" y="5203"/>
                      <a:pt x="1" y="5537"/>
                      <a:pt x="1" y="5953"/>
                    </a:cubicBezTo>
                    <a:lnTo>
                      <a:pt x="1" y="6346"/>
                    </a:lnTo>
                    <a:cubicBezTo>
                      <a:pt x="1" y="6430"/>
                      <a:pt x="72" y="6513"/>
                      <a:pt x="167" y="6513"/>
                    </a:cubicBezTo>
                    <a:lnTo>
                      <a:pt x="8906" y="6513"/>
                    </a:lnTo>
                    <a:cubicBezTo>
                      <a:pt x="8990" y="6513"/>
                      <a:pt x="9061" y="6430"/>
                      <a:pt x="9061" y="6346"/>
                    </a:cubicBezTo>
                    <a:lnTo>
                      <a:pt x="9061" y="5953"/>
                    </a:lnTo>
                    <a:cubicBezTo>
                      <a:pt x="9085" y="5537"/>
                      <a:pt x="8740" y="5203"/>
                      <a:pt x="8323" y="5203"/>
                    </a:cubicBezTo>
                    <a:lnTo>
                      <a:pt x="8073" y="5203"/>
                    </a:lnTo>
                    <a:lnTo>
                      <a:pt x="8073" y="4763"/>
                    </a:lnTo>
                    <a:cubicBezTo>
                      <a:pt x="8073" y="4465"/>
                      <a:pt x="7811" y="4215"/>
                      <a:pt x="7513" y="4215"/>
                    </a:cubicBezTo>
                    <a:lnTo>
                      <a:pt x="7085" y="4215"/>
                    </a:lnTo>
                    <a:lnTo>
                      <a:pt x="7085" y="167"/>
                    </a:lnTo>
                    <a:cubicBezTo>
                      <a:pt x="7085" y="84"/>
                      <a:pt x="7013" y="0"/>
                      <a:pt x="69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6" name="Google Shape;12807;p59">
                <a:extLst>
                  <a:ext uri="{FF2B5EF4-FFF2-40B4-BE49-F238E27FC236}">
                    <a16:creationId xmlns:a16="http://schemas.microsoft.com/office/drawing/2014/main" id="{B6825808-E9ED-4C2D-B741-87687D5335F7}"/>
                  </a:ext>
                </a:extLst>
              </p:cNvPr>
              <p:cNvSpPr/>
              <p:nvPr/>
            </p:nvSpPr>
            <p:spPr>
              <a:xfrm>
                <a:off x="7658408" y="2088368"/>
                <a:ext cx="30342" cy="154922"/>
              </a:xfrm>
              <a:custGeom>
                <a:avLst/>
                <a:gdLst/>
                <a:ahLst/>
                <a:cxnLst/>
                <a:rect l="l" t="t" r="r" b="b"/>
                <a:pathLst>
                  <a:path w="954" h="4871" extrusionOk="0">
                    <a:moveTo>
                      <a:pt x="453" y="310"/>
                    </a:moveTo>
                    <a:cubicBezTo>
                      <a:pt x="537" y="310"/>
                      <a:pt x="608" y="370"/>
                      <a:pt x="608" y="453"/>
                    </a:cubicBezTo>
                    <a:lnTo>
                      <a:pt x="608" y="4382"/>
                    </a:lnTo>
                    <a:cubicBezTo>
                      <a:pt x="608" y="4465"/>
                      <a:pt x="548" y="4537"/>
                      <a:pt x="453" y="4537"/>
                    </a:cubicBezTo>
                    <a:cubicBezTo>
                      <a:pt x="382" y="4537"/>
                      <a:pt x="310" y="4477"/>
                      <a:pt x="310" y="4382"/>
                    </a:cubicBezTo>
                    <a:lnTo>
                      <a:pt x="310" y="453"/>
                    </a:lnTo>
                    <a:cubicBezTo>
                      <a:pt x="310" y="382"/>
                      <a:pt x="370" y="310"/>
                      <a:pt x="453" y="310"/>
                    </a:cubicBezTo>
                    <a:close/>
                    <a:moveTo>
                      <a:pt x="477" y="1"/>
                    </a:moveTo>
                    <a:cubicBezTo>
                      <a:pt x="215" y="1"/>
                      <a:pt x="1" y="203"/>
                      <a:pt x="1" y="477"/>
                    </a:cubicBezTo>
                    <a:lnTo>
                      <a:pt x="1" y="4394"/>
                    </a:lnTo>
                    <a:cubicBezTo>
                      <a:pt x="1" y="4656"/>
                      <a:pt x="203" y="4870"/>
                      <a:pt x="477" y="4870"/>
                    </a:cubicBezTo>
                    <a:cubicBezTo>
                      <a:pt x="727" y="4870"/>
                      <a:pt x="953" y="4668"/>
                      <a:pt x="953" y="4394"/>
                    </a:cubicBezTo>
                    <a:lnTo>
                      <a:pt x="953" y="477"/>
                    </a:lnTo>
                    <a:cubicBezTo>
                      <a:pt x="929" y="203"/>
                      <a:pt x="727" y="1"/>
                      <a:pt x="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7" name="Google Shape;12808;p59">
                <a:extLst>
                  <a:ext uri="{FF2B5EF4-FFF2-40B4-BE49-F238E27FC236}">
                    <a16:creationId xmlns:a16="http://schemas.microsoft.com/office/drawing/2014/main" id="{C0E804BE-954C-4C2C-80B0-0A73398206ED}"/>
                  </a:ext>
                </a:extLst>
              </p:cNvPr>
              <p:cNvSpPr/>
              <p:nvPr/>
            </p:nvSpPr>
            <p:spPr>
              <a:xfrm>
                <a:off x="7700072" y="2088368"/>
                <a:ext cx="30310" cy="154922"/>
              </a:xfrm>
              <a:custGeom>
                <a:avLst/>
                <a:gdLst/>
                <a:ahLst/>
                <a:cxnLst/>
                <a:rect l="l" t="t" r="r" b="b"/>
                <a:pathLst>
                  <a:path w="953" h="4871" extrusionOk="0">
                    <a:moveTo>
                      <a:pt x="453" y="310"/>
                    </a:moveTo>
                    <a:cubicBezTo>
                      <a:pt x="548" y="310"/>
                      <a:pt x="608" y="370"/>
                      <a:pt x="608" y="453"/>
                    </a:cubicBezTo>
                    <a:lnTo>
                      <a:pt x="608" y="4382"/>
                    </a:lnTo>
                    <a:cubicBezTo>
                      <a:pt x="608" y="4465"/>
                      <a:pt x="548" y="4537"/>
                      <a:pt x="453" y="4537"/>
                    </a:cubicBezTo>
                    <a:cubicBezTo>
                      <a:pt x="381" y="4537"/>
                      <a:pt x="310" y="4477"/>
                      <a:pt x="310" y="4382"/>
                    </a:cubicBezTo>
                    <a:lnTo>
                      <a:pt x="310" y="453"/>
                    </a:lnTo>
                    <a:cubicBezTo>
                      <a:pt x="310" y="382"/>
                      <a:pt x="370" y="310"/>
                      <a:pt x="453" y="310"/>
                    </a:cubicBezTo>
                    <a:close/>
                    <a:moveTo>
                      <a:pt x="477" y="1"/>
                    </a:moveTo>
                    <a:cubicBezTo>
                      <a:pt x="215" y="1"/>
                      <a:pt x="0" y="203"/>
                      <a:pt x="0" y="477"/>
                    </a:cubicBezTo>
                    <a:lnTo>
                      <a:pt x="0" y="4394"/>
                    </a:lnTo>
                    <a:cubicBezTo>
                      <a:pt x="0" y="4656"/>
                      <a:pt x="203" y="4870"/>
                      <a:pt x="477" y="4870"/>
                    </a:cubicBezTo>
                    <a:cubicBezTo>
                      <a:pt x="727" y="4870"/>
                      <a:pt x="953" y="4668"/>
                      <a:pt x="953" y="4394"/>
                    </a:cubicBezTo>
                    <a:lnTo>
                      <a:pt x="953" y="477"/>
                    </a:lnTo>
                    <a:cubicBezTo>
                      <a:pt x="929" y="203"/>
                      <a:pt x="727" y="1"/>
                      <a:pt x="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8" name="Google Shape;12809;p59">
                <a:extLst>
                  <a:ext uri="{FF2B5EF4-FFF2-40B4-BE49-F238E27FC236}">
                    <a16:creationId xmlns:a16="http://schemas.microsoft.com/office/drawing/2014/main" id="{9DF3C3D9-1930-4CCA-9453-AC22F9048A63}"/>
                  </a:ext>
                </a:extLst>
              </p:cNvPr>
              <p:cNvSpPr/>
              <p:nvPr/>
            </p:nvSpPr>
            <p:spPr>
              <a:xfrm>
                <a:off x="7741737" y="2088368"/>
                <a:ext cx="30310" cy="154922"/>
              </a:xfrm>
              <a:custGeom>
                <a:avLst/>
                <a:gdLst/>
                <a:ahLst/>
                <a:cxnLst/>
                <a:rect l="l" t="t" r="r" b="b"/>
                <a:pathLst>
                  <a:path w="953" h="4871" extrusionOk="0">
                    <a:moveTo>
                      <a:pt x="453" y="310"/>
                    </a:moveTo>
                    <a:cubicBezTo>
                      <a:pt x="536" y="310"/>
                      <a:pt x="607" y="370"/>
                      <a:pt x="607" y="453"/>
                    </a:cubicBezTo>
                    <a:lnTo>
                      <a:pt x="607" y="4382"/>
                    </a:lnTo>
                    <a:cubicBezTo>
                      <a:pt x="607" y="4465"/>
                      <a:pt x="548" y="4537"/>
                      <a:pt x="453" y="4537"/>
                    </a:cubicBezTo>
                    <a:cubicBezTo>
                      <a:pt x="381" y="4537"/>
                      <a:pt x="310" y="4477"/>
                      <a:pt x="310" y="4382"/>
                    </a:cubicBezTo>
                    <a:lnTo>
                      <a:pt x="310" y="453"/>
                    </a:lnTo>
                    <a:cubicBezTo>
                      <a:pt x="310" y="382"/>
                      <a:pt x="369" y="310"/>
                      <a:pt x="453" y="310"/>
                    </a:cubicBezTo>
                    <a:close/>
                    <a:moveTo>
                      <a:pt x="476" y="1"/>
                    </a:moveTo>
                    <a:cubicBezTo>
                      <a:pt x="214" y="1"/>
                      <a:pt x="0" y="203"/>
                      <a:pt x="0" y="477"/>
                    </a:cubicBezTo>
                    <a:lnTo>
                      <a:pt x="0" y="4394"/>
                    </a:lnTo>
                    <a:cubicBezTo>
                      <a:pt x="0" y="4656"/>
                      <a:pt x="203" y="4870"/>
                      <a:pt x="476" y="4870"/>
                    </a:cubicBezTo>
                    <a:cubicBezTo>
                      <a:pt x="726" y="4870"/>
                      <a:pt x="953" y="4668"/>
                      <a:pt x="953" y="4394"/>
                    </a:cubicBezTo>
                    <a:lnTo>
                      <a:pt x="953" y="477"/>
                    </a:lnTo>
                    <a:cubicBezTo>
                      <a:pt x="929" y="203"/>
                      <a:pt x="726" y="1"/>
                      <a:pt x="47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241" name="Google Shape;12794;p59">
              <a:extLst>
                <a:ext uri="{FF2B5EF4-FFF2-40B4-BE49-F238E27FC236}">
                  <a16:creationId xmlns:a16="http://schemas.microsoft.com/office/drawing/2014/main" id="{6386C818-3542-4364-9C72-B4C790CD50DA}"/>
                </a:ext>
              </a:extLst>
            </p:cNvPr>
            <p:cNvSpPr/>
            <p:nvPr/>
          </p:nvSpPr>
          <p:spPr>
            <a:xfrm>
              <a:off x="11061466" y="1907510"/>
              <a:ext cx="440860" cy="466600"/>
            </a:xfrm>
            <a:custGeom>
              <a:avLst/>
              <a:gdLst/>
              <a:ahLst/>
              <a:cxnLst/>
              <a:rect l="l" t="t" r="r" b="b"/>
              <a:pathLst>
                <a:path w="10396" h="11003" extrusionOk="0">
                  <a:moveTo>
                    <a:pt x="9740" y="2406"/>
                  </a:moveTo>
                  <a:cubicBezTo>
                    <a:pt x="9764" y="2418"/>
                    <a:pt x="9788" y="2442"/>
                    <a:pt x="9800" y="2466"/>
                  </a:cubicBezTo>
                  <a:cubicBezTo>
                    <a:pt x="9919" y="2620"/>
                    <a:pt x="9883" y="2847"/>
                    <a:pt x="9728" y="2966"/>
                  </a:cubicBezTo>
                  <a:lnTo>
                    <a:pt x="9740" y="2406"/>
                  </a:lnTo>
                  <a:close/>
                  <a:moveTo>
                    <a:pt x="9728" y="3656"/>
                  </a:moveTo>
                  <a:cubicBezTo>
                    <a:pt x="9764" y="3680"/>
                    <a:pt x="9812" y="3716"/>
                    <a:pt x="9847" y="3751"/>
                  </a:cubicBezTo>
                  <a:cubicBezTo>
                    <a:pt x="9967" y="3918"/>
                    <a:pt x="9931" y="4144"/>
                    <a:pt x="9764" y="4275"/>
                  </a:cubicBezTo>
                  <a:lnTo>
                    <a:pt x="9705" y="4323"/>
                  </a:lnTo>
                  <a:lnTo>
                    <a:pt x="9728" y="3656"/>
                  </a:lnTo>
                  <a:close/>
                  <a:moveTo>
                    <a:pt x="9705" y="4883"/>
                  </a:moveTo>
                  <a:cubicBezTo>
                    <a:pt x="9788" y="4906"/>
                    <a:pt x="9847" y="4942"/>
                    <a:pt x="9895" y="5025"/>
                  </a:cubicBezTo>
                  <a:cubicBezTo>
                    <a:pt x="9967" y="5109"/>
                    <a:pt x="9990" y="5216"/>
                    <a:pt x="9978" y="5299"/>
                  </a:cubicBezTo>
                  <a:cubicBezTo>
                    <a:pt x="9967" y="5406"/>
                    <a:pt x="9919" y="5478"/>
                    <a:pt x="9847" y="5537"/>
                  </a:cubicBezTo>
                  <a:lnTo>
                    <a:pt x="9705" y="5633"/>
                  </a:lnTo>
                  <a:lnTo>
                    <a:pt x="9705" y="4883"/>
                  </a:lnTo>
                  <a:close/>
                  <a:moveTo>
                    <a:pt x="8835" y="8490"/>
                  </a:moveTo>
                  <a:lnTo>
                    <a:pt x="8835" y="8847"/>
                  </a:lnTo>
                  <a:lnTo>
                    <a:pt x="5264" y="8847"/>
                  </a:lnTo>
                  <a:lnTo>
                    <a:pt x="5264" y="8490"/>
                  </a:lnTo>
                  <a:close/>
                  <a:moveTo>
                    <a:pt x="2299" y="6061"/>
                  </a:moveTo>
                  <a:lnTo>
                    <a:pt x="2323" y="6109"/>
                  </a:lnTo>
                  <a:lnTo>
                    <a:pt x="3894" y="8145"/>
                  </a:lnTo>
                  <a:lnTo>
                    <a:pt x="4466" y="8907"/>
                  </a:lnTo>
                  <a:lnTo>
                    <a:pt x="4192" y="9109"/>
                  </a:lnTo>
                  <a:lnTo>
                    <a:pt x="2013" y="6287"/>
                  </a:lnTo>
                  <a:lnTo>
                    <a:pt x="2299" y="6061"/>
                  </a:lnTo>
                  <a:close/>
                  <a:moveTo>
                    <a:pt x="1656" y="6335"/>
                  </a:moveTo>
                  <a:lnTo>
                    <a:pt x="4037" y="9443"/>
                  </a:lnTo>
                  <a:lnTo>
                    <a:pt x="2858" y="10443"/>
                  </a:lnTo>
                  <a:lnTo>
                    <a:pt x="382" y="7192"/>
                  </a:lnTo>
                  <a:lnTo>
                    <a:pt x="1656" y="6335"/>
                  </a:lnTo>
                  <a:close/>
                  <a:moveTo>
                    <a:pt x="8978" y="9169"/>
                  </a:moveTo>
                  <a:lnTo>
                    <a:pt x="9085" y="10705"/>
                  </a:lnTo>
                  <a:lnTo>
                    <a:pt x="5002" y="10705"/>
                  </a:lnTo>
                  <a:lnTo>
                    <a:pt x="5097" y="9169"/>
                  </a:lnTo>
                  <a:close/>
                  <a:moveTo>
                    <a:pt x="6895" y="1"/>
                  </a:moveTo>
                  <a:cubicBezTo>
                    <a:pt x="6716" y="1"/>
                    <a:pt x="6538" y="84"/>
                    <a:pt x="6407" y="215"/>
                  </a:cubicBezTo>
                  <a:cubicBezTo>
                    <a:pt x="6276" y="346"/>
                    <a:pt x="6192" y="513"/>
                    <a:pt x="6192" y="703"/>
                  </a:cubicBezTo>
                  <a:lnTo>
                    <a:pt x="6192" y="727"/>
                  </a:lnTo>
                  <a:cubicBezTo>
                    <a:pt x="6073" y="656"/>
                    <a:pt x="5942" y="632"/>
                    <a:pt x="5811" y="632"/>
                  </a:cubicBezTo>
                  <a:cubicBezTo>
                    <a:pt x="5442" y="644"/>
                    <a:pt x="5144" y="953"/>
                    <a:pt x="5144" y="1323"/>
                  </a:cubicBezTo>
                  <a:lnTo>
                    <a:pt x="5144" y="3751"/>
                  </a:lnTo>
                  <a:lnTo>
                    <a:pt x="4680" y="4109"/>
                  </a:lnTo>
                  <a:lnTo>
                    <a:pt x="4811" y="3192"/>
                  </a:lnTo>
                  <a:cubicBezTo>
                    <a:pt x="4859" y="2811"/>
                    <a:pt x="4609" y="2466"/>
                    <a:pt x="4216" y="2418"/>
                  </a:cubicBezTo>
                  <a:cubicBezTo>
                    <a:pt x="4174" y="2411"/>
                    <a:pt x="4135" y="2408"/>
                    <a:pt x="4097" y="2408"/>
                  </a:cubicBezTo>
                  <a:cubicBezTo>
                    <a:pt x="3664" y="2408"/>
                    <a:pt x="3509" y="2823"/>
                    <a:pt x="3454" y="2966"/>
                  </a:cubicBezTo>
                  <a:lnTo>
                    <a:pt x="3180" y="3728"/>
                  </a:lnTo>
                  <a:cubicBezTo>
                    <a:pt x="3144" y="3811"/>
                    <a:pt x="3192" y="3906"/>
                    <a:pt x="3263" y="3930"/>
                  </a:cubicBezTo>
                  <a:cubicBezTo>
                    <a:pt x="3286" y="3938"/>
                    <a:pt x="3307" y="3942"/>
                    <a:pt x="3328" y="3942"/>
                  </a:cubicBezTo>
                  <a:cubicBezTo>
                    <a:pt x="3395" y="3942"/>
                    <a:pt x="3450" y="3901"/>
                    <a:pt x="3478" y="3847"/>
                  </a:cubicBezTo>
                  <a:lnTo>
                    <a:pt x="3751" y="3085"/>
                  </a:lnTo>
                  <a:cubicBezTo>
                    <a:pt x="3875" y="2775"/>
                    <a:pt x="3999" y="2725"/>
                    <a:pt x="4116" y="2725"/>
                  </a:cubicBezTo>
                  <a:cubicBezTo>
                    <a:pt x="4133" y="2725"/>
                    <a:pt x="4151" y="2726"/>
                    <a:pt x="4168" y="2728"/>
                  </a:cubicBezTo>
                  <a:cubicBezTo>
                    <a:pt x="4371" y="2751"/>
                    <a:pt x="4513" y="2930"/>
                    <a:pt x="4490" y="3144"/>
                  </a:cubicBezTo>
                  <a:lnTo>
                    <a:pt x="4335" y="4204"/>
                  </a:lnTo>
                  <a:cubicBezTo>
                    <a:pt x="4323" y="4299"/>
                    <a:pt x="4371" y="4406"/>
                    <a:pt x="4466" y="4466"/>
                  </a:cubicBezTo>
                  <a:cubicBezTo>
                    <a:pt x="4514" y="4493"/>
                    <a:pt x="4562" y="4505"/>
                    <a:pt x="4608" y="4505"/>
                  </a:cubicBezTo>
                  <a:cubicBezTo>
                    <a:pt x="4665" y="4505"/>
                    <a:pt x="4718" y="4487"/>
                    <a:pt x="4763" y="4454"/>
                  </a:cubicBezTo>
                  <a:lnTo>
                    <a:pt x="5144" y="4168"/>
                  </a:lnTo>
                  <a:lnTo>
                    <a:pt x="5144" y="5383"/>
                  </a:lnTo>
                  <a:lnTo>
                    <a:pt x="4490" y="4704"/>
                  </a:lnTo>
                  <a:cubicBezTo>
                    <a:pt x="4353" y="4573"/>
                    <a:pt x="4177" y="4507"/>
                    <a:pt x="4001" y="4507"/>
                  </a:cubicBezTo>
                  <a:cubicBezTo>
                    <a:pt x="3826" y="4507"/>
                    <a:pt x="3650" y="4573"/>
                    <a:pt x="3513" y="4704"/>
                  </a:cubicBezTo>
                  <a:lnTo>
                    <a:pt x="3490" y="4740"/>
                  </a:lnTo>
                  <a:cubicBezTo>
                    <a:pt x="3370" y="4871"/>
                    <a:pt x="3311" y="5014"/>
                    <a:pt x="3311" y="5204"/>
                  </a:cubicBezTo>
                  <a:cubicBezTo>
                    <a:pt x="3311" y="5347"/>
                    <a:pt x="3359" y="5502"/>
                    <a:pt x="3454" y="5621"/>
                  </a:cubicBezTo>
                  <a:cubicBezTo>
                    <a:pt x="3454" y="5633"/>
                    <a:pt x="3478" y="5633"/>
                    <a:pt x="3478" y="5645"/>
                  </a:cubicBezTo>
                  <a:cubicBezTo>
                    <a:pt x="3478" y="5656"/>
                    <a:pt x="3490" y="5656"/>
                    <a:pt x="3501" y="5680"/>
                  </a:cubicBezTo>
                  <a:lnTo>
                    <a:pt x="5025" y="8073"/>
                  </a:lnTo>
                  <a:lnTo>
                    <a:pt x="5037" y="8085"/>
                  </a:lnTo>
                  <a:cubicBezTo>
                    <a:pt x="5037" y="8097"/>
                    <a:pt x="5049" y="8121"/>
                    <a:pt x="5049" y="8133"/>
                  </a:cubicBezTo>
                  <a:lnTo>
                    <a:pt x="5049" y="8145"/>
                  </a:lnTo>
                  <a:lnTo>
                    <a:pt x="5049" y="8157"/>
                  </a:lnTo>
                  <a:cubicBezTo>
                    <a:pt x="5025" y="8181"/>
                    <a:pt x="4990" y="8192"/>
                    <a:pt x="4966" y="8216"/>
                  </a:cubicBezTo>
                  <a:cubicBezTo>
                    <a:pt x="4942" y="8240"/>
                    <a:pt x="4918" y="8264"/>
                    <a:pt x="4906" y="8300"/>
                  </a:cubicBezTo>
                  <a:cubicBezTo>
                    <a:pt x="4799" y="8335"/>
                    <a:pt x="4692" y="8383"/>
                    <a:pt x="4621" y="8443"/>
                  </a:cubicBezTo>
                  <a:lnTo>
                    <a:pt x="4537" y="8502"/>
                  </a:lnTo>
                  <a:lnTo>
                    <a:pt x="2870" y="6311"/>
                  </a:lnTo>
                  <a:lnTo>
                    <a:pt x="2608" y="5978"/>
                  </a:lnTo>
                  <a:cubicBezTo>
                    <a:pt x="2668" y="5895"/>
                    <a:pt x="2728" y="5811"/>
                    <a:pt x="2751" y="5740"/>
                  </a:cubicBezTo>
                  <a:lnTo>
                    <a:pt x="3204" y="4525"/>
                  </a:lnTo>
                  <a:cubicBezTo>
                    <a:pt x="3239" y="4442"/>
                    <a:pt x="3192" y="4347"/>
                    <a:pt x="3120" y="4323"/>
                  </a:cubicBezTo>
                  <a:cubicBezTo>
                    <a:pt x="3098" y="4315"/>
                    <a:pt x="3077" y="4311"/>
                    <a:pt x="3056" y="4311"/>
                  </a:cubicBezTo>
                  <a:cubicBezTo>
                    <a:pt x="2989" y="4311"/>
                    <a:pt x="2933" y="4352"/>
                    <a:pt x="2906" y="4406"/>
                  </a:cubicBezTo>
                  <a:lnTo>
                    <a:pt x="2454" y="5621"/>
                  </a:lnTo>
                  <a:lnTo>
                    <a:pt x="2454" y="5633"/>
                  </a:lnTo>
                  <a:cubicBezTo>
                    <a:pt x="2454" y="5645"/>
                    <a:pt x="2442" y="5680"/>
                    <a:pt x="2394" y="5716"/>
                  </a:cubicBezTo>
                  <a:cubicBezTo>
                    <a:pt x="2357" y="5693"/>
                    <a:pt x="2313" y="5682"/>
                    <a:pt x="2267" y="5682"/>
                  </a:cubicBezTo>
                  <a:cubicBezTo>
                    <a:pt x="2197" y="5682"/>
                    <a:pt x="2124" y="5708"/>
                    <a:pt x="2073" y="5752"/>
                  </a:cubicBezTo>
                  <a:lnTo>
                    <a:pt x="1739" y="6002"/>
                  </a:lnTo>
                  <a:cubicBezTo>
                    <a:pt x="1698" y="5981"/>
                    <a:pt x="1653" y="5970"/>
                    <a:pt x="1607" y="5970"/>
                  </a:cubicBezTo>
                  <a:cubicBezTo>
                    <a:pt x="1546" y="5970"/>
                    <a:pt x="1484" y="5990"/>
                    <a:pt x="1430" y="6037"/>
                  </a:cubicBezTo>
                  <a:lnTo>
                    <a:pt x="156" y="6907"/>
                  </a:lnTo>
                  <a:cubicBezTo>
                    <a:pt x="72" y="6954"/>
                    <a:pt x="37" y="7026"/>
                    <a:pt x="13" y="7121"/>
                  </a:cubicBezTo>
                  <a:cubicBezTo>
                    <a:pt x="1" y="7204"/>
                    <a:pt x="37" y="7300"/>
                    <a:pt x="72" y="7359"/>
                  </a:cubicBezTo>
                  <a:lnTo>
                    <a:pt x="2561" y="10621"/>
                  </a:lnTo>
                  <a:cubicBezTo>
                    <a:pt x="2620" y="10693"/>
                    <a:pt x="2704" y="10740"/>
                    <a:pt x="2787" y="10740"/>
                  </a:cubicBezTo>
                  <a:lnTo>
                    <a:pt x="2823" y="10740"/>
                  </a:lnTo>
                  <a:cubicBezTo>
                    <a:pt x="2894" y="10740"/>
                    <a:pt x="2966" y="10705"/>
                    <a:pt x="3025" y="10657"/>
                  </a:cubicBezTo>
                  <a:lnTo>
                    <a:pt x="4204" y="9645"/>
                  </a:lnTo>
                  <a:cubicBezTo>
                    <a:pt x="4287" y="9574"/>
                    <a:pt x="4323" y="9455"/>
                    <a:pt x="4311" y="9347"/>
                  </a:cubicBezTo>
                  <a:lnTo>
                    <a:pt x="4633" y="9097"/>
                  </a:lnTo>
                  <a:cubicBezTo>
                    <a:pt x="4692" y="9050"/>
                    <a:pt x="4740" y="8978"/>
                    <a:pt x="4752" y="8895"/>
                  </a:cubicBezTo>
                  <a:cubicBezTo>
                    <a:pt x="4752" y="8847"/>
                    <a:pt x="4752" y="8800"/>
                    <a:pt x="4740" y="8752"/>
                  </a:cubicBezTo>
                  <a:lnTo>
                    <a:pt x="4823" y="8681"/>
                  </a:lnTo>
                  <a:cubicBezTo>
                    <a:pt x="4847" y="8669"/>
                    <a:pt x="4859" y="8657"/>
                    <a:pt x="4883" y="8657"/>
                  </a:cubicBezTo>
                  <a:lnTo>
                    <a:pt x="4883" y="8847"/>
                  </a:lnTo>
                  <a:cubicBezTo>
                    <a:pt x="4799" y="8895"/>
                    <a:pt x="4728" y="8990"/>
                    <a:pt x="4728" y="9109"/>
                  </a:cubicBezTo>
                  <a:lnTo>
                    <a:pt x="4633" y="10657"/>
                  </a:lnTo>
                  <a:cubicBezTo>
                    <a:pt x="4633" y="10752"/>
                    <a:pt x="4668" y="10836"/>
                    <a:pt x="4728" y="10895"/>
                  </a:cubicBezTo>
                  <a:cubicBezTo>
                    <a:pt x="4787" y="10955"/>
                    <a:pt x="4871" y="11002"/>
                    <a:pt x="4942" y="11002"/>
                  </a:cubicBezTo>
                  <a:lnTo>
                    <a:pt x="9038" y="11002"/>
                  </a:lnTo>
                  <a:cubicBezTo>
                    <a:pt x="9133" y="11002"/>
                    <a:pt x="9205" y="10979"/>
                    <a:pt x="9264" y="10895"/>
                  </a:cubicBezTo>
                  <a:cubicBezTo>
                    <a:pt x="9324" y="10836"/>
                    <a:pt x="9347" y="10752"/>
                    <a:pt x="9347" y="10657"/>
                  </a:cubicBezTo>
                  <a:lnTo>
                    <a:pt x="9264" y="9109"/>
                  </a:lnTo>
                  <a:cubicBezTo>
                    <a:pt x="9264" y="8990"/>
                    <a:pt x="9193" y="8907"/>
                    <a:pt x="9097" y="8847"/>
                  </a:cubicBezTo>
                  <a:lnTo>
                    <a:pt x="9097" y="8431"/>
                  </a:lnTo>
                  <a:cubicBezTo>
                    <a:pt x="9097" y="8359"/>
                    <a:pt x="9074" y="8264"/>
                    <a:pt x="9014" y="8216"/>
                  </a:cubicBezTo>
                  <a:cubicBezTo>
                    <a:pt x="8978" y="8192"/>
                    <a:pt x="8931" y="8157"/>
                    <a:pt x="8907" y="8145"/>
                  </a:cubicBezTo>
                  <a:lnTo>
                    <a:pt x="8907" y="8026"/>
                  </a:lnTo>
                  <a:cubicBezTo>
                    <a:pt x="8907" y="7919"/>
                    <a:pt x="8966" y="7728"/>
                    <a:pt x="9038" y="7490"/>
                  </a:cubicBezTo>
                  <a:cubicBezTo>
                    <a:pt x="9074" y="7407"/>
                    <a:pt x="9026" y="7311"/>
                    <a:pt x="8954" y="7288"/>
                  </a:cubicBezTo>
                  <a:cubicBezTo>
                    <a:pt x="8932" y="7279"/>
                    <a:pt x="8911" y="7275"/>
                    <a:pt x="8890" y="7275"/>
                  </a:cubicBezTo>
                  <a:cubicBezTo>
                    <a:pt x="8823" y="7275"/>
                    <a:pt x="8768" y="7316"/>
                    <a:pt x="8740" y="7371"/>
                  </a:cubicBezTo>
                  <a:cubicBezTo>
                    <a:pt x="8669" y="7561"/>
                    <a:pt x="8573" y="7835"/>
                    <a:pt x="8573" y="8014"/>
                  </a:cubicBezTo>
                  <a:lnTo>
                    <a:pt x="8573" y="8121"/>
                  </a:lnTo>
                  <a:lnTo>
                    <a:pt x="5406" y="8121"/>
                  </a:lnTo>
                  <a:cubicBezTo>
                    <a:pt x="5395" y="8014"/>
                    <a:pt x="5347" y="7919"/>
                    <a:pt x="5323" y="7859"/>
                  </a:cubicBezTo>
                  <a:lnTo>
                    <a:pt x="3787" y="5454"/>
                  </a:lnTo>
                  <a:cubicBezTo>
                    <a:pt x="3787" y="5442"/>
                    <a:pt x="3775" y="5442"/>
                    <a:pt x="3751" y="5418"/>
                  </a:cubicBezTo>
                  <a:cubicBezTo>
                    <a:pt x="3609" y="5275"/>
                    <a:pt x="3609" y="5049"/>
                    <a:pt x="3751" y="4906"/>
                  </a:cubicBezTo>
                  <a:cubicBezTo>
                    <a:pt x="3829" y="4829"/>
                    <a:pt x="3924" y="4790"/>
                    <a:pt x="4018" y="4790"/>
                  </a:cubicBezTo>
                  <a:cubicBezTo>
                    <a:pt x="4112" y="4790"/>
                    <a:pt x="4204" y="4829"/>
                    <a:pt x="4275" y="4906"/>
                  </a:cubicBezTo>
                  <a:lnTo>
                    <a:pt x="5025" y="5656"/>
                  </a:lnTo>
                  <a:cubicBezTo>
                    <a:pt x="5072" y="5711"/>
                    <a:pt x="5140" y="5740"/>
                    <a:pt x="5211" y="5740"/>
                  </a:cubicBezTo>
                  <a:cubicBezTo>
                    <a:pt x="5248" y="5740"/>
                    <a:pt x="5286" y="5732"/>
                    <a:pt x="5323" y="5716"/>
                  </a:cubicBezTo>
                  <a:cubicBezTo>
                    <a:pt x="5418" y="5680"/>
                    <a:pt x="5478" y="5585"/>
                    <a:pt x="5478" y="5466"/>
                  </a:cubicBezTo>
                  <a:lnTo>
                    <a:pt x="5478" y="3799"/>
                  </a:lnTo>
                  <a:lnTo>
                    <a:pt x="5478" y="1287"/>
                  </a:lnTo>
                  <a:cubicBezTo>
                    <a:pt x="5478" y="1073"/>
                    <a:pt x="5645" y="918"/>
                    <a:pt x="5835" y="918"/>
                  </a:cubicBezTo>
                  <a:cubicBezTo>
                    <a:pt x="5942" y="918"/>
                    <a:pt x="6037" y="942"/>
                    <a:pt x="6109" y="1013"/>
                  </a:cubicBezTo>
                  <a:cubicBezTo>
                    <a:pt x="6180" y="1096"/>
                    <a:pt x="6216" y="1180"/>
                    <a:pt x="6216" y="1287"/>
                  </a:cubicBezTo>
                  <a:lnTo>
                    <a:pt x="6216" y="4454"/>
                  </a:lnTo>
                  <a:cubicBezTo>
                    <a:pt x="6216" y="4549"/>
                    <a:pt x="6287" y="4621"/>
                    <a:pt x="6371" y="4621"/>
                  </a:cubicBezTo>
                  <a:cubicBezTo>
                    <a:pt x="6466" y="4621"/>
                    <a:pt x="6538" y="4549"/>
                    <a:pt x="6538" y="4454"/>
                  </a:cubicBezTo>
                  <a:lnTo>
                    <a:pt x="6538" y="1287"/>
                  </a:lnTo>
                  <a:lnTo>
                    <a:pt x="6538" y="680"/>
                  </a:lnTo>
                  <a:cubicBezTo>
                    <a:pt x="6538" y="572"/>
                    <a:pt x="6585" y="477"/>
                    <a:pt x="6645" y="418"/>
                  </a:cubicBezTo>
                  <a:cubicBezTo>
                    <a:pt x="6716" y="346"/>
                    <a:pt x="6811" y="322"/>
                    <a:pt x="6895" y="322"/>
                  </a:cubicBezTo>
                  <a:cubicBezTo>
                    <a:pt x="7002" y="322"/>
                    <a:pt x="7085" y="358"/>
                    <a:pt x="7145" y="418"/>
                  </a:cubicBezTo>
                  <a:cubicBezTo>
                    <a:pt x="7228" y="501"/>
                    <a:pt x="7252" y="584"/>
                    <a:pt x="7252" y="680"/>
                  </a:cubicBezTo>
                  <a:lnTo>
                    <a:pt x="7252" y="4454"/>
                  </a:lnTo>
                  <a:cubicBezTo>
                    <a:pt x="7252" y="4549"/>
                    <a:pt x="7323" y="4621"/>
                    <a:pt x="7419" y="4621"/>
                  </a:cubicBezTo>
                  <a:cubicBezTo>
                    <a:pt x="7502" y="4621"/>
                    <a:pt x="7585" y="4549"/>
                    <a:pt x="7585" y="4454"/>
                  </a:cubicBezTo>
                  <a:lnTo>
                    <a:pt x="7585" y="1430"/>
                  </a:lnTo>
                  <a:cubicBezTo>
                    <a:pt x="7585" y="1334"/>
                    <a:pt x="7621" y="1239"/>
                    <a:pt x="7681" y="1180"/>
                  </a:cubicBezTo>
                  <a:cubicBezTo>
                    <a:pt x="7740" y="1120"/>
                    <a:pt x="7847" y="1073"/>
                    <a:pt x="7942" y="1073"/>
                  </a:cubicBezTo>
                  <a:cubicBezTo>
                    <a:pt x="8038" y="1073"/>
                    <a:pt x="8133" y="1120"/>
                    <a:pt x="8192" y="1180"/>
                  </a:cubicBezTo>
                  <a:cubicBezTo>
                    <a:pt x="8264" y="1251"/>
                    <a:pt x="8300" y="1346"/>
                    <a:pt x="8300" y="1430"/>
                  </a:cubicBezTo>
                  <a:lnTo>
                    <a:pt x="8300" y="4454"/>
                  </a:lnTo>
                  <a:cubicBezTo>
                    <a:pt x="8300" y="4549"/>
                    <a:pt x="8371" y="4621"/>
                    <a:pt x="8454" y="4621"/>
                  </a:cubicBezTo>
                  <a:cubicBezTo>
                    <a:pt x="8550" y="4621"/>
                    <a:pt x="8621" y="4549"/>
                    <a:pt x="8621" y="4454"/>
                  </a:cubicBezTo>
                  <a:lnTo>
                    <a:pt x="8621" y="2168"/>
                  </a:lnTo>
                  <a:cubicBezTo>
                    <a:pt x="8621" y="1954"/>
                    <a:pt x="8788" y="1787"/>
                    <a:pt x="8990" y="1787"/>
                  </a:cubicBezTo>
                  <a:cubicBezTo>
                    <a:pt x="9097" y="1787"/>
                    <a:pt x="9193" y="1835"/>
                    <a:pt x="9252" y="1894"/>
                  </a:cubicBezTo>
                  <a:cubicBezTo>
                    <a:pt x="9324" y="1966"/>
                    <a:pt x="9347" y="2061"/>
                    <a:pt x="9347" y="2144"/>
                  </a:cubicBezTo>
                  <a:lnTo>
                    <a:pt x="9324" y="5883"/>
                  </a:lnTo>
                  <a:lnTo>
                    <a:pt x="9324" y="5918"/>
                  </a:lnTo>
                  <a:cubicBezTo>
                    <a:pt x="9312" y="6180"/>
                    <a:pt x="9228" y="6430"/>
                    <a:pt x="9085" y="6657"/>
                  </a:cubicBezTo>
                  <a:cubicBezTo>
                    <a:pt x="9038" y="6728"/>
                    <a:pt x="9050" y="6835"/>
                    <a:pt x="9133" y="6883"/>
                  </a:cubicBezTo>
                  <a:cubicBezTo>
                    <a:pt x="9158" y="6900"/>
                    <a:pt x="9188" y="6908"/>
                    <a:pt x="9218" y="6908"/>
                  </a:cubicBezTo>
                  <a:cubicBezTo>
                    <a:pt x="9271" y="6908"/>
                    <a:pt x="9324" y="6881"/>
                    <a:pt x="9347" y="6835"/>
                  </a:cubicBezTo>
                  <a:cubicBezTo>
                    <a:pt x="9526" y="6585"/>
                    <a:pt x="9621" y="6299"/>
                    <a:pt x="9645" y="6002"/>
                  </a:cubicBezTo>
                  <a:lnTo>
                    <a:pt x="9978" y="5752"/>
                  </a:lnTo>
                  <a:cubicBezTo>
                    <a:pt x="10336" y="5573"/>
                    <a:pt x="10395" y="5144"/>
                    <a:pt x="10157" y="4847"/>
                  </a:cubicBezTo>
                  <a:cubicBezTo>
                    <a:pt x="10086" y="4740"/>
                    <a:pt x="9967" y="4668"/>
                    <a:pt x="9847" y="4621"/>
                  </a:cubicBezTo>
                  <a:lnTo>
                    <a:pt x="9967" y="4525"/>
                  </a:lnTo>
                  <a:cubicBezTo>
                    <a:pt x="10109" y="4406"/>
                    <a:pt x="10205" y="4263"/>
                    <a:pt x="10228" y="4073"/>
                  </a:cubicBezTo>
                  <a:cubicBezTo>
                    <a:pt x="10264" y="3894"/>
                    <a:pt x="10205" y="3716"/>
                    <a:pt x="10097" y="3561"/>
                  </a:cubicBezTo>
                  <a:cubicBezTo>
                    <a:pt x="10026" y="3454"/>
                    <a:pt x="9907" y="3382"/>
                    <a:pt x="9788" y="3335"/>
                  </a:cubicBezTo>
                  <a:lnTo>
                    <a:pt x="9919" y="3239"/>
                  </a:lnTo>
                  <a:cubicBezTo>
                    <a:pt x="10062" y="3120"/>
                    <a:pt x="10157" y="2966"/>
                    <a:pt x="10181" y="2775"/>
                  </a:cubicBezTo>
                  <a:cubicBezTo>
                    <a:pt x="10217" y="2597"/>
                    <a:pt x="10157" y="2418"/>
                    <a:pt x="10050" y="2263"/>
                  </a:cubicBezTo>
                  <a:cubicBezTo>
                    <a:pt x="9967" y="2144"/>
                    <a:pt x="9847" y="2073"/>
                    <a:pt x="9705" y="2025"/>
                  </a:cubicBezTo>
                  <a:cubicBezTo>
                    <a:pt x="9681" y="1906"/>
                    <a:pt x="9621" y="1811"/>
                    <a:pt x="9526" y="1715"/>
                  </a:cubicBezTo>
                  <a:cubicBezTo>
                    <a:pt x="9395" y="1585"/>
                    <a:pt x="9228" y="1513"/>
                    <a:pt x="9038" y="1513"/>
                  </a:cubicBezTo>
                  <a:cubicBezTo>
                    <a:pt x="8907" y="1513"/>
                    <a:pt x="8788" y="1549"/>
                    <a:pt x="8669" y="1608"/>
                  </a:cubicBezTo>
                  <a:lnTo>
                    <a:pt x="8669" y="1465"/>
                  </a:lnTo>
                  <a:cubicBezTo>
                    <a:pt x="8669" y="1287"/>
                    <a:pt x="8597" y="1108"/>
                    <a:pt x="8454" y="977"/>
                  </a:cubicBezTo>
                  <a:cubicBezTo>
                    <a:pt x="8323" y="834"/>
                    <a:pt x="8157" y="763"/>
                    <a:pt x="7966" y="763"/>
                  </a:cubicBezTo>
                  <a:cubicBezTo>
                    <a:pt x="7835" y="763"/>
                    <a:pt x="7716" y="799"/>
                    <a:pt x="7597" y="870"/>
                  </a:cubicBezTo>
                  <a:lnTo>
                    <a:pt x="7597" y="703"/>
                  </a:lnTo>
                  <a:cubicBezTo>
                    <a:pt x="7597" y="525"/>
                    <a:pt x="7526" y="346"/>
                    <a:pt x="7383" y="215"/>
                  </a:cubicBezTo>
                  <a:cubicBezTo>
                    <a:pt x="7252" y="84"/>
                    <a:pt x="7085" y="1"/>
                    <a:pt x="68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299" name="组合 298">
            <a:extLst>
              <a:ext uri="{FF2B5EF4-FFF2-40B4-BE49-F238E27FC236}">
                <a16:creationId xmlns:a16="http://schemas.microsoft.com/office/drawing/2014/main" id="{841381C6-E15C-4827-BF33-5FBECBC6818B}"/>
              </a:ext>
            </a:extLst>
          </p:cNvPr>
          <p:cNvGrpSpPr/>
          <p:nvPr/>
        </p:nvGrpSpPr>
        <p:grpSpPr>
          <a:xfrm>
            <a:off x="989025" y="2840442"/>
            <a:ext cx="10274624" cy="447466"/>
            <a:chOff x="729398" y="2554049"/>
            <a:chExt cx="10793877" cy="470077"/>
          </a:xfrm>
          <a:solidFill>
            <a:schemeClr val="tx1">
              <a:lumMod val="75000"/>
              <a:lumOff val="25000"/>
            </a:schemeClr>
          </a:solidFill>
        </p:grpSpPr>
        <p:grpSp>
          <p:nvGrpSpPr>
            <p:cNvPr id="300" name="Google Shape;12826;p59">
              <a:extLst>
                <a:ext uri="{FF2B5EF4-FFF2-40B4-BE49-F238E27FC236}">
                  <a16:creationId xmlns:a16="http://schemas.microsoft.com/office/drawing/2014/main" id="{3F9DFE08-282A-41AC-83FF-70495C44D128}"/>
                </a:ext>
              </a:extLst>
            </p:cNvPr>
            <p:cNvGrpSpPr/>
            <p:nvPr/>
          </p:nvGrpSpPr>
          <p:grpSpPr>
            <a:xfrm>
              <a:off x="729398" y="2554536"/>
              <a:ext cx="363595" cy="469103"/>
              <a:chOff x="913012" y="2421970"/>
              <a:chExt cx="272696" cy="351827"/>
            </a:xfrm>
            <a:grpFill/>
          </p:grpSpPr>
          <p:sp>
            <p:nvSpPr>
              <p:cNvPr id="395" name="Google Shape;12827;p59">
                <a:extLst>
                  <a:ext uri="{FF2B5EF4-FFF2-40B4-BE49-F238E27FC236}">
                    <a16:creationId xmlns:a16="http://schemas.microsoft.com/office/drawing/2014/main" id="{F374A2EB-2100-498F-9CD3-80607DC77A21}"/>
                  </a:ext>
                </a:extLst>
              </p:cNvPr>
              <p:cNvSpPr/>
              <p:nvPr/>
            </p:nvSpPr>
            <p:spPr>
              <a:xfrm>
                <a:off x="913012" y="2421970"/>
                <a:ext cx="272696" cy="351827"/>
              </a:xfrm>
              <a:custGeom>
                <a:avLst/>
                <a:gdLst/>
                <a:ahLst/>
                <a:cxnLst/>
                <a:rect l="l" t="t" r="r" b="b"/>
                <a:pathLst>
                  <a:path w="8574" h="11062" extrusionOk="0">
                    <a:moveTo>
                      <a:pt x="3394" y="3656"/>
                    </a:moveTo>
                    <a:cubicBezTo>
                      <a:pt x="3454" y="3716"/>
                      <a:pt x="3525" y="3775"/>
                      <a:pt x="3608" y="3823"/>
                    </a:cubicBezTo>
                    <a:lnTo>
                      <a:pt x="1882" y="7966"/>
                    </a:lnTo>
                    <a:cubicBezTo>
                      <a:pt x="1799" y="7919"/>
                      <a:pt x="1715" y="7883"/>
                      <a:pt x="1644" y="7871"/>
                    </a:cubicBezTo>
                    <a:lnTo>
                      <a:pt x="3394" y="3656"/>
                    </a:lnTo>
                    <a:close/>
                    <a:moveTo>
                      <a:pt x="5192" y="3644"/>
                    </a:moveTo>
                    <a:lnTo>
                      <a:pt x="6954" y="7859"/>
                    </a:lnTo>
                    <a:cubicBezTo>
                      <a:pt x="6883" y="7883"/>
                      <a:pt x="6787" y="7919"/>
                      <a:pt x="6716" y="7966"/>
                    </a:cubicBezTo>
                    <a:lnTo>
                      <a:pt x="4989" y="3811"/>
                    </a:lnTo>
                    <a:cubicBezTo>
                      <a:pt x="5061" y="3763"/>
                      <a:pt x="5132" y="3704"/>
                      <a:pt x="5192" y="3644"/>
                    </a:cubicBezTo>
                    <a:close/>
                    <a:moveTo>
                      <a:pt x="1072" y="9216"/>
                    </a:moveTo>
                    <a:cubicBezTo>
                      <a:pt x="1144" y="9252"/>
                      <a:pt x="1227" y="9300"/>
                      <a:pt x="1310" y="9312"/>
                    </a:cubicBezTo>
                    <a:cubicBezTo>
                      <a:pt x="1299" y="9347"/>
                      <a:pt x="1203" y="9657"/>
                      <a:pt x="870" y="9847"/>
                    </a:cubicBezTo>
                    <a:lnTo>
                      <a:pt x="787" y="9895"/>
                    </a:lnTo>
                    <a:lnTo>
                      <a:pt x="1072" y="9216"/>
                    </a:lnTo>
                    <a:close/>
                    <a:moveTo>
                      <a:pt x="7502" y="9216"/>
                    </a:moveTo>
                    <a:lnTo>
                      <a:pt x="7787" y="9895"/>
                    </a:lnTo>
                    <a:lnTo>
                      <a:pt x="7716" y="9847"/>
                    </a:lnTo>
                    <a:cubicBezTo>
                      <a:pt x="7371" y="9657"/>
                      <a:pt x="7275" y="9335"/>
                      <a:pt x="7264" y="9312"/>
                    </a:cubicBezTo>
                    <a:cubicBezTo>
                      <a:pt x="7359" y="9300"/>
                      <a:pt x="7430" y="9252"/>
                      <a:pt x="7502" y="9216"/>
                    </a:cubicBezTo>
                    <a:close/>
                    <a:moveTo>
                      <a:pt x="4287" y="1"/>
                    </a:moveTo>
                    <a:cubicBezTo>
                      <a:pt x="3882" y="1"/>
                      <a:pt x="3549" y="322"/>
                      <a:pt x="3549" y="739"/>
                    </a:cubicBezTo>
                    <a:lnTo>
                      <a:pt x="3549" y="1620"/>
                    </a:lnTo>
                    <a:cubicBezTo>
                      <a:pt x="3442" y="1692"/>
                      <a:pt x="3346" y="1763"/>
                      <a:pt x="3275" y="1858"/>
                    </a:cubicBezTo>
                    <a:cubicBezTo>
                      <a:pt x="3215" y="1930"/>
                      <a:pt x="3227" y="2037"/>
                      <a:pt x="3287" y="2096"/>
                    </a:cubicBezTo>
                    <a:cubicBezTo>
                      <a:pt x="3324" y="2123"/>
                      <a:pt x="3364" y="2136"/>
                      <a:pt x="3402" y="2136"/>
                    </a:cubicBezTo>
                    <a:cubicBezTo>
                      <a:pt x="3449" y="2136"/>
                      <a:pt x="3492" y="2117"/>
                      <a:pt x="3525" y="2085"/>
                    </a:cubicBezTo>
                    <a:cubicBezTo>
                      <a:pt x="3730" y="1838"/>
                      <a:pt x="3998" y="1731"/>
                      <a:pt x="4262" y="1731"/>
                    </a:cubicBezTo>
                    <a:cubicBezTo>
                      <a:pt x="4842" y="1731"/>
                      <a:pt x="5403" y="2247"/>
                      <a:pt x="5239" y="2942"/>
                    </a:cubicBezTo>
                    <a:cubicBezTo>
                      <a:pt x="5130" y="3422"/>
                      <a:pt x="4708" y="3692"/>
                      <a:pt x="4281" y="3692"/>
                    </a:cubicBezTo>
                    <a:cubicBezTo>
                      <a:pt x="3967" y="3692"/>
                      <a:pt x="3650" y="3546"/>
                      <a:pt x="3454" y="3228"/>
                    </a:cubicBezTo>
                    <a:cubicBezTo>
                      <a:pt x="3334" y="3037"/>
                      <a:pt x="3287" y="2811"/>
                      <a:pt x="3323" y="2585"/>
                    </a:cubicBezTo>
                    <a:cubicBezTo>
                      <a:pt x="3334" y="2501"/>
                      <a:pt x="3263" y="2406"/>
                      <a:pt x="3168" y="2406"/>
                    </a:cubicBezTo>
                    <a:cubicBezTo>
                      <a:pt x="3162" y="2405"/>
                      <a:pt x="3155" y="2405"/>
                      <a:pt x="3149" y="2405"/>
                    </a:cubicBezTo>
                    <a:cubicBezTo>
                      <a:pt x="3071" y="2405"/>
                      <a:pt x="2989" y="2473"/>
                      <a:pt x="2989" y="2561"/>
                    </a:cubicBezTo>
                    <a:cubicBezTo>
                      <a:pt x="2965" y="2858"/>
                      <a:pt x="3025" y="3132"/>
                      <a:pt x="3156" y="3382"/>
                    </a:cubicBezTo>
                    <a:lnTo>
                      <a:pt x="1239" y="7966"/>
                    </a:lnTo>
                    <a:cubicBezTo>
                      <a:pt x="1227" y="7990"/>
                      <a:pt x="1203" y="8038"/>
                      <a:pt x="1227" y="8085"/>
                    </a:cubicBezTo>
                    <a:cubicBezTo>
                      <a:pt x="1238" y="8162"/>
                      <a:pt x="1309" y="8218"/>
                      <a:pt x="1393" y="8218"/>
                    </a:cubicBezTo>
                    <a:cubicBezTo>
                      <a:pt x="1401" y="8218"/>
                      <a:pt x="1409" y="8217"/>
                      <a:pt x="1418" y="8216"/>
                    </a:cubicBezTo>
                    <a:cubicBezTo>
                      <a:pt x="1447" y="8206"/>
                      <a:pt x="1481" y="8201"/>
                      <a:pt x="1515" y="8201"/>
                    </a:cubicBezTo>
                    <a:cubicBezTo>
                      <a:pt x="1564" y="8201"/>
                      <a:pt x="1614" y="8212"/>
                      <a:pt x="1656" y="8240"/>
                    </a:cubicBezTo>
                    <a:cubicBezTo>
                      <a:pt x="2072" y="8419"/>
                      <a:pt x="1941" y="9038"/>
                      <a:pt x="1489" y="9038"/>
                    </a:cubicBezTo>
                    <a:cubicBezTo>
                      <a:pt x="1227" y="9038"/>
                      <a:pt x="1025" y="8776"/>
                      <a:pt x="1084" y="8526"/>
                    </a:cubicBezTo>
                    <a:cubicBezTo>
                      <a:pt x="1108" y="8443"/>
                      <a:pt x="1060" y="8347"/>
                      <a:pt x="965" y="8335"/>
                    </a:cubicBezTo>
                    <a:cubicBezTo>
                      <a:pt x="951" y="8331"/>
                      <a:pt x="936" y="8329"/>
                      <a:pt x="922" y="8329"/>
                    </a:cubicBezTo>
                    <a:cubicBezTo>
                      <a:pt x="852" y="8329"/>
                      <a:pt x="784" y="8376"/>
                      <a:pt x="775" y="8454"/>
                    </a:cubicBezTo>
                    <a:cubicBezTo>
                      <a:pt x="751" y="8621"/>
                      <a:pt x="763" y="8776"/>
                      <a:pt x="834" y="8943"/>
                    </a:cubicBezTo>
                    <a:lnTo>
                      <a:pt x="298" y="10228"/>
                    </a:lnTo>
                    <a:lnTo>
                      <a:pt x="36" y="10836"/>
                    </a:lnTo>
                    <a:cubicBezTo>
                      <a:pt x="1" y="10919"/>
                      <a:pt x="36" y="11014"/>
                      <a:pt x="120" y="11038"/>
                    </a:cubicBezTo>
                    <a:cubicBezTo>
                      <a:pt x="132" y="11062"/>
                      <a:pt x="167" y="11062"/>
                      <a:pt x="179" y="11062"/>
                    </a:cubicBezTo>
                    <a:cubicBezTo>
                      <a:pt x="239" y="11062"/>
                      <a:pt x="298" y="11014"/>
                      <a:pt x="334" y="10955"/>
                    </a:cubicBezTo>
                    <a:lnTo>
                      <a:pt x="572" y="10383"/>
                    </a:lnTo>
                    <a:lnTo>
                      <a:pt x="1013" y="10133"/>
                    </a:lnTo>
                    <a:cubicBezTo>
                      <a:pt x="1501" y="9847"/>
                      <a:pt x="1608" y="9407"/>
                      <a:pt x="1656" y="9312"/>
                    </a:cubicBezTo>
                    <a:cubicBezTo>
                      <a:pt x="2144" y="9193"/>
                      <a:pt x="2382" y="8633"/>
                      <a:pt x="2120" y="8204"/>
                    </a:cubicBezTo>
                    <a:lnTo>
                      <a:pt x="3882" y="3942"/>
                    </a:lnTo>
                    <a:cubicBezTo>
                      <a:pt x="4013" y="3978"/>
                      <a:pt x="4144" y="3996"/>
                      <a:pt x="4277" y="3996"/>
                    </a:cubicBezTo>
                    <a:cubicBezTo>
                      <a:pt x="4409" y="3996"/>
                      <a:pt x="4543" y="3978"/>
                      <a:pt x="4680" y="3942"/>
                    </a:cubicBezTo>
                    <a:lnTo>
                      <a:pt x="6442" y="8204"/>
                    </a:lnTo>
                    <a:cubicBezTo>
                      <a:pt x="6382" y="8300"/>
                      <a:pt x="6347" y="8419"/>
                      <a:pt x="6347" y="8538"/>
                    </a:cubicBezTo>
                    <a:cubicBezTo>
                      <a:pt x="6347" y="8597"/>
                      <a:pt x="6371" y="8681"/>
                      <a:pt x="6430" y="8693"/>
                    </a:cubicBezTo>
                    <a:cubicBezTo>
                      <a:pt x="6457" y="8707"/>
                      <a:pt x="6484" y="8714"/>
                      <a:pt x="6511" y="8714"/>
                    </a:cubicBezTo>
                    <a:cubicBezTo>
                      <a:pt x="6594" y="8714"/>
                      <a:pt x="6668" y="8651"/>
                      <a:pt x="6668" y="8562"/>
                    </a:cubicBezTo>
                    <a:cubicBezTo>
                      <a:pt x="6680" y="8443"/>
                      <a:pt x="6740" y="8323"/>
                      <a:pt x="6835" y="8264"/>
                    </a:cubicBezTo>
                    <a:cubicBezTo>
                      <a:pt x="6915" y="8202"/>
                      <a:pt x="7000" y="8176"/>
                      <a:pt x="7081" y="8176"/>
                    </a:cubicBezTo>
                    <a:cubicBezTo>
                      <a:pt x="7359" y="8176"/>
                      <a:pt x="7590" y="8490"/>
                      <a:pt x="7442" y="8776"/>
                    </a:cubicBezTo>
                    <a:cubicBezTo>
                      <a:pt x="7365" y="8905"/>
                      <a:pt x="7232" y="9002"/>
                      <a:pt x="7079" y="9002"/>
                    </a:cubicBezTo>
                    <a:cubicBezTo>
                      <a:pt x="7020" y="9002"/>
                      <a:pt x="6958" y="8988"/>
                      <a:pt x="6894" y="8954"/>
                    </a:cubicBezTo>
                    <a:cubicBezTo>
                      <a:pt x="6894" y="8954"/>
                      <a:pt x="6856" y="8939"/>
                      <a:pt x="6811" y="8939"/>
                    </a:cubicBezTo>
                    <a:cubicBezTo>
                      <a:pt x="6799" y="8939"/>
                      <a:pt x="6787" y="8940"/>
                      <a:pt x="6775" y="8943"/>
                    </a:cubicBezTo>
                    <a:cubicBezTo>
                      <a:pt x="6644" y="8990"/>
                      <a:pt x="6597" y="9181"/>
                      <a:pt x="6763" y="9252"/>
                    </a:cubicBezTo>
                    <a:cubicBezTo>
                      <a:pt x="6823" y="9288"/>
                      <a:pt x="6883" y="9300"/>
                      <a:pt x="6942" y="9312"/>
                    </a:cubicBezTo>
                    <a:cubicBezTo>
                      <a:pt x="6978" y="9395"/>
                      <a:pt x="7085" y="9847"/>
                      <a:pt x="7573" y="10133"/>
                    </a:cubicBezTo>
                    <a:lnTo>
                      <a:pt x="8026" y="10383"/>
                    </a:lnTo>
                    <a:lnTo>
                      <a:pt x="8264" y="10955"/>
                    </a:lnTo>
                    <a:cubicBezTo>
                      <a:pt x="8281" y="11016"/>
                      <a:pt x="8344" y="11052"/>
                      <a:pt x="8405" y="11052"/>
                    </a:cubicBezTo>
                    <a:cubicBezTo>
                      <a:pt x="8426" y="11052"/>
                      <a:pt x="8447" y="11047"/>
                      <a:pt x="8466" y="11038"/>
                    </a:cubicBezTo>
                    <a:cubicBezTo>
                      <a:pt x="8549" y="11014"/>
                      <a:pt x="8573" y="10907"/>
                      <a:pt x="8549" y="10836"/>
                    </a:cubicBezTo>
                    <a:lnTo>
                      <a:pt x="8276" y="10228"/>
                    </a:lnTo>
                    <a:lnTo>
                      <a:pt x="7740" y="8943"/>
                    </a:lnTo>
                    <a:cubicBezTo>
                      <a:pt x="7930" y="8538"/>
                      <a:pt x="7740" y="8050"/>
                      <a:pt x="7311" y="7919"/>
                    </a:cubicBezTo>
                    <a:lnTo>
                      <a:pt x="5418" y="3382"/>
                    </a:lnTo>
                    <a:cubicBezTo>
                      <a:pt x="5763" y="2799"/>
                      <a:pt x="5597" y="2025"/>
                      <a:pt x="5037" y="1632"/>
                    </a:cubicBezTo>
                    <a:lnTo>
                      <a:pt x="5037" y="1323"/>
                    </a:lnTo>
                    <a:cubicBezTo>
                      <a:pt x="5037" y="1239"/>
                      <a:pt x="4954" y="1156"/>
                      <a:pt x="4870" y="1156"/>
                    </a:cubicBezTo>
                    <a:cubicBezTo>
                      <a:pt x="4775" y="1156"/>
                      <a:pt x="4704" y="1239"/>
                      <a:pt x="4704" y="1323"/>
                    </a:cubicBezTo>
                    <a:lnTo>
                      <a:pt x="4704" y="1477"/>
                    </a:lnTo>
                    <a:cubicBezTo>
                      <a:pt x="4579" y="1430"/>
                      <a:pt x="4442" y="1406"/>
                      <a:pt x="4300" y="1406"/>
                    </a:cubicBezTo>
                    <a:cubicBezTo>
                      <a:pt x="4159" y="1406"/>
                      <a:pt x="4013" y="1430"/>
                      <a:pt x="3870" y="1477"/>
                    </a:cubicBezTo>
                    <a:lnTo>
                      <a:pt x="3870" y="763"/>
                    </a:lnTo>
                    <a:cubicBezTo>
                      <a:pt x="3870" y="537"/>
                      <a:pt x="4049" y="346"/>
                      <a:pt x="4287" y="346"/>
                    </a:cubicBezTo>
                    <a:cubicBezTo>
                      <a:pt x="4477" y="346"/>
                      <a:pt x="4656" y="489"/>
                      <a:pt x="4692" y="680"/>
                    </a:cubicBezTo>
                    <a:cubicBezTo>
                      <a:pt x="4703" y="767"/>
                      <a:pt x="4783" y="824"/>
                      <a:pt x="4861" y="824"/>
                    </a:cubicBezTo>
                    <a:cubicBezTo>
                      <a:pt x="4868" y="824"/>
                      <a:pt x="4875" y="824"/>
                      <a:pt x="4882" y="823"/>
                    </a:cubicBezTo>
                    <a:cubicBezTo>
                      <a:pt x="4978" y="799"/>
                      <a:pt x="5037" y="715"/>
                      <a:pt x="5013" y="620"/>
                    </a:cubicBezTo>
                    <a:cubicBezTo>
                      <a:pt x="4954" y="263"/>
                      <a:pt x="4644" y="1"/>
                      <a:pt x="42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96" name="Google Shape;12828;p59">
                <a:extLst>
                  <a:ext uri="{FF2B5EF4-FFF2-40B4-BE49-F238E27FC236}">
                    <a16:creationId xmlns:a16="http://schemas.microsoft.com/office/drawing/2014/main" id="{FE568F00-A9EE-4953-9EA8-DAE561087020}"/>
                  </a:ext>
                </a:extLst>
              </p:cNvPr>
              <p:cNvSpPr/>
              <p:nvPr/>
            </p:nvSpPr>
            <p:spPr>
              <a:xfrm>
                <a:off x="1028146" y="2491719"/>
                <a:ext cx="37880" cy="32918"/>
              </a:xfrm>
              <a:custGeom>
                <a:avLst/>
                <a:gdLst/>
                <a:ahLst/>
                <a:cxnLst/>
                <a:rect l="l" t="t" r="r" b="b"/>
                <a:pathLst>
                  <a:path w="1191" h="1035" extrusionOk="0">
                    <a:moveTo>
                      <a:pt x="731" y="0"/>
                    </a:moveTo>
                    <a:cubicBezTo>
                      <a:pt x="646" y="0"/>
                      <a:pt x="578" y="41"/>
                      <a:pt x="560" y="130"/>
                    </a:cubicBezTo>
                    <a:cubicBezTo>
                      <a:pt x="548" y="213"/>
                      <a:pt x="607" y="308"/>
                      <a:pt x="703" y="320"/>
                    </a:cubicBezTo>
                    <a:cubicBezTo>
                      <a:pt x="786" y="332"/>
                      <a:pt x="857" y="415"/>
                      <a:pt x="857" y="511"/>
                    </a:cubicBezTo>
                    <a:cubicBezTo>
                      <a:pt x="857" y="618"/>
                      <a:pt x="774" y="713"/>
                      <a:pt x="667" y="713"/>
                    </a:cubicBezTo>
                    <a:cubicBezTo>
                      <a:pt x="560" y="713"/>
                      <a:pt x="488" y="630"/>
                      <a:pt x="476" y="535"/>
                    </a:cubicBezTo>
                    <a:cubicBezTo>
                      <a:pt x="454" y="446"/>
                      <a:pt x="391" y="378"/>
                      <a:pt x="316" y="378"/>
                    </a:cubicBezTo>
                    <a:cubicBezTo>
                      <a:pt x="310" y="378"/>
                      <a:pt x="304" y="379"/>
                      <a:pt x="298" y="380"/>
                    </a:cubicBezTo>
                    <a:cubicBezTo>
                      <a:pt x="0" y="415"/>
                      <a:pt x="179" y="1035"/>
                      <a:pt x="667" y="1035"/>
                    </a:cubicBezTo>
                    <a:cubicBezTo>
                      <a:pt x="953" y="1035"/>
                      <a:pt x="1191" y="796"/>
                      <a:pt x="1191" y="511"/>
                    </a:cubicBezTo>
                    <a:cubicBezTo>
                      <a:pt x="1191" y="199"/>
                      <a:pt x="920" y="0"/>
                      <a:pt x="7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97" name="Google Shape;12829;p59">
                <a:extLst>
                  <a:ext uri="{FF2B5EF4-FFF2-40B4-BE49-F238E27FC236}">
                    <a16:creationId xmlns:a16="http://schemas.microsoft.com/office/drawing/2014/main" id="{F2097907-2B89-498E-B798-D2BB1D452603}"/>
                  </a:ext>
                </a:extLst>
              </p:cNvPr>
              <p:cNvSpPr/>
              <p:nvPr/>
            </p:nvSpPr>
            <p:spPr>
              <a:xfrm>
                <a:off x="952769" y="2687447"/>
                <a:ext cx="16316" cy="1631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51" y="0"/>
                    </a:moveTo>
                    <a:cubicBezTo>
                      <a:pt x="120" y="0"/>
                      <a:pt x="1" y="119"/>
                      <a:pt x="1" y="250"/>
                    </a:cubicBezTo>
                    <a:cubicBezTo>
                      <a:pt x="1" y="393"/>
                      <a:pt x="120" y="512"/>
                      <a:pt x="251" y="512"/>
                    </a:cubicBezTo>
                    <a:cubicBezTo>
                      <a:pt x="394" y="512"/>
                      <a:pt x="513" y="393"/>
                      <a:pt x="513" y="250"/>
                    </a:cubicBezTo>
                    <a:cubicBezTo>
                      <a:pt x="513" y="119"/>
                      <a:pt x="394" y="0"/>
                      <a:pt x="2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98" name="Google Shape;12830;p59">
                <a:extLst>
                  <a:ext uri="{FF2B5EF4-FFF2-40B4-BE49-F238E27FC236}">
                    <a16:creationId xmlns:a16="http://schemas.microsoft.com/office/drawing/2014/main" id="{98A44E27-B03E-4D4E-9784-B603CA72F42C}"/>
                  </a:ext>
                </a:extLst>
              </p:cNvPr>
              <p:cNvSpPr/>
              <p:nvPr/>
            </p:nvSpPr>
            <p:spPr>
              <a:xfrm>
                <a:off x="1130368" y="2687447"/>
                <a:ext cx="15934" cy="16316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13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50"/>
                    </a:cubicBezTo>
                    <a:cubicBezTo>
                      <a:pt x="1" y="393"/>
                      <a:pt x="108" y="512"/>
                      <a:pt x="251" y="512"/>
                    </a:cubicBezTo>
                    <a:cubicBezTo>
                      <a:pt x="394" y="512"/>
                      <a:pt x="501" y="393"/>
                      <a:pt x="501" y="250"/>
                    </a:cubicBezTo>
                    <a:cubicBezTo>
                      <a:pt x="501" y="119"/>
                      <a:pt x="394" y="0"/>
                      <a:pt x="2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301" name="Google Shape;12849;p59">
              <a:extLst>
                <a:ext uri="{FF2B5EF4-FFF2-40B4-BE49-F238E27FC236}">
                  <a16:creationId xmlns:a16="http://schemas.microsoft.com/office/drawing/2014/main" id="{FCE816F7-2D0B-42FE-883C-03B3B5A71AE4}"/>
                </a:ext>
              </a:extLst>
            </p:cNvPr>
            <p:cNvGrpSpPr/>
            <p:nvPr/>
          </p:nvGrpSpPr>
          <p:grpSpPr>
            <a:xfrm>
              <a:off x="1423742" y="2554387"/>
              <a:ext cx="359015" cy="469400"/>
              <a:chOff x="1367060" y="2422129"/>
              <a:chExt cx="269261" cy="352050"/>
            </a:xfrm>
            <a:grpFill/>
          </p:grpSpPr>
          <p:sp>
            <p:nvSpPr>
              <p:cNvPr id="381" name="Google Shape;12850;p59">
                <a:extLst>
                  <a:ext uri="{FF2B5EF4-FFF2-40B4-BE49-F238E27FC236}">
                    <a16:creationId xmlns:a16="http://schemas.microsoft.com/office/drawing/2014/main" id="{74DE46B2-3883-4FB8-809B-205FF327A9CE}"/>
                  </a:ext>
                </a:extLst>
              </p:cNvPr>
              <p:cNvSpPr/>
              <p:nvPr/>
            </p:nvSpPr>
            <p:spPr>
              <a:xfrm>
                <a:off x="1392059" y="2651857"/>
                <a:ext cx="129160" cy="122322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3846" extrusionOk="0">
                    <a:moveTo>
                      <a:pt x="167" y="0"/>
                    </a:moveTo>
                    <a:cubicBezTo>
                      <a:pt x="72" y="0"/>
                      <a:pt x="0" y="83"/>
                      <a:pt x="0" y="167"/>
                    </a:cubicBezTo>
                    <a:cubicBezTo>
                      <a:pt x="0" y="262"/>
                      <a:pt x="72" y="333"/>
                      <a:pt x="167" y="333"/>
                    </a:cubicBezTo>
                    <a:lnTo>
                      <a:pt x="357" y="333"/>
                    </a:lnTo>
                    <a:lnTo>
                      <a:pt x="357" y="1691"/>
                    </a:lnTo>
                    <a:cubicBezTo>
                      <a:pt x="357" y="2179"/>
                      <a:pt x="762" y="2584"/>
                      <a:pt x="1250" y="2584"/>
                    </a:cubicBezTo>
                    <a:cubicBezTo>
                      <a:pt x="1286" y="2584"/>
                      <a:pt x="1226" y="2584"/>
                      <a:pt x="2310" y="2405"/>
                    </a:cubicBezTo>
                    <a:lnTo>
                      <a:pt x="2310" y="3453"/>
                    </a:lnTo>
                    <a:cubicBezTo>
                      <a:pt x="2310" y="3667"/>
                      <a:pt x="2489" y="3846"/>
                      <a:pt x="2691" y="3846"/>
                    </a:cubicBezTo>
                    <a:lnTo>
                      <a:pt x="3905" y="3846"/>
                    </a:lnTo>
                    <a:cubicBezTo>
                      <a:pt x="3989" y="3846"/>
                      <a:pt x="4060" y="3774"/>
                      <a:pt x="4060" y="3679"/>
                    </a:cubicBezTo>
                    <a:cubicBezTo>
                      <a:pt x="4060" y="3596"/>
                      <a:pt x="3989" y="3500"/>
                      <a:pt x="3893" y="3500"/>
                    </a:cubicBezTo>
                    <a:lnTo>
                      <a:pt x="2691" y="3500"/>
                    </a:lnTo>
                    <a:cubicBezTo>
                      <a:pt x="2667" y="3500"/>
                      <a:pt x="2631" y="3465"/>
                      <a:pt x="2631" y="3441"/>
                    </a:cubicBezTo>
                    <a:lnTo>
                      <a:pt x="2631" y="2191"/>
                    </a:lnTo>
                    <a:cubicBezTo>
                      <a:pt x="2631" y="2143"/>
                      <a:pt x="2620" y="2107"/>
                      <a:pt x="2572" y="2072"/>
                    </a:cubicBezTo>
                    <a:cubicBezTo>
                      <a:pt x="2555" y="2055"/>
                      <a:pt x="2520" y="2038"/>
                      <a:pt x="2485" y="2038"/>
                    </a:cubicBezTo>
                    <a:cubicBezTo>
                      <a:pt x="2470" y="2038"/>
                      <a:pt x="2455" y="2041"/>
                      <a:pt x="2441" y="2048"/>
                    </a:cubicBezTo>
                    <a:lnTo>
                      <a:pt x="1238" y="2250"/>
                    </a:lnTo>
                    <a:cubicBezTo>
                      <a:pt x="917" y="2250"/>
                      <a:pt x="691" y="2000"/>
                      <a:pt x="691" y="1691"/>
                    </a:cubicBezTo>
                    <a:lnTo>
                      <a:pt x="691" y="167"/>
                    </a:lnTo>
                    <a:cubicBezTo>
                      <a:pt x="691" y="83"/>
                      <a:pt x="607" y="0"/>
                      <a:pt x="5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2" name="Google Shape;12851;p59">
                <a:extLst>
                  <a:ext uri="{FF2B5EF4-FFF2-40B4-BE49-F238E27FC236}">
                    <a16:creationId xmlns:a16="http://schemas.microsoft.com/office/drawing/2014/main" id="{862744E8-FAFF-45BE-93AE-A795C0AE73A3}"/>
                  </a:ext>
                </a:extLst>
              </p:cNvPr>
              <p:cNvSpPr/>
              <p:nvPr/>
            </p:nvSpPr>
            <p:spPr>
              <a:xfrm>
                <a:off x="1367060" y="2441912"/>
                <a:ext cx="82184" cy="212139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6670" extrusionOk="0">
                    <a:moveTo>
                      <a:pt x="2415" y="1"/>
                    </a:moveTo>
                    <a:cubicBezTo>
                      <a:pt x="2382" y="1"/>
                      <a:pt x="2350" y="10"/>
                      <a:pt x="2322" y="29"/>
                    </a:cubicBezTo>
                    <a:cubicBezTo>
                      <a:pt x="1274" y="731"/>
                      <a:pt x="655" y="1898"/>
                      <a:pt x="655" y="3148"/>
                    </a:cubicBezTo>
                    <a:cubicBezTo>
                      <a:pt x="655" y="3351"/>
                      <a:pt x="667" y="3541"/>
                      <a:pt x="703" y="3732"/>
                    </a:cubicBezTo>
                    <a:cubicBezTo>
                      <a:pt x="48" y="5708"/>
                      <a:pt x="0" y="5696"/>
                      <a:pt x="0" y="5970"/>
                    </a:cubicBezTo>
                    <a:cubicBezTo>
                      <a:pt x="0" y="6208"/>
                      <a:pt x="84" y="6446"/>
                      <a:pt x="262" y="6625"/>
                    </a:cubicBezTo>
                    <a:cubicBezTo>
                      <a:pt x="295" y="6651"/>
                      <a:pt x="342" y="6670"/>
                      <a:pt x="389" y="6670"/>
                    </a:cubicBezTo>
                    <a:cubicBezTo>
                      <a:pt x="429" y="6670"/>
                      <a:pt x="468" y="6657"/>
                      <a:pt x="500" y="6625"/>
                    </a:cubicBezTo>
                    <a:cubicBezTo>
                      <a:pt x="560" y="6565"/>
                      <a:pt x="584" y="6458"/>
                      <a:pt x="500" y="6375"/>
                    </a:cubicBezTo>
                    <a:cubicBezTo>
                      <a:pt x="358" y="6220"/>
                      <a:pt x="298" y="5982"/>
                      <a:pt x="369" y="5756"/>
                    </a:cubicBezTo>
                    <a:lnTo>
                      <a:pt x="1036" y="3791"/>
                    </a:lnTo>
                    <a:cubicBezTo>
                      <a:pt x="1060" y="3767"/>
                      <a:pt x="1060" y="3732"/>
                      <a:pt x="1036" y="3720"/>
                    </a:cubicBezTo>
                    <a:cubicBezTo>
                      <a:pt x="1012" y="3517"/>
                      <a:pt x="1000" y="3327"/>
                      <a:pt x="1000" y="3148"/>
                    </a:cubicBezTo>
                    <a:cubicBezTo>
                      <a:pt x="1000" y="2005"/>
                      <a:pt x="1560" y="934"/>
                      <a:pt x="2513" y="291"/>
                    </a:cubicBezTo>
                    <a:cubicBezTo>
                      <a:pt x="2572" y="255"/>
                      <a:pt x="2584" y="148"/>
                      <a:pt x="2548" y="76"/>
                    </a:cubicBezTo>
                    <a:cubicBezTo>
                      <a:pt x="2519" y="25"/>
                      <a:pt x="2467" y="1"/>
                      <a:pt x="24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3" name="Google Shape;12852;p59">
                <a:extLst>
                  <a:ext uri="{FF2B5EF4-FFF2-40B4-BE49-F238E27FC236}">
                    <a16:creationId xmlns:a16="http://schemas.microsoft.com/office/drawing/2014/main" id="{3CDFE4E8-C67F-46F3-811B-D533F2D9AC48}"/>
                  </a:ext>
                </a:extLst>
              </p:cNvPr>
              <p:cNvSpPr/>
              <p:nvPr/>
            </p:nvSpPr>
            <p:spPr>
              <a:xfrm>
                <a:off x="1456051" y="2422129"/>
                <a:ext cx="180271" cy="162937"/>
              </a:xfrm>
              <a:custGeom>
                <a:avLst/>
                <a:gdLst/>
                <a:ahLst/>
                <a:cxnLst/>
                <a:rect l="l" t="t" r="r" b="b"/>
                <a:pathLst>
                  <a:path w="5668" h="5123" extrusionOk="0">
                    <a:moveTo>
                      <a:pt x="1621" y="1"/>
                    </a:moveTo>
                    <a:cubicBezTo>
                      <a:pt x="1104" y="1"/>
                      <a:pt x="591" y="107"/>
                      <a:pt x="119" y="317"/>
                    </a:cubicBezTo>
                    <a:cubicBezTo>
                      <a:pt x="24" y="353"/>
                      <a:pt x="0" y="448"/>
                      <a:pt x="24" y="544"/>
                    </a:cubicBezTo>
                    <a:cubicBezTo>
                      <a:pt x="51" y="616"/>
                      <a:pt x="113" y="648"/>
                      <a:pt x="184" y="648"/>
                    </a:cubicBezTo>
                    <a:cubicBezTo>
                      <a:pt x="205" y="648"/>
                      <a:pt x="228" y="645"/>
                      <a:pt x="250" y="639"/>
                    </a:cubicBezTo>
                    <a:cubicBezTo>
                      <a:pt x="965" y="317"/>
                      <a:pt x="1536" y="365"/>
                      <a:pt x="1643" y="353"/>
                    </a:cubicBezTo>
                    <a:cubicBezTo>
                      <a:pt x="3941" y="365"/>
                      <a:pt x="5644" y="2556"/>
                      <a:pt x="4894" y="4901"/>
                    </a:cubicBezTo>
                    <a:cubicBezTo>
                      <a:pt x="4870" y="4997"/>
                      <a:pt x="4906" y="5080"/>
                      <a:pt x="5001" y="5116"/>
                    </a:cubicBezTo>
                    <a:cubicBezTo>
                      <a:pt x="5018" y="5120"/>
                      <a:pt x="5035" y="5123"/>
                      <a:pt x="5052" y="5123"/>
                    </a:cubicBezTo>
                    <a:cubicBezTo>
                      <a:pt x="5119" y="5123"/>
                      <a:pt x="5184" y="5085"/>
                      <a:pt x="5203" y="5009"/>
                    </a:cubicBezTo>
                    <a:cubicBezTo>
                      <a:pt x="5668" y="3508"/>
                      <a:pt x="5239" y="2044"/>
                      <a:pt x="4263" y="1079"/>
                    </a:cubicBezTo>
                    <a:cubicBezTo>
                      <a:pt x="3524" y="356"/>
                      <a:pt x="2566" y="1"/>
                      <a:pt x="162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4" name="Google Shape;12853;p59">
                <a:extLst>
                  <a:ext uri="{FF2B5EF4-FFF2-40B4-BE49-F238E27FC236}">
                    <a16:creationId xmlns:a16="http://schemas.microsoft.com/office/drawing/2014/main" id="{42AA34E1-97E9-4EDB-9289-4FA2C20F4D2E}"/>
                  </a:ext>
                </a:extLst>
              </p:cNvPr>
              <p:cNvSpPr/>
              <p:nvPr/>
            </p:nvSpPr>
            <p:spPr>
              <a:xfrm>
                <a:off x="1532160" y="2593590"/>
                <a:ext cx="81834" cy="180207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5666" extrusionOk="0">
                    <a:moveTo>
                      <a:pt x="2399" y="1"/>
                    </a:moveTo>
                    <a:cubicBezTo>
                      <a:pt x="2340" y="1"/>
                      <a:pt x="2284" y="36"/>
                      <a:pt x="2251" y="94"/>
                    </a:cubicBezTo>
                    <a:cubicBezTo>
                      <a:pt x="2096" y="380"/>
                      <a:pt x="1715" y="856"/>
                      <a:pt x="1715" y="1737"/>
                    </a:cubicBezTo>
                    <a:lnTo>
                      <a:pt x="1715" y="5273"/>
                    </a:lnTo>
                    <a:cubicBezTo>
                      <a:pt x="1715" y="5309"/>
                      <a:pt x="1679" y="5332"/>
                      <a:pt x="1655" y="5332"/>
                    </a:cubicBezTo>
                    <a:lnTo>
                      <a:pt x="167" y="5332"/>
                    </a:lnTo>
                    <a:cubicBezTo>
                      <a:pt x="72" y="5332"/>
                      <a:pt x="0" y="5404"/>
                      <a:pt x="0" y="5499"/>
                    </a:cubicBezTo>
                    <a:cubicBezTo>
                      <a:pt x="0" y="5583"/>
                      <a:pt x="72" y="5666"/>
                      <a:pt x="167" y="5666"/>
                    </a:cubicBezTo>
                    <a:lnTo>
                      <a:pt x="1655" y="5666"/>
                    </a:lnTo>
                    <a:cubicBezTo>
                      <a:pt x="1858" y="5666"/>
                      <a:pt x="2036" y="5487"/>
                      <a:pt x="2036" y="5273"/>
                    </a:cubicBezTo>
                    <a:lnTo>
                      <a:pt x="2036" y="1737"/>
                    </a:lnTo>
                    <a:cubicBezTo>
                      <a:pt x="2036" y="963"/>
                      <a:pt x="2382" y="558"/>
                      <a:pt x="2548" y="249"/>
                    </a:cubicBezTo>
                    <a:cubicBezTo>
                      <a:pt x="2572" y="153"/>
                      <a:pt x="2548" y="70"/>
                      <a:pt x="2477" y="22"/>
                    </a:cubicBezTo>
                    <a:cubicBezTo>
                      <a:pt x="2451" y="8"/>
                      <a:pt x="2425" y="1"/>
                      <a:pt x="23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5" name="Google Shape;12854;p59">
                <a:extLst>
                  <a:ext uri="{FF2B5EF4-FFF2-40B4-BE49-F238E27FC236}">
                    <a16:creationId xmlns:a16="http://schemas.microsoft.com/office/drawing/2014/main" id="{7D2FF29B-D72A-4BDF-8A73-45BD8CC58979}"/>
                  </a:ext>
                </a:extLst>
              </p:cNvPr>
              <p:cNvSpPr/>
              <p:nvPr/>
            </p:nvSpPr>
            <p:spPr>
              <a:xfrm>
                <a:off x="1425359" y="2572313"/>
                <a:ext cx="24267" cy="17843"/>
              </a:xfrm>
              <a:custGeom>
                <a:avLst/>
                <a:gdLst/>
                <a:ahLst/>
                <a:cxnLst/>
                <a:rect l="l" t="t" r="r" b="b"/>
                <a:pathLst>
                  <a:path w="763" h="561" extrusionOk="0">
                    <a:moveTo>
                      <a:pt x="583" y="0"/>
                    </a:moveTo>
                    <a:cubicBezTo>
                      <a:pt x="554" y="0"/>
                      <a:pt x="525" y="8"/>
                      <a:pt x="501" y="25"/>
                    </a:cubicBezTo>
                    <a:lnTo>
                      <a:pt x="96" y="239"/>
                    </a:lnTo>
                    <a:cubicBezTo>
                      <a:pt x="25" y="287"/>
                      <a:pt x="1" y="394"/>
                      <a:pt x="37" y="465"/>
                    </a:cubicBezTo>
                    <a:cubicBezTo>
                      <a:pt x="72" y="525"/>
                      <a:pt x="132" y="560"/>
                      <a:pt x="191" y="560"/>
                    </a:cubicBezTo>
                    <a:cubicBezTo>
                      <a:pt x="215" y="560"/>
                      <a:pt x="251" y="560"/>
                      <a:pt x="275" y="537"/>
                    </a:cubicBezTo>
                    <a:lnTo>
                      <a:pt x="680" y="322"/>
                    </a:lnTo>
                    <a:cubicBezTo>
                      <a:pt x="739" y="263"/>
                      <a:pt x="763" y="156"/>
                      <a:pt x="727" y="84"/>
                    </a:cubicBezTo>
                    <a:cubicBezTo>
                      <a:pt x="696" y="29"/>
                      <a:pt x="639" y="0"/>
                      <a:pt x="5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6" name="Google Shape;12855;p59">
                <a:extLst>
                  <a:ext uri="{FF2B5EF4-FFF2-40B4-BE49-F238E27FC236}">
                    <a16:creationId xmlns:a16="http://schemas.microsoft.com/office/drawing/2014/main" id="{48FB8E08-E579-436A-9261-BF5D859925B7}"/>
                  </a:ext>
                </a:extLst>
              </p:cNvPr>
              <p:cNvSpPr/>
              <p:nvPr/>
            </p:nvSpPr>
            <p:spPr>
              <a:xfrm>
                <a:off x="1562820" y="2573680"/>
                <a:ext cx="26176" cy="17620"/>
              </a:xfrm>
              <a:custGeom>
                <a:avLst/>
                <a:gdLst/>
                <a:ahLst/>
                <a:cxnLst/>
                <a:rect l="l" t="t" r="r" b="b"/>
                <a:pathLst>
                  <a:path w="823" h="554" extrusionOk="0">
                    <a:moveTo>
                      <a:pt x="201" y="1"/>
                    </a:moveTo>
                    <a:cubicBezTo>
                      <a:pt x="143" y="1"/>
                      <a:pt x="81" y="28"/>
                      <a:pt x="48" y="77"/>
                    </a:cubicBezTo>
                    <a:cubicBezTo>
                      <a:pt x="1" y="160"/>
                      <a:pt x="37" y="255"/>
                      <a:pt x="108" y="303"/>
                    </a:cubicBezTo>
                    <a:cubicBezTo>
                      <a:pt x="513" y="529"/>
                      <a:pt x="513" y="553"/>
                      <a:pt x="584" y="553"/>
                    </a:cubicBezTo>
                    <a:cubicBezTo>
                      <a:pt x="763" y="541"/>
                      <a:pt x="822" y="315"/>
                      <a:pt x="680" y="244"/>
                    </a:cubicBezTo>
                    <a:lnTo>
                      <a:pt x="275" y="17"/>
                    </a:lnTo>
                    <a:cubicBezTo>
                      <a:pt x="253" y="6"/>
                      <a:pt x="227" y="1"/>
                      <a:pt x="20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7" name="Google Shape;12856;p59">
                <a:extLst>
                  <a:ext uri="{FF2B5EF4-FFF2-40B4-BE49-F238E27FC236}">
                    <a16:creationId xmlns:a16="http://schemas.microsoft.com/office/drawing/2014/main" id="{82ABCB2B-8D00-4124-A68A-0F6F42F79A97}"/>
                  </a:ext>
                </a:extLst>
              </p:cNvPr>
              <p:cNvSpPr/>
              <p:nvPr/>
            </p:nvSpPr>
            <p:spPr>
              <a:xfrm>
                <a:off x="1448100" y="2481414"/>
                <a:ext cx="125375" cy="191275"/>
              </a:xfrm>
              <a:custGeom>
                <a:avLst/>
                <a:gdLst/>
                <a:ahLst/>
                <a:cxnLst/>
                <a:rect l="l" t="t" r="r" b="b"/>
                <a:pathLst>
                  <a:path w="3942" h="6014" extrusionOk="0">
                    <a:moveTo>
                      <a:pt x="1280" y="1498"/>
                    </a:moveTo>
                    <a:cubicBezTo>
                      <a:pt x="1355" y="1498"/>
                      <a:pt x="1429" y="1543"/>
                      <a:pt x="1429" y="1632"/>
                    </a:cubicBezTo>
                    <a:lnTo>
                      <a:pt x="1429" y="1763"/>
                    </a:lnTo>
                    <a:lnTo>
                      <a:pt x="1262" y="1763"/>
                    </a:lnTo>
                    <a:cubicBezTo>
                      <a:pt x="1191" y="1763"/>
                      <a:pt x="1131" y="1704"/>
                      <a:pt x="1131" y="1632"/>
                    </a:cubicBezTo>
                    <a:cubicBezTo>
                      <a:pt x="1131" y="1543"/>
                      <a:pt x="1206" y="1498"/>
                      <a:pt x="1280" y="1498"/>
                    </a:cubicBezTo>
                    <a:close/>
                    <a:moveTo>
                      <a:pt x="2483" y="1498"/>
                    </a:moveTo>
                    <a:cubicBezTo>
                      <a:pt x="2557" y="1498"/>
                      <a:pt x="2632" y="1543"/>
                      <a:pt x="2632" y="1632"/>
                    </a:cubicBezTo>
                    <a:cubicBezTo>
                      <a:pt x="2632" y="1704"/>
                      <a:pt x="2572" y="1763"/>
                      <a:pt x="2501" y="1763"/>
                    </a:cubicBezTo>
                    <a:lnTo>
                      <a:pt x="2334" y="1763"/>
                    </a:lnTo>
                    <a:lnTo>
                      <a:pt x="2334" y="1632"/>
                    </a:lnTo>
                    <a:cubicBezTo>
                      <a:pt x="2334" y="1543"/>
                      <a:pt x="2408" y="1498"/>
                      <a:pt x="2483" y="1498"/>
                    </a:cubicBezTo>
                    <a:close/>
                    <a:moveTo>
                      <a:pt x="1989" y="2085"/>
                    </a:moveTo>
                    <a:lnTo>
                      <a:pt x="1989" y="3776"/>
                    </a:lnTo>
                    <a:lnTo>
                      <a:pt x="1739" y="3776"/>
                    </a:lnTo>
                    <a:lnTo>
                      <a:pt x="1739" y="2085"/>
                    </a:lnTo>
                    <a:close/>
                    <a:moveTo>
                      <a:pt x="2524" y="4097"/>
                    </a:moveTo>
                    <a:lnTo>
                      <a:pt x="2524" y="4430"/>
                    </a:lnTo>
                    <a:lnTo>
                      <a:pt x="1215" y="4430"/>
                    </a:lnTo>
                    <a:lnTo>
                      <a:pt x="1215" y="4097"/>
                    </a:lnTo>
                    <a:close/>
                    <a:moveTo>
                      <a:pt x="2512" y="4752"/>
                    </a:moveTo>
                    <a:lnTo>
                      <a:pt x="2512" y="4942"/>
                    </a:lnTo>
                    <a:lnTo>
                      <a:pt x="2524" y="4942"/>
                    </a:lnTo>
                    <a:cubicBezTo>
                      <a:pt x="2524" y="5026"/>
                      <a:pt x="2465" y="5085"/>
                      <a:pt x="2393" y="5085"/>
                    </a:cubicBezTo>
                    <a:lnTo>
                      <a:pt x="1334" y="5085"/>
                    </a:lnTo>
                    <a:cubicBezTo>
                      <a:pt x="1262" y="5085"/>
                      <a:pt x="1203" y="5026"/>
                      <a:pt x="1203" y="4942"/>
                    </a:cubicBezTo>
                    <a:lnTo>
                      <a:pt x="1203" y="4752"/>
                    </a:lnTo>
                    <a:close/>
                    <a:moveTo>
                      <a:pt x="2227" y="5395"/>
                    </a:moveTo>
                    <a:cubicBezTo>
                      <a:pt x="2203" y="5561"/>
                      <a:pt x="2048" y="5681"/>
                      <a:pt x="1870" y="5681"/>
                    </a:cubicBezTo>
                    <a:cubicBezTo>
                      <a:pt x="1691" y="5681"/>
                      <a:pt x="1548" y="5561"/>
                      <a:pt x="1500" y="5395"/>
                    </a:cubicBezTo>
                    <a:close/>
                    <a:moveTo>
                      <a:pt x="1874" y="1"/>
                    </a:moveTo>
                    <a:cubicBezTo>
                      <a:pt x="834" y="1"/>
                      <a:pt x="0" y="837"/>
                      <a:pt x="0" y="1882"/>
                    </a:cubicBezTo>
                    <a:cubicBezTo>
                      <a:pt x="0" y="2406"/>
                      <a:pt x="215" y="2906"/>
                      <a:pt x="607" y="3264"/>
                    </a:cubicBezTo>
                    <a:cubicBezTo>
                      <a:pt x="786" y="3418"/>
                      <a:pt x="869" y="3656"/>
                      <a:pt x="869" y="3895"/>
                    </a:cubicBezTo>
                    <a:lnTo>
                      <a:pt x="869" y="4942"/>
                    </a:lnTo>
                    <a:cubicBezTo>
                      <a:pt x="869" y="5145"/>
                      <a:pt x="988" y="5300"/>
                      <a:pt x="1155" y="5359"/>
                    </a:cubicBezTo>
                    <a:cubicBezTo>
                      <a:pt x="1191" y="5716"/>
                      <a:pt x="1489" y="6014"/>
                      <a:pt x="1858" y="6014"/>
                    </a:cubicBezTo>
                    <a:cubicBezTo>
                      <a:pt x="2227" y="6014"/>
                      <a:pt x="2524" y="5740"/>
                      <a:pt x="2560" y="5359"/>
                    </a:cubicBezTo>
                    <a:cubicBezTo>
                      <a:pt x="2715" y="5288"/>
                      <a:pt x="2834" y="5121"/>
                      <a:pt x="2834" y="4942"/>
                    </a:cubicBezTo>
                    <a:lnTo>
                      <a:pt x="2834" y="3871"/>
                    </a:lnTo>
                    <a:cubicBezTo>
                      <a:pt x="2834" y="3811"/>
                      <a:pt x="2834" y="3752"/>
                      <a:pt x="2858" y="3692"/>
                    </a:cubicBezTo>
                    <a:cubicBezTo>
                      <a:pt x="2870" y="3609"/>
                      <a:pt x="2822" y="3514"/>
                      <a:pt x="2727" y="3502"/>
                    </a:cubicBezTo>
                    <a:cubicBezTo>
                      <a:pt x="2718" y="3500"/>
                      <a:pt x="2710" y="3500"/>
                      <a:pt x="2701" y="3500"/>
                    </a:cubicBezTo>
                    <a:cubicBezTo>
                      <a:pt x="2627" y="3500"/>
                      <a:pt x="2558" y="3546"/>
                      <a:pt x="2536" y="3621"/>
                    </a:cubicBezTo>
                    <a:cubicBezTo>
                      <a:pt x="2524" y="3668"/>
                      <a:pt x="2524" y="3728"/>
                      <a:pt x="2512" y="3776"/>
                    </a:cubicBezTo>
                    <a:lnTo>
                      <a:pt x="2298" y="3776"/>
                    </a:lnTo>
                    <a:lnTo>
                      <a:pt x="2298" y="2085"/>
                    </a:lnTo>
                    <a:lnTo>
                      <a:pt x="2465" y="2085"/>
                    </a:lnTo>
                    <a:cubicBezTo>
                      <a:pt x="2715" y="2085"/>
                      <a:pt x="2929" y="1882"/>
                      <a:pt x="2929" y="1632"/>
                    </a:cubicBezTo>
                    <a:cubicBezTo>
                      <a:pt x="2929" y="1370"/>
                      <a:pt x="2715" y="1168"/>
                      <a:pt x="2465" y="1168"/>
                    </a:cubicBezTo>
                    <a:lnTo>
                      <a:pt x="2441" y="1168"/>
                    </a:lnTo>
                    <a:cubicBezTo>
                      <a:pt x="2179" y="1168"/>
                      <a:pt x="1977" y="1370"/>
                      <a:pt x="1977" y="1632"/>
                    </a:cubicBezTo>
                    <a:lnTo>
                      <a:pt x="1977" y="1763"/>
                    </a:lnTo>
                    <a:lnTo>
                      <a:pt x="1727" y="1763"/>
                    </a:lnTo>
                    <a:lnTo>
                      <a:pt x="1727" y="1632"/>
                    </a:lnTo>
                    <a:cubicBezTo>
                      <a:pt x="1727" y="1370"/>
                      <a:pt x="1512" y="1168"/>
                      <a:pt x="1262" y="1168"/>
                    </a:cubicBezTo>
                    <a:lnTo>
                      <a:pt x="1227" y="1168"/>
                    </a:lnTo>
                    <a:cubicBezTo>
                      <a:pt x="977" y="1168"/>
                      <a:pt x="774" y="1370"/>
                      <a:pt x="774" y="1632"/>
                    </a:cubicBezTo>
                    <a:cubicBezTo>
                      <a:pt x="774" y="1882"/>
                      <a:pt x="977" y="2085"/>
                      <a:pt x="1227" y="2085"/>
                    </a:cubicBezTo>
                    <a:lnTo>
                      <a:pt x="1393" y="2085"/>
                    </a:lnTo>
                    <a:lnTo>
                      <a:pt x="1393" y="3776"/>
                    </a:lnTo>
                    <a:lnTo>
                      <a:pt x="1191" y="3776"/>
                    </a:lnTo>
                    <a:cubicBezTo>
                      <a:pt x="1155" y="3478"/>
                      <a:pt x="1024" y="3204"/>
                      <a:pt x="810" y="3014"/>
                    </a:cubicBezTo>
                    <a:cubicBezTo>
                      <a:pt x="488" y="2716"/>
                      <a:pt x="310" y="2299"/>
                      <a:pt x="310" y="1871"/>
                    </a:cubicBezTo>
                    <a:cubicBezTo>
                      <a:pt x="310" y="1013"/>
                      <a:pt x="988" y="323"/>
                      <a:pt x="1858" y="323"/>
                    </a:cubicBezTo>
                    <a:lnTo>
                      <a:pt x="1905" y="323"/>
                    </a:lnTo>
                    <a:cubicBezTo>
                      <a:pt x="2715" y="335"/>
                      <a:pt x="3394" y="1013"/>
                      <a:pt x="3405" y="1835"/>
                    </a:cubicBezTo>
                    <a:lnTo>
                      <a:pt x="3405" y="1847"/>
                    </a:lnTo>
                    <a:cubicBezTo>
                      <a:pt x="3405" y="2287"/>
                      <a:pt x="3239" y="2668"/>
                      <a:pt x="2929" y="2966"/>
                    </a:cubicBezTo>
                    <a:cubicBezTo>
                      <a:pt x="2870" y="3025"/>
                      <a:pt x="2858" y="3133"/>
                      <a:pt x="2929" y="3204"/>
                    </a:cubicBezTo>
                    <a:cubicBezTo>
                      <a:pt x="2965" y="3240"/>
                      <a:pt x="3007" y="3258"/>
                      <a:pt x="3048" y="3258"/>
                    </a:cubicBezTo>
                    <a:cubicBezTo>
                      <a:pt x="3090" y="3258"/>
                      <a:pt x="3132" y="3240"/>
                      <a:pt x="3167" y="3204"/>
                    </a:cubicBezTo>
                    <a:cubicBezTo>
                      <a:pt x="3906" y="2502"/>
                      <a:pt x="3941" y="1299"/>
                      <a:pt x="3191" y="561"/>
                    </a:cubicBezTo>
                    <a:cubicBezTo>
                      <a:pt x="2858" y="216"/>
                      <a:pt x="2393" y="1"/>
                      <a:pt x="1917" y="1"/>
                    </a:cubicBezTo>
                    <a:cubicBezTo>
                      <a:pt x="1903" y="1"/>
                      <a:pt x="1888" y="1"/>
                      <a:pt x="18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8" name="Google Shape;12857;p59">
                <a:extLst>
                  <a:ext uri="{FF2B5EF4-FFF2-40B4-BE49-F238E27FC236}">
                    <a16:creationId xmlns:a16="http://schemas.microsoft.com/office/drawing/2014/main" id="{A15AC706-30D7-4E55-BE29-FCD49D3236A5}"/>
                  </a:ext>
                </a:extLst>
              </p:cNvPr>
              <p:cNvSpPr/>
              <p:nvPr/>
            </p:nvSpPr>
            <p:spPr>
              <a:xfrm>
                <a:off x="1502232" y="2449259"/>
                <a:ext cx="10655" cy="2538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798" extrusionOk="0">
                    <a:moveTo>
                      <a:pt x="168" y="0"/>
                    </a:moveTo>
                    <a:cubicBezTo>
                      <a:pt x="84" y="0"/>
                      <a:pt x="1" y="84"/>
                      <a:pt x="1" y="167"/>
                    </a:cubicBezTo>
                    <a:lnTo>
                      <a:pt x="1" y="631"/>
                    </a:lnTo>
                    <a:cubicBezTo>
                      <a:pt x="1" y="715"/>
                      <a:pt x="84" y="798"/>
                      <a:pt x="168" y="798"/>
                    </a:cubicBezTo>
                    <a:cubicBezTo>
                      <a:pt x="263" y="798"/>
                      <a:pt x="334" y="715"/>
                      <a:pt x="334" y="631"/>
                    </a:cubicBezTo>
                    <a:lnTo>
                      <a:pt x="334" y="167"/>
                    </a:lnTo>
                    <a:cubicBezTo>
                      <a:pt x="334" y="84"/>
                      <a:pt x="263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9" name="Google Shape;12858;p59">
                <a:extLst>
                  <a:ext uri="{FF2B5EF4-FFF2-40B4-BE49-F238E27FC236}">
                    <a16:creationId xmlns:a16="http://schemas.microsoft.com/office/drawing/2014/main" id="{22039C30-8BA4-43A3-B7F3-A20E8E4E1535}"/>
                  </a:ext>
                </a:extLst>
              </p:cNvPr>
              <p:cNvSpPr/>
              <p:nvPr/>
            </p:nvSpPr>
            <p:spPr>
              <a:xfrm>
                <a:off x="1458309" y="2460582"/>
                <a:ext cx="18988" cy="23090"/>
              </a:xfrm>
              <a:custGeom>
                <a:avLst/>
                <a:gdLst/>
                <a:ahLst/>
                <a:cxnLst/>
                <a:rect l="l" t="t" r="r" b="b"/>
                <a:pathLst>
                  <a:path w="597" h="726" extrusionOk="0">
                    <a:moveTo>
                      <a:pt x="190" y="1"/>
                    </a:moveTo>
                    <a:cubicBezTo>
                      <a:pt x="161" y="1"/>
                      <a:pt x="132" y="9"/>
                      <a:pt x="108" y="25"/>
                    </a:cubicBezTo>
                    <a:cubicBezTo>
                      <a:pt x="25" y="61"/>
                      <a:pt x="1" y="168"/>
                      <a:pt x="48" y="240"/>
                    </a:cubicBezTo>
                    <a:lnTo>
                      <a:pt x="275" y="644"/>
                    </a:lnTo>
                    <a:cubicBezTo>
                      <a:pt x="299" y="693"/>
                      <a:pt x="357" y="726"/>
                      <a:pt x="414" y="726"/>
                    </a:cubicBezTo>
                    <a:cubicBezTo>
                      <a:pt x="441" y="726"/>
                      <a:pt x="466" y="719"/>
                      <a:pt x="489" y="704"/>
                    </a:cubicBezTo>
                    <a:cubicBezTo>
                      <a:pt x="572" y="656"/>
                      <a:pt x="596" y="573"/>
                      <a:pt x="548" y="478"/>
                    </a:cubicBezTo>
                    <a:lnTo>
                      <a:pt x="322" y="85"/>
                    </a:lnTo>
                    <a:cubicBezTo>
                      <a:pt x="299" y="30"/>
                      <a:pt x="244" y="1"/>
                      <a:pt x="19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90" name="Google Shape;12859;p59">
                <a:extLst>
                  <a:ext uri="{FF2B5EF4-FFF2-40B4-BE49-F238E27FC236}">
                    <a16:creationId xmlns:a16="http://schemas.microsoft.com/office/drawing/2014/main" id="{865E148C-65D5-4624-AB96-5A2D49ED915D}"/>
                  </a:ext>
                </a:extLst>
              </p:cNvPr>
              <p:cNvSpPr/>
              <p:nvPr/>
            </p:nvSpPr>
            <p:spPr>
              <a:xfrm>
                <a:off x="1425741" y="2492768"/>
                <a:ext cx="25031" cy="17874"/>
              </a:xfrm>
              <a:custGeom>
                <a:avLst/>
                <a:gdLst/>
                <a:ahLst/>
                <a:cxnLst/>
                <a:rect l="l" t="t" r="r" b="b"/>
                <a:pathLst>
                  <a:path w="787" h="562" extrusionOk="0">
                    <a:moveTo>
                      <a:pt x="181" y="1"/>
                    </a:moveTo>
                    <a:cubicBezTo>
                      <a:pt x="126" y="1"/>
                      <a:pt x="72" y="30"/>
                      <a:pt x="48" y="85"/>
                    </a:cubicBezTo>
                    <a:cubicBezTo>
                      <a:pt x="1" y="156"/>
                      <a:pt x="25" y="263"/>
                      <a:pt x="108" y="299"/>
                    </a:cubicBezTo>
                    <a:cubicBezTo>
                      <a:pt x="501" y="525"/>
                      <a:pt x="501" y="561"/>
                      <a:pt x="584" y="561"/>
                    </a:cubicBezTo>
                    <a:cubicBezTo>
                      <a:pt x="632" y="561"/>
                      <a:pt x="703" y="525"/>
                      <a:pt x="727" y="466"/>
                    </a:cubicBezTo>
                    <a:cubicBezTo>
                      <a:pt x="787" y="394"/>
                      <a:pt x="751" y="287"/>
                      <a:pt x="668" y="240"/>
                    </a:cubicBezTo>
                    <a:lnTo>
                      <a:pt x="263" y="25"/>
                    </a:lnTo>
                    <a:cubicBezTo>
                      <a:pt x="238" y="9"/>
                      <a:pt x="209" y="1"/>
                      <a:pt x="1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91" name="Google Shape;12860;p59">
                <a:extLst>
                  <a:ext uri="{FF2B5EF4-FFF2-40B4-BE49-F238E27FC236}">
                    <a16:creationId xmlns:a16="http://schemas.microsoft.com/office/drawing/2014/main" id="{157C36BD-85A7-437F-B874-DE30C53CC2F5}"/>
                  </a:ext>
                </a:extLst>
              </p:cNvPr>
              <p:cNvSpPr/>
              <p:nvPr/>
            </p:nvSpPr>
            <p:spPr>
              <a:xfrm>
                <a:off x="1414768" y="2535959"/>
                <a:ext cx="25031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335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34"/>
                      <a:pt x="167" y="334"/>
                    </a:cubicBezTo>
                    <a:lnTo>
                      <a:pt x="632" y="334"/>
                    </a:lnTo>
                    <a:cubicBezTo>
                      <a:pt x="715" y="334"/>
                      <a:pt x="786" y="251"/>
                      <a:pt x="786" y="167"/>
                    </a:cubicBezTo>
                    <a:cubicBezTo>
                      <a:pt x="786" y="72"/>
                      <a:pt x="715" y="1"/>
                      <a:pt x="63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92" name="Google Shape;12861;p59">
                <a:extLst>
                  <a:ext uri="{FF2B5EF4-FFF2-40B4-BE49-F238E27FC236}">
                    <a16:creationId xmlns:a16="http://schemas.microsoft.com/office/drawing/2014/main" id="{9502EFC7-8D6D-48E9-B500-24639F4C3D4C}"/>
                  </a:ext>
                </a:extLst>
              </p:cNvPr>
              <p:cNvSpPr/>
              <p:nvPr/>
            </p:nvSpPr>
            <p:spPr>
              <a:xfrm>
                <a:off x="1573825" y="2537104"/>
                <a:ext cx="24999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55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631" y="322"/>
                    </a:lnTo>
                    <a:cubicBezTo>
                      <a:pt x="715" y="322"/>
                      <a:pt x="786" y="251"/>
                      <a:pt x="786" y="155"/>
                    </a:cubicBezTo>
                    <a:cubicBezTo>
                      <a:pt x="786" y="72"/>
                      <a:pt x="715" y="0"/>
                      <a:pt x="6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93" name="Google Shape;12862;p59">
                <a:extLst>
                  <a:ext uri="{FF2B5EF4-FFF2-40B4-BE49-F238E27FC236}">
                    <a16:creationId xmlns:a16="http://schemas.microsoft.com/office/drawing/2014/main" id="{764E8EB3-C4BC-4A5F-B295-F248A76E783B}"/>
                  </a:ext>
                </a:extLst>
              </p:cNvPr>
              <p:cNvSpPr/>
              <p:nvPr/>
            </p:nvSpPr>
            <p:spPr>
              <a:xfrm>
                <a:off x="1563965" y="2493627"/>
                <a:ext cx="24649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775" h="551" extrusionOk="0">
                    <a:moveTo>
                      <a:pt x="576" y="0"/>
                    </a:moveTo>
                    <a:cubicBezTo>
                      <a:pt x="549" y="0"/>
                      <a:pt x="523" y="7"/>
                      <a:pt x="501" y="22"/>
                    </a:cubicBezTo>
                    <a:lnTo>
                      <a:pt x="108" y="248"/>
                    </a:lnTo>
                    <a:cubicBezTo>
                      <a:pt x="24" y="296"/>
                      <a:pt x="1" y="391"/>
                      <a:pt x="48" y="475"/>
                    </a:cubicBezTo>
                    <a:cubicBezTo>
                      <a:pt x="73" y="524"/>
                      <a:pt x="132" y="550"/>
                      <a:pt x="189" y="550"/>
                    </a:cubicBezTo>
                    <a:cubicBezTo>
                      <a:pt x="215" y="550"/>
                      <a:pt x="240" y="545"/>
                      <a:pt x="263" y="534"/>
                    </a:cubicBezTo>
                    <a:lnTo>
                      <a:pt x="667" y="308"/>
                    </a:lnTo>
                    <a:cubicBezTo>
                      <a:pt x="739" y="260"/>
                      <a:pt x="774" y="153"/>
                      <a:pt x="727" y="82"/>
                    </a:cubicBezTo>
                    <a:cubicBezTo>
                      <a:pt x="694" y="33"/>
                      <a:pt x="633" y="0"/>
                      <a:pt x="5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94" name="Google Shape;12863;p59">
                <a:extLst>
                  <a:ext uri="{FF2B5EF4-FFF2-40B4-BE49-F238E27FC236}">
                    <a16:creationId xmlns:a16="http://schemas.microsoft.com/office/drawing/2014/main" id="{9E17E003-12ED-4F28-A0CB-ED537A2D7F62}"/>
                  </a:ext>
                </a:extLst>
              </p:cNvPr>
              <p:cNvSpPr/>
              <p:nvPr/>
            </p:nvSpPr>
            <p:spPr>
              <a:xfrm>
                <a:off x="1537853" y="2461440"/>
                <a:ext cx="18956" cy="2309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726" extrusionOk="0">
                    <a:moveTo>
                      <a:pt x="414" y="0"/>
                    </a:moveTo>
                    <a:cubicBezTo>
                      <a:pt x="357" y="0"/>
                      <a:pt x="298" y="33"/>
                      <a:pt x="274" y="82"/>
                    </a:cubicBezTo>
                    <a:lnTo>
                      <a:pt x="48" y="486"/>
                    </a:lnTo>
                    <a:cubicBezTo>
                      <a:pt x="0" y="558"/>
                      <a:pt x="36" y="665"/>
                      <a:pt x="107" y="701"/>
                    </a:cubicBezTo>
                    <a:cubicBezTo>
                      <a:pt x="132" y="718"/>
                      <a:pt x="162" y="725"/>
                      <a:pt x="192" y="725"/>
                    </a:cubicBezTo>
                    <a:cubicBezTo>
                      <a:pt x="247" y="725"/>
                      <a:pt x="303" y="699"/>
                      <a:pt x="333" y="653"/>
                    </a:cubicBezTo>
                    <a:lnTo>
                      <a:pt x="548" y="248"/>
                    </a:lnTo>
                    <a:cubicBezTo>
                      <a:pt x="595" y="177"/>
                      <a:pt x="572" y="70"/>
                      <a:pt x="488" y="22"/>
                    </a:cubicBezTo>
                    <a:cubicBezTo>
                      <a:pt x="466" y="7"/>
                      <a:pt x="440" y="0"/>
                      <a:pt x="4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302" name="Google Shape;12822;p59">
              <a:extLst>
                <a:ext uri="{FF2B5EF4-FFF2-40B4-BE49-F238E27FC236}">
                  <a16:creationId xmlns:a16="http://schemas.microsoft.com/office/drawing/2014/main" id="{B6519CA0-75AA-4215-8415-7B2E9D9C3120}"/>
                </a:ext>
              </a:extLst>
            </p:cNvPr>
            <p:cNvSpPr/>
            <p:nvPr/>
          </p:nvSpPr>
          <p:spPr>
            <a:xfrm>
              <a:off x="5691280" y="2554727"/>
              <a:ext cx="122216" cy="468721"/>
            </a:xfrm>
            <a:custGeom>
              <a:avLst/>
              <a:gdLst/>
              <a:ahLst/>
              <a:cxnLst/>
              <a:rect l="l" t="t" r="r" b="b"/>
              <a:pathLst>
                <a:path w="2882" h="11053" extrusionOk="0">
                  <a:moveTo>
                    <a:pt x="2560" y="2778"/>
                  </a:moveTo>
                  <a:lnTo>
                    <a:pt x="2560" y="3707"/>
                  </a:lnTo>
                  <a:lnTo>
                    <a:pt x="1810" y="3707"/>
                  </a:lnTo>
                  <a:cubicBezTo>
                    <a:pt x="1727" y="3707"/>
                    <a:pt x="1655" y="3790"/>
                    <a:pt x="1655" y="3873"/>
                  </a:cubicBezTo>
                  <a:cubicBezTo>
                    <a:pt x="1655" y="3969"/>
                    <a:pt x="1727" y="4040"/>
                    <a:pt x="1810" y="4040"/>
                  </a:cubicBezTo>
                  <a:lnTo>
                    <a:pt x="2572" y="4040"/>
                  </a:lnTo>
                  <a:lnTo>
                    <a:pt x="2572" y="9422"/>
                  </a:lnTo>
                  <a:lnTo>
                    <a:pt x="346" y="9422"/>
                  </a:lnTo>
                  <a:lnTo>
                    <a:pt x="346" y="4040"/>
                  </a:lnTo>
                  <a:lnTo>
                    <a:pt x="1144" y="4040"/>
                  </a:lnTo>
                  <a:cubicBezTo>
                    <a:pt x="1239" y="4040"/>
                    <a:pt x="1310" y="3969"/>
                    <a:pt x="1310" y="3873"/>
                  </a:cubicBezTo>
                  <a:cubicBezTo>
                    <a:pt x="1310" y="3790"/>
                    <a:pt x="1239" y="3707"/>
                    <a:pt x="1144" y="3707"/>
                  </a:cubicBezTo>
                  <a:lnTo>
                    <a:pt x="346" y="3707"/>
                  </a:lnTo>
                  <a:lnTo>
                    <a:pt x="346" y="2778"/>
                  </a:lnTo>
                  <a:close/>
                  <a:moveTo>
                    <a:pt x="1434" y="1"/>
                  </a:moveTo>
                  <a:cubicBezTo>
                    <a:pt x="1203" y="1"/>
                    <a:pt x="971" y="117"/>
                    <a:pt x="846" y="349"/>
                  </a:cubicBezTo>
                  <a:lnTo>
                    <a:pt x="548" y="1075"/>
                  </a:lnTo>
                  <a:cubicBezTo>
                    <a:pt x="524" y="1171"/>
                    <a:pt x="560" y="1254"/>
                    <a:pt x="655" y="1290"/>
                  </a:cubicBezTo>
                  <a:cubicBezTo>
                    <a:pt x="670" y="1294"/>
                    <a:pt x="685" y="1296"/>
                    <a:pt x="700" y="1296"/>
                  </a:cubicBezTo>
                  <a:cubicBezTo>
                    <a:pt x="770" y="1296"/>
                    <a:pt x="838" y="1251"/>
                    <a:pt x="858" y="1183"/>
                  </a:cubicBezTo>
                  <a:lnTo>
                    <a:pt x="1144" y="492"/>
                  </a:lnTo>
                  <a:cubicBezTo>
                    <a:pt x="1204" y="377"/>
                    <a:pt x="1319" y="318"/>
                    <a:pt x="1435" y="318"/>
                  </a:cubicBezTo>
                  <a:cubicBezTo>
                    <a:pt x="1548" y="318"/>
                    <a:pt x="1662" y="375"/>
                    <a:pt x="1727" y="492"/>
                  </a:cubicBezTo>
                  <a:lnTo>
                    <a:pt x="2453" y="2433"/>
                  </a:lnTo>
                  <a:lnTo>
                    <a:pt x="429" y="2433"/>
                  </a:lnTo>
                  <a:cubicBezTo>
                    <a:pt x="465" y="2349"/>
                    <a:pt x="429" y="2433"/>
                    <a:pt x="655" y="1790"/>
                  </a:cubicBezTo>
                  <a:cubicBezTo>
                    <a:pt x="679" y="1695"/>
                    <a:pt x="643" y="1611"/>
                    <a:pt x="548" y="1587"/>
                  </a:cubicBezTo>
                  <a:cubicBezTo>
                    <a:pt x="529" y="1579"/>
                    <a:pt x="509" y="1575"/>
                    <a:pt x="490" y="1575"/>
                  </a:cubicBezTo>
                  <a:cubicBezTo>
                    <a:pt x="425" y="1575"/>
                    <a:pt x="364" y="1618"/>
                    <a:pt x="346" y="1683"/>
                  </a:cubicBezTo>
                  <a:lnTo>
                    <a:pt x="120" y="2326"/>
                  </a:lnTo>
                  <a:cubicBezTo>
                    <a:pt x="48" y="2492"/>
                    <a:pt x="1" y="2671"/>
                    <a:pt x="1" y="2849"/>
                  </a:cubicBezTo>
                  <a:lnTo>
                    <a:pt x="1" y="3873"/>
                  </a:lnTo>
                  <a:lnTo>
                    <a:pt x="1" y="9588"/>
                  </a:lnTo>
                  <a:lnTo>
                    <a:pt x="1" y="10124"/>
                  </a:lnTo>
                  <a:cubicBezTo>
                    <a:pt x="1" y="10446"/>
                    <a:pt x="179" y="10767"/>
                    <a:pt x="465" y="10934"/>
                  </a:cubicBezTo>
                  <a:cubicBezTo>
                    <a:pt x="487" y="10945"/>
                    <a:pt x="513" y="10950"/>
                    <a:pt x="538" y="10950"/>
                  </a:cubicBezTo>
                  <a:cubicBezTo>
                    <a:pt x="596" y="10950"/>
                    <a:pt x="655" y="10924"/>
                    <a:pt x="679" y="10874"/>
                  </a:cubicBezTo>
                  <a:cubicBezTo>
                    <a:pt x="727" y="10791"/>
                    <a:pt x="703" y="10684"/>
                    <a:pt x="620" y="10648"/>
                  </a:cubicBezTo>
                  <a:cubicBezTo>
                    <a:pt x="441" y="10541"/>
                    <a:pt x="322" y="10350"/>
                    <a:pt x="322" y="10124"/>
                  </a:cubicBezTo>
                  <a:lnTo>
                    <a:pt x="322" y="9755"/>
                  </a:lnTo>
                  <a:lnTo>
                    <a:pt x="2548" y="9755"/>
                  </a:lnTo>
                  <a:lnTo>
                    <a:pt x="2548" y="10124"/>
                  </a:lnTo>
                  <a:cubicBezTo>
                    <a:pt x="2548" y="10458"/>
                    <a:pt x="2275" y="10719"/>
                    <a:pt x="1953" y="10719"/>
                  </a:cubicBezTo>
                  <a:lnTo>
                    <a:pt x="1191" y="10719"/>
                  </a:lnTo>
                  <a:cubicBezTo>
                    <a:pt x="1096" y="10719"/>
                    <a:pt x="1024" y="10791"/>
                    <a:pt x="1024" y="10886"/>
                  </a:cubicBezTo>
                  <a:cubicBezTo>
                    <a:pt x="1024" y="10970"/>
                    <a:pt x="1096" y="11053"/>
                    <a:pt x="1191" y="11053"/>
                  </a:cubicBezTo>
                  <a:lnTo>
                    <a:pt x="1953" y="11053"/>
                  </a:lnTo>
                  <a:cubicBezTo>
                    <a:pt x="2453" y="11053"/>
                    <a:pt x="2870" y="10636"/>
                    <a:pt x="2870" y="10124"/>
                  </a:cubicBezTo>
                  <a:lnTo>
                    <a:pt x="2870" y="2849"/>
                  </a:lnTo>
                  <a:cubicBezTo>
                    <a:pt x="2882" y="2719"/>
                    <a:pt x="2739" y="2278"/>
                    <a:pt x="2739" y="2278"/>
                  </a:cubicBezTo>
                  <a:lnTo>
                    <a:pt x="2013" y="349"/>
                  </a:lnTo>
                  <a:cubicBezTo>
                    <a:pt x="1894" y="117"/>
                    <a:pt x="1664" y="1"/>
                    <a:pt x="1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303" name="Google Shape;12823;p59">
              <a:extLst>
                <a:ext uri="{FF2B5EF4-FFF2-40B4-BE49-F238E27FC236}">
                  <a16:creationId xmlns:a16="http://schemas.microsoft.com/office/drawing/2014/main" id="{F22D967A-08AA-46B8-8D9E-8FD32EF2D52F}"/>
                </a:ext>
              </a:extLst>
            </p:cNvPr>
            <p:cNvGrpSpPr/>
            <p:nvPr/>
          </p:nvGrpSpPr>
          <p:grpSpPr>
            <a:xfrm>
              <a:off x="4918930" y="2554536"/>
              <a:ext cx="271191" cy="469103"/>
              <a:chOff x="3616406" y="2422352"/>
              <a:chExt cx="203393" cy="351827"/>
            </a:xfrm>
            <a:grpFill/>
          </p:grpSpPr>
          <p:sp>
            <p:nvSpPr>
              <p:cNvPr id="379" name="Google Shape;12824;p59">
                <a:extLst>
                  <a:ext uri="{FF2B5EF4-FFF2-40B4-BE49-F238E27FC236}">
                    <a16:creationId xmlns:a16="http://schemas.microsoft.com/office/drawing/2014/main" id="{28364294-039A-46CD-80C1-EDF90B7184A0}"/>
                  </a:ext>
                </a:extLst>
              </p:cNvPr>
              <p:cNvSpPr/>
              <p:nvPr/>
            </p:nvSpPr>
            <p:spPr>
              <a:xfrm>
                <a:off x="3640641" y="2422352"/>
                <a:ext cx="154159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895" extrusionOk="0">
                    <a:moveTo>
                      <a:pt x="1632" y="1"/>
                    </a:moveTo>
                    <a:cubicBezTo>
                      <a:pt x="727" y="1"/>
                      <a:pt x="0" y="727"/>
                      <a:pt x="0" y="1644"/>
                    </a:cubicBezTo>
                    <a:lnTo>
                      <a:pt x="0" y="2727"/>
                    </a:lnTo>
                    <a:cubicBezTo>
                      <a:pt x="0" y="2811"/>
                      <a:pt x="72" y="2894"/>
                      <a:pt x="155" y="2894"/>
                    </a:cubicBezTo>
                    <a:cubicBezTo>
                      <a:pt x="250" y="2894"/>
                      <a:pt x="322" y="2811"/>
                      <a:pt x="322" y="2727"/>
                    </a:cubicBezTo>
                    <a:lnTo>
                      <a:pt x="322" y="1644"/>
                    </a:lnTo>
                    <a:cubicBezTo>
                      <a:pt x="322" y="906"/>
                      <a:pt x="905" y="334"/>
                      <a:pt x="1632" y="334"/>
                    </a:cubicBezTo>
                    <a:lnTo>
                      <a:pt x="3239" y="334"/>
                    </a:lnTo>
                    <a:cubicBezTo>
                      <a:pt x="3846" y="334"/>
                      <a:pt x="4370" y="751"/>
                      <a:pt x="4525" y="1346"/>
                    </a:cubicBezTo>
                    <a:cubicBezTo>
                      <a:pt x="4535" y="1417"/>
                      <a:pt x="4597" y="1471"/>
                      <a:pt x="4673" y="1471"/>
                    </a:cubicBezTo>
                    <a:cubicBezTo>
                      <a:pt x="4687" y="1471"/>
                      <a:pt x="4701" y="1469"/>
                      <a:pt x="4715" y="1465"/>
                    </a:cubicBezTo>
                    <a:cubicBezTo>
                      <a:pt x="4799" y="1442"/>
                      <a:pt x="4846" y="1358"/>
                      <a:pt x="4834" y="1263"/>
                    </a:cubicBezTo>
                    <a:cubicBezTo>
                      <a:pt x="4739" y="906"/>
                      <a:pt x="4549" y="596"/>
                      <a:pt x="4263" y="358"/>
                    </a:cubicBezTo>
                    <a:cubicBezTo>
                      <a:pt x="3989" y="120"/>
                      <a:pt x="3608" y="1"/>
                      <a:pt x="32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0" name="Google Shape;12825;p59">
                <a:extLst>
                  <a:ext uri="{FF2B5EF4-FFF2-40B4-BE49-F238E27FC236}">
                    <a16:creationId xmlns:a16="http://schemas.microsoft.com/office/drawing/2014/main" id="{B96458FC-1AB6-4463-AAA6-40A7226AA5FE}"/>
                  </a:ext>
                </a:extLst>
              </p:cNvPr>
              <p:cNvSpPr/>
              <p:nvPr/>
            </p:nvSpPr>
            <p:spPr>
              <a:xfrm>
                <a:off x="3616406" y="2479156"/>
                <a:ext cx="203393" cy="295023"/>
              </a:xfrm>
              <a:custGeom>
                <a:avLst/>
                <a:gdLst/>
                <a:ahLst/>
                <a:cxnLst/>
                <a:rect l="l" t="t" r="r" b="b"/>
                <a:pathLst>
                  <a:path w="6395" h="9276" extrusionOk="0">
                    <a:moveTo>
                      <a:pt x="5918" y="2346"/>
                    </a:moveTo>
                    <a:cubicBezTo>
                      <a:pt x="6001" y="2346"/>
                      <a:pt x="6073" y="2406"/>
                      <a:pt x="6073" y="2501"/>
                    </a:cubicBezTo>
                    <a:lnTo>
                      <a:pt x="6073" y="3989"/>
                    </a:lnTo>
                    <a:lnTo>
                      <a:pt x="4811" y="3989"/>
                    </a:lnTo>
                    <a:cubicBezTo>
                      <a:pt x="4715" y="3989"/>
                      <a:pt x="4644" y="4061"/>
                      <a:pt x="4644" y="4156"/>
                    </a:cubicBezTo>
                    <a:cubicBezTo>
                      <a:pt x="4644" y="4239"/>
                      <a:pt x="4715" y="4323"/>
                      <a:pt x="4811" y="4323"/>
                    </a:cubicBezTo>
                    <a:lnTo>
                      <a:pt x="6073" y="4323"/>
                    </a:lnTo>
                    <a:lnTo>
                      <a:pt x="6073" y="6966"/>
                    </a:lnTo>
                    <a:lnTo>
                      <a:pt x="2394" y="6966"/>
                    </a:lnTo>
                    <a:cubicBezTo>
                      <a:pt x="2298" y="6966"/>
                      <a:pt x="2227" y="7037"/>
                      <a:pt x="2227" y="7133"/>
                    </a:cubicBezTo>
                    <a:cubicBezTo>
                      <a:pt x="2227" y="7216"/>
                      <a:pt x="2298" y="7299"/>
                      <a:pt x="2394" y="7299"/>
                    </a:cubicBezTo>
                    <a:lnTo>
                      <a:pt x="6073" y="7299"/>
                    </a:lnTo>
                    <a:lnTo>
                      <a:pt x="6073" y="8788"/>
                    </a:lnTo>
                    <a:cubicBezTo>
                      <a:pt x="6073" y="8859"/>
                      <a:pt x="6013" y="8930"/>
                      <a:pt x="5918" y="8930"/>
                    </a:cubicBezTo>
                    <a:lnTo>
                      <a:pt x="477" y="8930"/>
                    </a:lnTo>
                    <a:cubicBezTo>
                      <a:pt x="405" y="8930"/>
                      <a:pt x="322" y="8871"/>
                      <a:pt x="322" y="8788"/>
                    </a:cubicBezTo>
                    <a:lnTo>
                      <a:pt x="322" y="7299"/>
                    </a:lnTo>
                    <a:lnTo>
                      <a:pt x="1739" y="7299"/>
                    </a:lnTo>
                    <a:cubicBezTo>
                      <a:pt x="1834" y="7299"/>
                      <a:pt x="1905" y="7216"/>
                      <a:pt x="1905" y="7133"/>
                    </a:cubicBezTo>
                    <a:cubicBezTo>
                      <a:pt x="1905" y="7037"/>
                      <a:pt x="1834" y="6966"/>
                      <a:pt x="1739" y="6966"/>
                    </a:cubicBezTo>
                    <a:lnTo>
                      <a:pt x="322" y="6966"/>
                    </a:lnTo>
                    <a:lnTo>
                      <a:pt x="322" y="4323"/>
                    </a:lnTo>
                    <a:lnTo>
                      <a:pt x="4156" y="4323"/>
                    </a:lnTo>
                    <a:cubicBezTo>
                      <a:pt x="4239" y="4323"/>
                      <a:pt x="4311" y="4239"/>
                      <a:pt x="4311" y="4156"/>
                    </a:cubicBezTo>
                    <a:cubicBezTo>
                      <a:pt x="4311" y="4061"/>
                      <a:pt x="4239" y="3989"/>
                      <a:pt x="4156" y="3989"/>
                    </a:cubicBezTo>
                    <a:lnTo>
                      <a:pt x="322" y="3989"/>
                    </a:lnTo>
                    <a:lnTo>
                      <a:pt x="322" y="2501"/>
                    </a:lnTo>
                    <a:cubicBezTo>
                      <a:pt x="322" y="2430"/>
                      <a:pt x="381" y="2346"/>
                      <a:pt x="477" y="2346"/>
                    </a:cubicBezTo>
                    <a:close/>
                    <a:moveTo>
                      <a:pt x="5477" y="1"/>
                    </a:moveTo>
                    <a:cubicBezTo>
                      <a:pt x="5382" y="1"/>
                      <a:pt x="5311" y="72"/>
                      <a:pt x="5311" y="168"/>
                    </a:cubicBezTo>
                    <a:lnTo>
                      <a:pt x="5311" y="2025"/>
                    </a:lnTo>
                    <a:lnTo>
                      <a:pt x="1084" y="2025"/>
                    </a:lnTo>
                    <a:lnTo>
                      <a:pt x="1084" y="1596"/>
                    </a:lnTo>
                    <a:cubicBezTo>
                      <a:pt x="1084" y="1501"/>
                      <a:pt x="1012" y="1430"/>
                      <a:pt x="917" y="1430"/>
                    </a:cubicBezTo>
                    <a:cubicBezTo>
                      <a:pt x="834" y="1430"/>
                      <a:pt x="762" y="1501"/>
                      <a:pt x="762" y="1596"/>
                    </a:cubicBezTo>
                    <a:lnTo>
                      <a:pt x="762" y="2025"/>
                    </a:lnTo>
                    <a:lnTo>
                      <a:pt x="477" y="2025"/>
                    </a:lnTo>
                    <a:cubicBezTo>
                      <a:pt x="215" y="2025"/>
                      <a:pt x="0" y="2239"/>
                      <a:pt x="0" y="2501"/>
                    </a:cubicBezTo>
                    <a:lnTo>
                      <a:pt x="0" y="8800"/>
                    </a:lnTo>
                    <a:cubicBezTo>
                      <a:pt x="0" y="9050"/>
                      <a:pt x="203" y="9276"/>
                      <a:pt x="477" y="9276"/>
                    </a:cubicBezTo>
                    <a:lnTo>
                      <a:pt x="5918" y="9276"/>
                    </a:lnTo>
                    <a:cubicBezTo>
                      <a:pt x="6180" y="9276"/>
                      <a:pt x="6394" y="9061"/>
                      <a:pt x="6394" y="8800"/>
                    </a:cubicBezTo>
                    <a:lnTo>
                      <a:pt x="6394" y="2501"/>
                    </a:lnTo>
                    <a:cubicBezTo>
                      <a:pt x="6394" y="2239"/>
                      <a:pt x="6192" y="2025"/>
                      <a:pt x="5918" y="2025"/>
                    </a:cubicBezTo>
                    <a:lnTo>
                      <a:pt x="5644" y="2025"/>
                    </a:lnTo>
                    <a:lnTo>
                      <a:pt x="5644" y="168"/>
                    </a:lnTo>
                    <a:cubicBezTo>
                      <a:pt x="5644" y="72"/>
                      <a:pt x="5561" y="1"/>
                      <a:pt x="5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304" name="Google Shape;12880;p59">
              <a:extLst>
                <a:ext uri="{FF2B5EF4-FFF2-40B4-BE49-F238E27FC236}">
                  <a16:creationId xmlns:a16="http://schemas.microsoft.com/office/drawing/2014/main" id="{7B659965-ECFD-4C37-911E-A82E58A4A00F}"/>
                </a:ext>
              </a:extLst>
            </p:cNvPr>
            <p:cNvGrpSpPr/>
            <p:nvPr/>
          </p:nvGrpSpPr>
          <p:grpSpPr>
            <a:xfrm>
              <a:off x="7605187" y="2561555"/>
              <a:ext cx="471139" cy="455065"/>
              <a:chOff x="5735477" y="2429858"/>
              <a:chExt cx="353354" cy="341299"/>
            </a:xfrm>
            <a:grpFill/>
          </p:grpSpPr>
          <p:sp>
            <p:nvSpPr>
              <p:cNvPr id="373" name="Google Shape;12881;p59">
                <a:extLst>
                  <a:ext uri="{FF2B5EF4-FFF2-40B4-BE49-F238E27FC236}">
                    <a16:creationId xmlns:a16="http://schemas.microsoft.com/office/drawing/2014/main" id="{24518DF7-3576-48D3-9A20-6D5B17BCE345}"/>
                  </a:ext>
                </a:extLst>
              </p:cNvPr>
              <p:cNvSpPr/>
              <p:nvPr/>
            </p:nvSpPr>
            <p:spPr>
              <a:xfrm>
                <a:off x="5824468" y="2594703"/>
                <a:ext cx="176359" cy="76968"/>
              </a:xfrm>
              <a:custGeom>
                <a:avLst/>
                <a:gdLst/>
                <a:ahLst/>
                <a:cxnLst/>
                <a:rect l="l" t="t" r="r" b="b"/>
                <a:pathLst>
                  <a:path w="5545" h="2420" extrusionOk="0">
                    <a:moveTo>
                      <a:pt x="3427" y="340"/>
                    </a:moveTo>
                    <a:cubicBezTo>
                      <a:pt x="3652" y="340"/>
                      <a:pt x="3900" y="416"/>
                      <a:pt x="4108" y="630"/>
                    </a:cubicBezTo>
                    <a:cubicBezTo>
                      <a:pt x="4335" y="845"/>
                      <a:pt x="4537" y="999"/>
                      <a:pt x="4739" y="1107"/>
                    </a:cubicBezTo>
                    <a:cubicBezTo>
                      <a:pt x="4510" y="1133"/>
                      <a:pt x="4229" y="1154"/>
                      <a:pt x="3943" y="1154"/>
                    </a:cubicBezTo>
                    <a:cubicBezTo>
                      <a:pt x="3575" y="1154"/>
                      <a:pt x="3199" y="1118"/>
                      <a:pt x="2918" y="1011"/>
                    </a:cubicBezTo>
                    <a:lnTo>
                      <a:pt x="2834" y="987"/>
                    </a:lnTo>
                    <a:cubicBezTo>
                      <a:pt x="2811" y="976"/>
                      <a:pt x="2787" y="970"/>
                      <a:pt x="2766" y="970"/>
                    </a:cubicBezTo>
                    <a:cubicBezTo>
                      <a:pt x="2745" y="970"/>
                      <a:pt x="2727" y="976"/>
                      <a:pt x="2715" y="987"/>
                    </a:cubicBezTo>
                    <a:lnTo>
                      <a:pt x="2620" y="1011"/>
                    </a:lnTo>
                    <a:cubicBezTo>
                      <a:pt x="2325" y="1118"/>
                      <a:pt x="1951" y="1154"/>
                      <a:pt x="1583" y="1154"/>
                    </a:cubicBezTo>
                    <a:cubicBezTo>
                      <a:pt x="1297" y="1154"/>
                      <a:pt x="1014" y="1133"/>
                      <a:pt x="775" y="1107"/>
                    </a:cubicBezTo>
                    <a:cubicBezTo>
                      <a:pt x="965" y="999"/>
                      <a:pt x="1180" y="845"/>
                      <a:pt x="1406" y="630"/>
                    </a:cubicBezTo>
                    <a:cubicBezTo>
                      <a:pt x="1614" y="416"/>
                      <a:pt x="1862" y="340"/>
                      <a:pt x="2087" y="340"/>
                    </a:cubicBezTo>
                    <a:cubicBezTo>
                      <a:pt x="2326" y="340"/>
                      <a:pt x="2540" y="425"/>
                      <a:pt x="2656" y="523"/>
                    </a:cubicBezTo>
                    <a:cubicBezTo>
                      <a:pt x="2686" y="553"/>
                      <a:pt x="2721" y="568"/>
                      <a:pt x="2757" y="568"/>
                    </a:cubicBezTo>
                    <a:cubicBezTo>
                      <a:pt x="2793" y="568"/>
                      <a:pt x="2829" y="553"/>
                      <a:pt x="2858" y="523"/>
                    </a:cubicBezTo>
                    <a:cubicBezTo>
                      <a:pt x="2975" y="425"/>
                      <a:pt x="3188" y="340"/>
                      <a:pt x="3427" y="340"/>
                    </a:cubicBezTo>
                    <a:close/>
                    <a:moveTo>
                      <a:pt x="2727" y="1309"/>
                    </a:moveTo>
                    <a:lnTo>
                      <a:pt x="2751" y="1321"/>
                    </a:lnTo>
                    <a:cubicBezTo>
                      <a:pt x="3111" y="1433"/>
                      <a:pt x="3533" y="1470"/>
                      <a:pt x="3932" y="1470"/>
                    </a:cubicBezTo>
                    <a:cubicBezTo>
                      <a:pt x="4167" y="1470"/>
                      <a:pt x="4394" y="1458"/>
                      <a:pt x="4597" y="1440"/>
                    </a:cubicBezTo>
                    <a:lnTo>
                      <a:pt x="4597" y="1440"/>
                    </a:lnTo>
                    <a:cubicBezTo>
                      <a:pt x="4585" y="1464"/>
                      <a:pt x="4561" y="1476"/>
                      <a:pt x="4537" y="1488"/>
                    </a:cubicBezTo>
                    <a:cubicBezTo>
                      <a:pt x="4525" y="1499"/>
                      <a:pt x="4501" y="1523"/>
                      <a:pt x="4478" y="1535"/>
                    </a:cubicBezTo>
                    <a:lnTo>
                      <a:pt x="4466" y="1547"/>
                    </a:lnTo>
                    <a:cubicBezTo>
                      <a:pt x="4454" y="1559"/>
                      <a:pt x="4430" y="1583"/>
                      <a:pt x="4418" y="1583"/>
                    </a:cubicBezTo>
                    <a:cubicBezTo>
                      <a:pt x="4406" y="1583"/>
                      <a:pt x="4406" y="1595"/>
                      <a:pt x="4394" y="1595"/>
                    </a:cubicBezTo>
                    <a:cubicBezTo>
                      <a:pt x="4382" y="1607"/>
                      <a:pt x="4358" y="1607"/>
                      <a:pt x="4347" y="1618"/>
                    </a:cubicBezTo>
                    <a:cubicBezTo>
                      <a:pt x="4335" y="1618"/>
                      <a:pt x="4335" y="1642"/>
                      <a:pt x="4311" y="1642"/>
                    </a:cubicBezTo>
                    <a:cubicBezTo>
                      <a:pt x="4299" y="1654"/>
                      <a:pt x="4287" y="1654"/>
                      <a:pt x="4275" y="1666"/>
                    </a:cubicBezTo>
                    <a:cubicBezTo>
                      <a:pt x="4263" y="1666"/>
                      <a:pt x="4263" y="1678"/>
                      <a:pt x="4239" y="1678"/>
                    </a:cubicBezTo>
                    <a:cubicBezTo>
                      <a:pt x="4228" y="1702"/>
                      <a:pt x="4216" y="1714"/>
                      <a:pt x="4204" y="1714"/>
                    </a:cubicBezTo>
                    <a:cubicBezTo>
                      <a:pt x="4180" y="1714"/>
                      <a:pt x="4180" y="1726"/>
                      <a:pt x="4168" y="1726"/>
                    </a:cubicBezTo>
                    <a:lnTo>
                      <a:pt x="4120" y="1773"/>
                    </a:lnTo>
                    <a:lnTo>
                      <a:pt x="4108" y="1785"/>
                    </a:lnTo>
                    <a:lnTo>
                      <a:pt x="4049" y="1845"/>
                    </a:lnTo>
                    <a:cubicBezTo>
                      <a:pt x="3930" y="1964"/>
                      <a:pt x="3668" y="2059"/>
                      <a:pt x="3311" y="2095"/>
                    </a:cubicBezTo>
                    <a:cubicBezTo>
                      <a:pt x="3013" y="2130"/>
                      <a:pt x="2751" y="2130"/>
                      <a:pt x="2751" y="2130"/>
                    </a:cubicBezTo>
                    <a:lnTo>
                      <a:pt x="2727" y="2130"/>
                    </a:lnTo>
                    <a:cubicBezTo>
                      <a:pt x="2644" y="2130"/>
                      <a:pt x="2430" y="2130"/>
                      <a:pt x="2203" y="2095"/>
                    </a:cubicBezTo>
                    <a:cubicBezTo>
                      <a:pt x="1846" y="2059"/>
                      <a:pt x="1572" y="1964"/>
                      <a:pt x="1453" y="1845"/>
                    </a:cubicBezTo>
                    <a:lnTo>
                      <a:pt x="1394" y="1785"/>
                    </a:lnTo>
                    <a:lnTo>
                      <a:pt x="1382" y="1773"/>
                    </a:lnTo>
                    <a:lnTo>
                      <a:pt x="1334" y="1726"/>
                    </a:lnTo>
                    <a:cubicBezTo>
                      <a:pt x="1322" y="1726"/>
                      <a:pt x="1322" y="1714"/>
                      <a:pt x="1310" y="1714"/>
                    </a:cubicBezTo>
                    <a:cubicBezTo>
                      <a:pt x="1299" y="1702"/>
                      <a:pt x="1275" y="1678"/>
                      <a:pt x="1263" y="1678"/>
                    </a:cubicBezTo>
                    <a:cubicBezTo>
                      <a:pt x="1251" y="1678"/>
                      <a:pt x="1251" y="1666"/>
                      <a:pt x="1239" y="1666"/>
                    </a:cubicBezTo>
                    <a:cubicBezTo>
                      <a:pt x="1227" y="1654"/>
                      <a:pt x="1203" y="1654"/>
                      <a:pt x="1191" y="1642"/>
                    </a:cubicBezTo>
                    <a:cubicBezTo>
                      <a:pt x="1180" y="1642"/>
                      <a:pt x="1180" y="1618"/>
                      <a:pt x="1156" y="1618"/>
                    </a:cubicBezTo>
                    <a:cubicBezTo>
                      <a:pt x="1144" y="1607"/>
                      <a:pt x="1132" y="1607"/>
                      <a:pt x="1120" y="1595"/>
                    </a:cubicBezTo>
                    <a:cubicBezTo>
                      <a:pt x="1108" y="1595"/>
                      <a:pt x="1108" y="1583"/>
                      <a:pt x="1084" y="1583"/>
                    </a:cubicBezTo>
                    <a:cubicBezTo>
                      <a:pt x="1072" y="1559"/>
                      <a:pt x="1060" y="1559"/>
                      <a:pt x="1037" y="1547"/>
                    </a:cubicBezTo>
                    <a:lnTo>
                      <a:pt x="1025" y="1535"/>
                    </a:lnTo>
                    <a:cubicBezTo>
                      <a:pt x="1013" y="1523"/>
                      <a:pt x="989" y="1499"/>
                      <a:pt x="965" y="1488"/>
                    </a:cubicBezTo>
                    <a:lnTo>
                      <a:pt x="953" y="1488"/>
                    </a:lnTo>
                    <a:cubicBezTo>
                      <a:pt x="941" y="1476"/>
                      <a:pt x="929" y="1464"/>
                      <a:pt x="894" y="1440"/>
                    </a:cubicBezTo>
                    <a:lnTo>
                      <a:pt x="894" y="1440"/>
                    </a:lnTo>
                    <a:cubicBezTo>
                      <a:pt x="1114" y="1464"/>
                      <a:pt x="1367" y="1482"/>
                      <a:pt x="1623" y="1482"/>
                    </a:cubicBezTo>
                    <a:cubicBezTo>
                      <a:pt x="2004" y="1482"/>
                      <a:pt x="2393" y="1442"/>
                      <a:pt x="2692" y="1321"/>
                    </a:cubicBezTo>
                    <a:lnTo>
                      <a:pt x="2727" y="1309"/>
                    </a:lnTo>
                    <a:close/>
                    <a:moveTo>
                      <a:pt x="2093" y="1"/>
                    </a:moveTo>
                    <a:cubicBezTo>
                      <a:pt x="1780" y="1"/>
                      <a:pt x="1439" y="109"/>
                      <a:pt x="1156" y="392"/>
                    </a:cubicBezTo>
                    <a:cubicBezTo>
                      <a:pt x="632" y="928"/>
                      <a:pt x="132" y="999"/>
                      <a:pt x="120" y="999"/>
                    </a:cubicBezTo>
                    <a:lnTo>
                      <a:pt x="84" y="999"/>
                    </a:lnTo>
                    <a:cubicBezTo>
                      <a:pt x="84" y="999"/>
                      <a:pt x="72" y="999"/>
                      <a:pt x="72" y="1011"/>
                    </a:cubicBezTo>
                    <a:cubicBezTo>
                      <a:pt x="72" y="1011"/>
                      <a:pt x="60" y="1011"/>
                      <a:pt x="60" y="1023"/>
                    </a:cubicBezTo>
                    <a:lnTo>
                      <a:pt x="48" y="1047"/>
                    </a:lnTo>
                    <a:lnTo>
                      <a:pt x="37" y="1059"/>
                    </a:lnTo>
                    <a:lnTo>
                      <a:pt x="13" y="1071"/>
                    </a:lnTo>
                    <a:cubicBezTo>
                      <a:pt x="13" y="1071"/>
                      <a:pt x="13" y="1083"/>
                      <a:pt x="1" y="1083"/>
                    </a:cubicBezTo>
                    <a:lnTo>
                      <a:pt x="1" y="1107"/>
                    </a:lnTo>
                    <a:lnTo>
                      <a:pt x="1" y="1130"/>
                    </a:lnTo>
                    <a:lnTo>
                      <a:pt x="1" y="1142"/>
                    </a:lnTo>
                    <a:lnTo>
                      <a:pt x="1" y="1166"/>
                    </a:lnTo>
                    <a:cubicBezTo>
                      <a:pt x="1" y="1166"/>
                      <a:pt x="1" y="1178"/>
                      <a:pt x="13" y="1178"/>
                    </a:cubicBezTo>
                    <a:lnTo>
                      <a:pt x="37" y="1190"/>
                    </a:lnTo>
                    <a:lnTo>
                      <a:pt x="48" y="1202"/>
                    </a:lnTo>
                    <a:lnTo>
                      <a:pt x="60" y="1226"/>
                    </a:lnTo>
                    <a:lnTo>
                      <a:pt x="72" y="1237"/>
                    </a:lnTo>
                    <a:cubicBezTo>
                      <a:pt x="72" y="1237"/>
                      <a:pt x="727" y="1559"/>
                      <a:pt x="1203" y="2035"/>
                    </a:cubicBezTo>
                    <a:cubicBezTo>
                      <a:pt x="1538" y="2370"/>
                      <a:pt x="2322" y="2419"/>
                      <a:pt x="2628" y="2419"/>
                    </a:cubicBezTo>
                    <a:cubicBezTo>
                      <a:pt x="2681" y="2419"/>
                      <a:pt x="2720" y="2418"/>
                      <a:pt x="2739" y="2416"/>
                    </a:cubicBezTo>
                    <a:lnTo>
                      <a:pt x="2799" y="2416"/>
                    </a:lnTo>
                    <a:cubicBezTo>
                      <a:pt x="3061" y="2416"/>
                      <a:pt x="3918" y="2380"/>
                      <a:pt x="4275" y="2035"/>
                    </a:cubicBezTo>
                    <a:cubicBezTo>
                      <a:pt x="4751" y="1559"/>
                      <a:pt x="5406" y="1237"/>
                      <a:pt x="5406" y="1237"/>
                    </a:cubicBezTo>
                    <a:lnTo>
                      <a:pt x="5418" y="1226"/>
                    </a:lnTo>
                    <a:lnTo>
                      <a:pt x="5430" y="1202"/>
                    </a:lnTo>
                    <a:cubicBezTo>
                      <a:pt x="5450" y="1208"/>
                      <a:pt x="5467" y="1211"/>
                      <a:pt x="5480" y="1211"/>
                    </a:cubicBezTo>
                    <a:cubicBezTo>
                      <a:pt x="5540" y="1211"/>
                      <a:pt x="5545" y="1155"/>
                      <a:pt x="5525" y="1107"/>
                    </a:cubicBezTo>
                    <a:cubicBezTo>
                      <a:pt x="5513" y="1059"/>
                      <a:pt x="5466" y="1011"/>
                      <a:pt x="5418" y="999"/>
                    </a:cubicBezTo>
                    <a:lnTo>
                      <a:pt x="5394" y="999"/>
                    </a:lnTo>
                    <a:cubicBezTo>
                      <a:pt x="5394" y="999"/>
                      <a:pt x="4882" y="904"/>
                      <a:pt x="4347" y="392"/>
                    </a:cubicBezTo>
                    <a:cubicBezTo>
                      <a:pt x="4063" y="109"/>
                      <a:pt x="3726" y="1"/>
                      <a:pt x="3414" y="1"/>
                    </a:cubicBezTo>
                    <a:cubicBezTo>
                      <a:pt x="3162" y="1"/>
                      <a:pt x="2927" y="71"/>
                      <a:pt x="2751" y="178"/>
                    </a:cubicBezTo>
                    <a:cubicBezTo>
                      <a:pt x="2581" y="71"/>
                      <a:pt x="2346" y="1"/>
                      <a:pt x="20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4" name="Google Shape;12882;p59">
                <a:extLst>
                  <a:ext uri="{FF2B5EF4-FFF2-40B4-BE49-F238E27FC236}">
                    <a16:creationId xmlns:a16="http://schemas.microsoft.com/office/drawing/2014/main" id="{711E6B10-CC15-404A-B643-7954C5F5C252}"/>
                  </a:ext>
                </a:extLst>
              </p:cNvPr>
              <p:cNvSpPr/>
              <p:nvPr/>
            </p:nvSpPr>
            <p:spPr>
              <a:xfrm>
                <a:off x="5735477" y="2429858"/>
                <a:ext cx="353354" cy="126202"/>
              </a:xfrm>
              <a:custGeom>
                <a:avLst/>
                <a:gdLst/>
                <a:ahLst/>
                <a:cxnLst/>
                <a:rect l="l" t="t" r="r" b="b"/>
                <a:pathLst>
                  <a:path w="11110" h="3968" extrusionOk="0">
                    <a:moveTo>
                      <a:pt x="10764" y="324"/>
                    </a:moveTo>
                    <a:cubicBezTo>
                      <a:pt x="10776" y="324"/>
                      <a:pt x="10776" y="324"/>
                      <a:pt x="10776" y="348"/>
                    </a:cubicBezTo>
                    <a:cubicBezTo>
                      <a:pt x="10764" y="348"/>
                      <a:pt x="10764" y="360"/>
                      <a:pt x="10764" y="360"/>
                    </a:cubicBezTo>
                    <a:cubicBezTo>
                      <a:pt x="10669" y="1015"/>
                      <a:pt x="10312" y="2599"/>
                      <a:pt x="9014" y="3325"/>
                    </a:cubicBezTo>
                    <a:cubicBezTo>
                      <a:pt x="8645" y="3527"/>
                      <a:pt x="8240" y="3634"/>
                      <a:pt x="7847" y="3634"/>
                    </a:cubicBezTo>
                    <a:lnTo>
                      <a:pt x="7680" y="3634"/>
                    </a:lnTo>
                    <a:cubicBezTo>
                      <a:pt x="6835" y="3575"/>
                      <a:pt x="6121" y="3087"/>
                      <a:pt x="5763" y="2801"/>
                    </a:cubicBezTo>
                    <a:cubicBezTo>
                      <a:pt x="5704" y="2753"/>
                      <a:pt x="5644" y="2730"/>
                      <a:pt x="5561" y="2730"/>
                    </a:cubicBezTo>
                    <a:cubicBezTo>
                      <a:pt x="5490" y="2730"/>
                      <a:pt x="5418" y="2753"/>
                      <a:pt x="5371" y="2801"/>
                    </a:cubicBezTo>
                    <a:cubicBezTo>
                      <a:pt x="5025" y="3087"/>
                      <a:pt x="4323" y="3575"/>
                      <a:pt x="3454" y="3634"/>
                    </a:cubicBezTo>
                    <a:lnTo>
                      <a:pt x="3287" y="3634"/>
                    </a:lnTo>
                    <a:cubicBezTo>
                      <a:pt x="2870" y="3634"/>
                      <a:pt x="2489" y="3527"/>
                      <a:pt x="2108" y="3325"/>
                    </a:cubicBezTo>
                    <a:cubicBezTo>
                      <a:pt x="822" y="2599"/>
                      <a:pt x="465" y="1015"/>
                      <a:pt x="370" y="360"/>
                    </a:cubicBezTo>
                    <a:lnTo>
                      <a:pt x="370" y="348"/>
                    </a:lnTo>
                    <a:cubicBezTo>
                      <a:pt x="370" y="348"/>
                      <a:pt x="382" y="324"/>
                      <a:pt x="406" y="324"/>
                    </a:cubicBezTo>
                    <a:cubicBezTo>
                      <a:pt x="418" y="324"/>
                      <a:pt x="418" y="324"/>
                      <a:pt x="418" y="348"/>
                    </a:cubicBezTo>
                    <a:cubicBezTo>
                      <a:pt x="1025" y="920"/>
                      <a:pt x="2084" y="1063"/>
                      <a:pt x="2668" y="1086"/>
                    </a:cubicBezTo>
                    <a:cubicBezTo>
                      <a:pt x="3644" y="1134"/>
                      <a:pt x="4406" y="1563"/>
                      <a:pt x="4870" y="1908"/>
                    </a:cubicBezTo>
                    <a:cubicBezTo>
                      <a:pt x="4894" y="1944"/>
                      <a:pt x="4930" y="1956"/>
                      <a:pt x="4954" y="1979"/>
                    </a:cubicBezTo>
                    <a:cubicBezTo>
                      <a:pt x="5132" y="2110"/>
                      <a:pt x="5359" y="2194"/>
                      <a:pt x="5585" y="2194"/>
                    </a:cubicBezTo>
                    <a:cubicBezTo>
                      <a:pt x="5799" y="2194"/>
                      <a:pt x="6025" y="2110"/>
                      <a:pt x="6204" y="1979"/>
                    </a:cubicBezTo>
                    <a:cubicBezTo>
                      <a:pt x="6240" y="1956"/>
                      <a:pt x="6264" y="1944"/>
                      <a:pt x="6299" y="1908"/>
                    </a:cubicBezTo>
                    <a:cubicBezTo>
                      <a:pt x="6752" y="1563"/>
                      <a:pt x="7514" y="1134"/>
                      <a:pt x="8502" y="1086"/>
                    </a:cubicBezTo>
                    <a:cubicBezTo>
                      <a:pt x="9061" y="1063"/>
                      <a:pt x="10121" y="920"/>
                      <a:pt x="10740" y="348"/>
                    </a:cubicBezTo>
                    <a:lnTo>
                      <a:pt x="10764" y="324"/>
                    </a:lnTo>
                    <a:close/>
                    <a:moveTo>
                      <a:pt x="395" y="0"/>
                    </a:moveTo>
                    <a:cubicBezTo>
                      <a:pt x="379" y="0"/>
                      <a:pt x="363" y="1"/>
                      <a:pt x="346" y="3"/>
                    </a:cubicBezTo>
                    <a:cubicBezTo>
                      <a:pt x="239" y="3"/>
                      <a:pt x="156" y="63"/>
                      <a:pt x="84" y="134"/>
                    </a:cubicBezTo>
                    <a:cubicBezTo>
                      <a:pt x="25" y="217"/>
                      <a:pt x="1" y="313"/>
                      <a:pt x="13" y="408"/>
                    </a:cubicBezTo>
                    <a:cubicBezTo>
                      <a:pt x="120" y="1110"/>
                      <a:pt x="489" y="2801"/>
                      <a:pt x="1918" y="3611"/>
                    </a:cubicBezTo>
                    <a:cubicBezTo>
                      <a:pt x="2334" y="3849"/>
                      <a:pt x="2799" y="3968"/>
                      <a:pt x="3263" y="3968"/>
                    </a:cubicBezTo>
                    <a:lnTo>
                      <a:pt x="3454" y="3968"/>
                    </a:lnTo>
                    <a:cubicBezTo>
                      <a:pt x="4394" y="3908"/>
                      <a:pt x="5168" y="3372"/>
                      <a:pt x="5537" y="3075"/>
                    </a:cubicBezTo>
                    <a:cubicBezTo>
                      <a:pt x="5918" y="3384"/>
                      <a:pt x="6692" y="3908"/>
                      <a:pt x="7633" y="3968"/>
                    </a:cubicBezTo>
                    <a:lnTo>
                      <a:pt x="7823" y="3968"/>
                    </a:lnTo>
                    <a:cubicBezTo>
                      <a:pt x="8288" y="3968"/>
                      <a:pt x="8752" y="3849"/>
                      <a:pt x="9169" y="3611"/>
                    </a:cubicBezTo>
                    <a:cubicBezTo>
                      <a:pt x="10585" y="2801"/>
                      <a:pt x="10966" y="1110"/>
                      <a:pt x="11074" y="408"/>
                    </a:cubicBezTo>
                    <a:cubicBezTo>
                      <a:pt x="11109" y="313"/>
                      <a:pt x="11074" y="217"/>
                      <a:pt x="11014" y="134"/>
                    </a:cubicBezTo>
                    <a:cubicBezTo>
                      <a:pt x="10955" y="63"/>
                      <a:pt x="10871" y="15"/>
                      <a:pt x="10764" y="3"/>
                    </a:cubicBezTo>
                    <a:cubicBezTo>
                      <a:pt x="10657" y="3"/>
                      <a:pt x="10574" y="39"/>
                      <a:pt x="10490" y="98"/>
                    </a:cubicBezTo>
                    <a:cubicBezTo>
                      <a:pt x="10252" y="313"/>
                      <a:pt x="9693" y="694"/>
                      <a:pt x="8454" y="753"/>
                    </a:cubicBezTo>
                    <a:cubicBezTo>
                      <a:pt x="7395" y="813"/>
                      <a:pt x="6585" y="1253"/>
                      <a:pt x="6073" y="1622"/>
                    </a:cubicBezTo>
                    <a:cubicBezTo>
                      <a:pt x="6037" y="1658"/>
                      <a:pt x="6002" y="1670"/>
                      <a:pt x="5966" y="1706"/>
                    </a:cubicBezTo>
                    <a:cubicBezTo>
                      <a:pt x="5847" y="1789"/>
                      <a:pt x="5704" y="1848"/>
                      <a:pt x="5549" y="1848"/>
                    </a:cubicBezTo>
                    <a:cubicBezTo>
                      <a:pt x="5406" y="1848"/>
                      <a:pt x="5251" y="1801"/>
                      <a:pt x="5132" y="1706"/>
                    </a:cubicBezTo>
                    <a:cubicBezTo>
                      <a:pt x="5109" y="1670"/>
                      <a:pt x="5073" y="1658"/>
                      <a:pt x="5025" y="1622"/>
                    </a:cubicBezTo>
                    <a:cubicBezTo>
                      <a:pt x="4537" y="1253"/>
                      <a:pt x="3727" y="789"/>
                      <a:pt x="2644" y="753"/>
                    </a:cubicBezTo>
                    <a:cubicBezTo>
                      <a:pt x="1418" y="694"/>
                      <a:pt x="846" y="313"/>
                      <a:pt x="608" y="98"/>
                    </a:cubicBezTo>
                    <a:cubicBezTo>
                      <a:pt x="548" y="28"/>
                      <a:pt x="479" y="0"/>
                      <a:pt x="3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5" name="Google Shape;12883;p59">
                <a:extLst>
                  <a:ext uri="{FF2B5EF4-FFF2-40B4-BE49-F238E27FC236}">
                    <a16:creationId xmlns:a16="http://schemas.microsoft.com/office/drawing/2014/main" id="{31B14622-BB64-4AA3-A587-376092325700}"/>
                  </a:ext>
                </a:extLst>
              </p:cNvPr>
              <p:cNvSpPr/>
              <p:nvPr/>
            </p:nvSpPr>
            <p:spPr>
              <a:xfrm>
                <a:off x="5762384" y="2464271"/>
                <a:ext cx="134440" cy="7210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2267" extrusionOk="0">
                    <a:moveTo>
                      <a:pt x="476" y="397"/>
                    </a:moveTo>
                    <a:lnTo>
                      <a:pt x="560" y="409"/>
                    </a:lnTo>
                    <a:cubicBezTo>
                      <a:pt x="929" y="505"/>
                      <a:pt x="1334" y="564"/>
                      <a:pt x="1774" y="588"/>
                    </a:cubicBezTo>
                    <a:cubicBezTo>
                      <a:pt x="2667" y="636"/>
                      <a:pt x="3358" y="1052"/>
                      <a:pt x="3774" y="1386"/>
                    </a:cubicBezTo>
                    <a:lnTo>
                      <a:pt x="3810" y="1421"/>
                    </a:lnTo>
                    <a:lnTo>
                      <a:pt x="3751" y="1469"/>
                    </a:lnTo>
                    <a:cubicBezTo>
                      <a:pt x="3477" y="1648"/>
                      <a:pt x="3024" y="1874"/>
                      <a:pt x="2548" y="1909"/>
                    </a:cubicBezTo>
                    <a:cubicBezTo>
                      <a:pt x="2490" y="1915"/>
                      <a:pt x="2432" y="1918"/>
                      <a:pt x="2376" y="1918"/>
                    </a:cubicBezTo>
                    <a:cubicBezTo>
                      <a:pt x="2089" y="1918"/>
                      <a:pt x="1827" y="1841"/>
                      <a:pt x="1548" y="1671"/>
                    </a:cubicBezTo>
                    <a:cubicBezTo>
                      <a:pt x="1119" y="1421"/>
                      <a:pt x="762" y="1017"/>
                      <a:pt x="512" y="469"/>
                    </a:cubicBezTo>
                    <a:lnTo>
                      <a:pt x="476" y="397"/>
                    </a:lnTo>
                    <a:close/>
                    <a:moveTo>
                      <a:pt x="174" y="0"/>
                    </a:moveTo>
                    <a:cubicBezTo>
                      <a:pt x="129" y="0"/>
                      <a:pt x="85" y="18"/>
                      <a:pt x="48" y="64"/>
                    </a:cubicBezTo>
                    <a:cubicBezTo>
                      <a:pt x="0" y="112"/>
                      <a:pt x="0" y="183"/>
                      <a:pt x="36" y="243"/>
                    </a:cubicBezTo>
                    <a:lnTo>
                      <a:pt x="214" y="636"/>
                    </a:lnTo>
                    <a:cubicBezTo>
                      <a:pt x="500" y="1243"/>
                      <a:pt x="893" y="1707"/>
                      <a:pt x="1393" y="1993"/>
                    </a:cubicBezTo>
                    <a:cubicBezTo>
                      <a:pt x="1715" y="2183"/>
                      <a:pt x="2060" y="2267"/>
                      <a:pt x="2417" y="2267"/>
                    </a:cubicBezTo>
                    <a:lnTo>
                      <a:pt x="2560" y="2267"/>
                    </a:lnTo>
                    <a:cubicBezTo>
                      <a:pt x="3120" y="2231"/>
                      <a:pt x="3608" y="1993"/>
                      <a:pt x="3917" y="1779"/>
                    </a:cubicBezTo>
                    <a:lnTo>
                      <a:pt x="4155" y="1636"/>
                    </a:lnTo>
                    <a:cubicBezTo>
                      <a:pt x="4203" y="1600"/>
                      <a:pt x="4227" y="1552"/>
                      <a:pt x="4227" y="1493"/>
                    </a:cubicBezTo>
                    <a:cubicBezTo>
                      <a:pt x="4227" y="1421"/>
                      <a:pt x="4215" y="1362"/>
                      <a:pt x="4167" y="1338"/>
                    </a:cubicBezTo>
                    <a:lnTo>
                      <a:pt x="3965" y="1159"/>
                    </a:lnTo>
                    <a:cubicBezTo>
                      <a:pt x="3501" y="778"/>
                      <a:pt x="2762" y="326"/>
                      <a:pt x="1774" y="278"/>
                    </a:cubicBezTo>
                    <a:cubicBezTo>
                      <a:pt x="1357" y="266"/>
                      <a:pt x="965" y="207"/>
                      <a:pt x="631" y="112"/>
                    </a:cubicBezTo>
                    <a:lnTo>
                      <a:pt x="214" y="4"/>
                    </a:lnTo>
                    <a:cubicBezTo>
                      <a:pt x="201" y="2"/>
                      <a:pt x="188" y="0"/>
                      <a:pt x="1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6" name="Google Shape;12884;p59">
                <a:extLst>
                  <a:ext uri="{FF2B5EF4-FFF2-40B4-BE49-F238E27FC236}">
                    <a16:creationId xmlns:a16="http://schemas.microsoft.com/office/drawing/2014/main" id="{1070FEB8-5384-4C9E-8668-63A7BC1E5893}"/>
                  </a:ext>
                </a:extLst>
              </p:cNvPr>
              <p:cNvSpPr/>
              <p:nvPr/>
            </p:nvSpPr>
            <p:spPr>
              <a:xfrm>
                <a:off x="5928247" y="2463921"/>
                <a:ext cx="134821" cy="70957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2231" extrusionOk="0">
                    <a:moveTo>
                      <a:pt x="3774" y="420"/>
                    </a:moveTo>
                    <a:lnTo>
                      <a:pt x="3727" y="480"/>
                    </a:lnTo>
                    <a:cubicBezTo>
                      <a:pt x="3477" y="1028"/>
                      <a:pt x="3120" y="1432"/>
                      <a:pt x="2691" y="1682"/>
                    </a:cubicBezTo>
                    <a:cubicBezTo>
                      <a:pt x="2416" y="1841"/>
                      <a:pt x="2122" y="1924"/>
                      <a:pt x="1810" y="1924"/>
                    </a:cubicBezTo>
                    <a:cubicBezTo>
                      <a:pt x="1770" y="1924"/>
                      <a:pt x="1731" y="1923"/>
                      <a:pt x="1691" y="1920"/>
                    </a:cubicBezTo>
                    <a:cubicBezTo>
                      <a:pt x="1215" y="1897"/>
                      <a:pt x="774" y="1670"/>
                      <a:pt x="488" y="1480"/>
                    </a:cubicBezTo>
                    <a:lnTo>
                      <a:pt x="441" y="1444"/>
                    </a:lnTo>
                    <a:lnTo>
                      <a:pt x="488" y="1420"/>
                    </a:lnTo>
                    <a:cubicBezTo>
                      <a:pt x="905" y="1075"/>
                      <a:pt x="1596" y="658"/>
                      <a:pt x="2489" y="611"/>
                    </a:cubicBezTo>
                    <a:cubicBezTo>
                      <a:pt x="2929" y="587"/>
                      <a:pt x="3334" y="527"/>
                      <a:pt x="3703" y="432"/>
                    </a:cubicBezTo>
                    <a:lnTo>
                      <a:pt x="3774" y="420"/>
                    </a:lnTo>
                    <a:close/>
                    <a:moveTo>
                      <a:pt x="4043" y="1"/>
                    </a:moveTo>
                    <a:cubicBezTo>
                      <a:pt x="4033" y="1"/>
                      <a:pt x="4023" y="2"/>
                      <a:pt x="4013" y="4"/>
                    </a:cubicBezTo>
                    <a:lnTo>
                      <a:pt x="3596" y="111"/>
                    </a:lnTo>
                    <a:cubicBezTo>
                      <a:pt x="3262" y="194"/>
                      <a:pt x="2870" y="254"/>
                      <a:pt x="2453" y="277"/>
                    </a:cubicBezTo>
                    <a:cubicBezTo>
                      <a:pt x="1476" y="313"/>
                      <a:pt x="726" y="777"/>
                      <a:pt x="262" y="1147"/>
                    </a:cubicBezTo>
                    <a:lnTo>
                      <a:pt x="60" y="1325"/>
                    </a:lnTo>
                    <a:cubicBezTo>
                      <a:pt x="12" y="1361"/>
                      <a:pt x="0" y="1420"/>
                      <a:pt x="0" y="1468"/>
                    </a:cubicBezTo>
                    <a:cubicBezTo>
                      <a:pt x="0" y="1504"/>
                      <a:pt x="24" y="1563"/>
                      <a:pt x="72" y="1599"/>
                    </a:cubicBezTo>
                    <a:lnTo>
                      <a:pt x="310" y="1742"/>
                    </a:lnTo>
                    <a:cubicBezTo>
                      <a:pt x="619" y="1956"/>
                      <a:pt x="1107" y="2194"/>
                      <a:pt x="1667" y="2230"/>
                    </a:cubicBezTo>
                    <a:lnTo>
                      <a:pt x="1810" y="2230"/>
                    </a:lnTo>
                    <a:cubicBezTo>
                      <a:pt x="2167" y="2230"/>
                      <a:pt x="2512" y="2147"/>
                      <a:pt x="2834" y="1956"/>
                    </a:cubicBezTo>
                    <a:cubicBezTo>
                      <a:pt x="3334" y="1670"/>
                      <a:pt x="3727" y="1230"/>
                      <a:pt x="4013" y="599"/>
                    </a:cubicBezTo>
                    <a:lnTo>
                      <a:pt x="4191" y="206"/>
                    </a:lnTo>
                    <a:cubicBezTo>
                      <a:pt x="4239" y="182"/>
                      <a:pt x="4227" y="111"/>
                      <a:pt x="4179" y="63"/>
                    </a:cubicBezTo>
                    <a:cubicBezTo>
                      <a:pt x="4140" y="24"/>
                      <a:pt x="4092" y="1"/>
                      <a:pt x="40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7" name="Google Shape;12885;p59">
                <a:extLst>
                  <a:ext uri="{FF2B5EF4-FFF2-40B4-BE49-F238E27FC236}">
                    <a16:creationId xmlns:a16="http://schemas.microsoft.com/office/drawing/2014/main" id="{4384312D-1752-4AAF-AA78-45D4CE2E0773}"/>
                  </a:ext>
                </a:extLst>
              </p:cNvPr>
              <p:cNvSpPr/>
              <p:nvPr/>
            </p:nvSpPr>
            <p:spPr>
              <a:xfrm>
                <a:off x="5966859" y="2655642"/>
                <a:ext cx="28434" cy="113258"/>
              </a:xfrm>
              <a:custGeom>
                <a:avLst/>
                <a:gdLst/>
                <a:ahLst/>
                <a:cxnLst/>
                <a:rect l="l" t="t" r="r" b="b"/>
                <a:pathLst>
                  <a:path w="894" h="3561" extrusionOk="0">
                    <a:moveTo>
                      <a:pt x="560" y="1893"/>
                    </a:moveTo>
                    <a:lnTo>
                      <a:pt x="560" y="3120"/>
                    </a:lnTo>
                    <a:lnTo>
                      <a:pt x="572" y="3120"/>
                    </a:lnTo>
                    <a:cubicBezTo>
                      <a:pt x="572" y="3179"/>
                      <a:pt x="524" y="3239"/>
                      <a:pt x="453" y="3239"/>
                    </a:cubicBezTo>
                    <a:cubicBezTo>
                      <a:pt x="382" y="3239"/>
                      <a:pt x="334" y="3191"/>
                      <a:pt x="334" y="3120"/>
                    </a:cubicBezTo>
                    <a:lnTo>
                      <a:pt x="334" y="1893"/>
                    </a:lnTo>
                    <a:close/>
                    <a:moveTo>
                      <a:pt x="715" y="0"/>
                    </a:moveTo>
                    <a:cubicBezTo>
                      <a:pt x="632" y="0"/>
                      <a:pt x="560" y="83"/>
                      <a:pt x="560" y="167"/>
                    </a:cubicBezTo>
                    <a:lnTo>
                      <a:pt x="560" y="1572"/>
                    </a:lnTo>
                    <a:lnTo>
                      <a:pt x="334" y="1572"/>
                    </a:lnTo>
                    <a:lnTo>
                      <a:pt x="334" y="381"/>
                    </a:lnTo>
                    <a:cubicBezTo>
                      <a:pt x="334" y="286"/>
                      <a:pt x="262" y="214"/>
                      <a:pt x="167" y="214"/>
                    </a:cubicBezTo>
                    <a:cubicBezTo>
                      <a:pt x="84" y="214"/>
                      <a:pt x="1" y="286"/>
                      <a:pt x="1" y="381"/>
                    </a:cubicBezTo>
                    <a:lnTo>
                      <a:pt x="1" y="3120"/>
                    </a:lnTo>
                    <a:cubicBezTo>
                      <a:pt x="1" y="3358"/>
                      <a:pt x="203" y="3560"/>
                      <a:pt x="453" y="3560"/>
                    </a:cubicBezTo>
                    <a:cubicBezTo>
                      <a:pt x="703" y="3560"/>
                      <a:pt x="894" y="3370"/>
                      <a:pt x="894" y="3120"/>
                    </a:cubicBezTo>
                    <a:lnTo>
                      <a:pt x="894" y="167"/>
                    </a:lnTo>
                    <a:cubicBezTo>
                      <a:pt x="882" y="83"/>
                      <a:pt x="810" y="0"/>
                      <a:pt x="7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8" name="Google Shape;12886;p59">
                <a:extLst>
                  <a:ext uri="{FF2B5EF4-FFF2-40B4-BE49-F238E27FC236}">
                    <a16:creationId xmlns:a16="http://schemas.microsoft.com/office/drawing/2014/main" id="{A4FBA483-1B61-4A62-B065-C3B09D3CDF71}"/>
                  </a:ext>
                </a:extLst>
              </p:cNvPr>
              <p:cNvSpPr/>
              <p:nvPr/>
            </p:nvSpPr>
            <p:spPr>
              <a:xfrm>
                <a:off x="6054704" y="2499988"/>
                <a:ext cx="27670" cy="271169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526" extrusionOk="0">
                    <a:moveTo>
                      <a:pt x="548" y="6775"/>
                    </a:moveTo>
                    <a:lnTo>
                      <a:pt x="548" y="8097"/>
                    </a:lnTo>
                    <a:lnTo>
                      <a:pt x="560" y="8097"/>
                    </a:lnTo>
                    <a:cubicBezTo>
                      <a:pt x="560" y="8156"/>
                      <a:pt x="513" y="8216"/>
                      <a:pt x="441" y="8216"/>
                    </a:cubicBezTo>
                    <a:cubicBezTo>
                      <a:pt x="370" y="8216"/>
                      <a:pt x="322" y="8168"/>
                      <a:pt x="322" y="8097"/>
                    </a:cubicBezTo>
                    <a:lnTo>
                      <a:pt x="322" y="6775"/>
                    </a:lnTo>
                    <a:close/>
                    <a:moveTo>
                      <a:pt x="715" y="1"/>
                    </a:moveTo>
                    <a:cubicBezTo>
                      <a:pt x="620" y="1"/>
                      <a:pt x="548" y="72"/>
                      <a:pt x="548" y="167"/>
                    </a:cubicBezTo>
                    <a:lnTo>
                      <a:pt x="548" y="6442"/>
                    </a:lnTo>
                    <a:lnTo>
                      <a:pt x="322" y="6442"/>
                    </a:lnTo>
                    <a:lnTo>
                      <a:pt x="322" y="1167"/>
                    </a:lnTo>
                    <a:cubicBezTo>
                      <a:pt x="322" y="1072"/>
                      <a:pt x="251" y="1001"/>
                      <a:pt x="156" y="1001"/>
                    </a:cubicBezTo>
                    <a:cubicBezTo>
                      <a:pt x="72" y="1001"/>
                      <a:pt x="1" y="1072"/>
                      <a:pt x="1" y="1167"/>
                    </a:cubicBezTo>
                    <a:lnTo>
                      <a:pt x="1" y="8097"/>
                    </a:lnTo>
                    <a:cubicBezTo>
                      <a:pt x="1" y="8335"/>
                      <a:pt x="191" y="8526"/>
                      <a:pt x="441" y="8526"/>
                    </a:cubicBezTo>
                    <a:cubicBezTo>
                      <a:pt x="679" y="8526"/>
                      <a:pt x="870" y="8335"/>
                      <a:pt x="870" y="8097"/>
                    </a:cubicBezTo>
                    <a:lnTo>
                      <a:pt x="870" y="167"/>
                    </a:lnTo>
                    <a:cubicBezTo>
                      <a:pt x="870" y="72"/>
                      <a:pt x="810" y="1"/>
                      <a:pt x="7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305" name="Google Shape;12846;p59">
              <a:extLst>
                <a:ext uri="{FF2B5EF4-FFF2-40B4-BE49-F238E27FC236}">
                  <a16:creationId xmlns:a16="http://schemas.microsoft.com/office/drawing/2014/main" id="{E5B8EE4F-48F9-4F6B-B32F-0DE7CD3640D3}"/>
                </a:ext>
              </a:extLst>
            </p:cNvPr>
            <p:cNvGrpSpPr/>
            <p:nvPr/>
          </p:nvGrpSpPr>
          <p:grpSpPr>
            <a:xfrm>
              <a:off x="4233174" y="2554791"/>
              <a:ext cx="283319" cy="468593"/>
              <a:chOff x="3150240" y="2422352"/>
              <a:chExt cx="212489" cy="351445"/>
            </a:xfrm>
            <a:grpFill/>
          </p:grpSpPr>
          <p:sp>
            <p:nvSpPr>
              <p:cNvPr id="371" name="Google Shape;12847;p59">
                <a:extLst>
                  <a:ext uri="{FF2B5EF4-FFF2-40B4-BE49-F238E27FC236}">
                    <a16:creationId xmlns:a16="http://schemas.microsoft.com/office/drawing/2014/main" id="{39BF39A1-4EF4-4F17-8959-75D9699C75DF}"/>
                  </a:ext>
                </a:extLst>
              </p:cNvPr>
              <p:cNvSpPr/>
              <p:nvPr/>
            </p:nvSpPr>
            <p:spPr>
              <a:xfrm>
                <a:off x="3150240" y="2422352"/>
                <a:ext cx="212489" cy="351445"/>
              </a:xfrm>
              <a:custGeom>
                <a:avLst/>
                <a:gdLst/>
                <a:ahLst/>
                <a:cxnLst/>
                <a:rect l="l" t="t" r="r" b="b"/>
                <a:pathLst>
                  <a:path w="6681" h="11050" extrusionOk="0">
                    <a:moveTo>
                      <a:pt x="4918" y="334"/>
                    </a:moveTo>
                    <a:lnTo>
                      <a:pt x="4918" y="1465"/>
                    </a:lnTo>
                    <a:lnTo>
                      <a:pt x="4954" y="1465"/>
                    </a:lnTo>
                    <a:cubicBezTo>
                      <a:pt x="4954" y="1596"/>
                      <a:pt x="4847" y="1703"/>
                      <a:pt x="4716" y="1703"/>
                    </a:cubicBezTo>
                    <a:cubicBezTo>
                      <a:pt x="4597" y="1703"/>
                      <a:pt x="4490" y="1608"/>
                      <a:pt x="4478" y="1489"/>
                    </a:cubicBezTo>
                    <a:lnTo>
                      <a:pt x="4478" y="822"/>
                    </a:lnTo>
                    <a:cubicBezTo>
                      <a:pt x="4478" y="727"/>
                      <a:pt x="4406" y="656"/>
                      <a:pt x="4311" y="656"/>
                    </a:cubicBezTo>
                    <a:cubicBezTo>
                      <a:pt x="4216" y="656"/>
                      <a:pt x="4144" y="727"/>
                      <a:pt x="4144" y="822"/>
                    </a:cubicBezTo>
                    <a:lnTo>
                      <a:pt x="4144" y="1620"/>
                    </a:lnTo>
                    <a:lnTo>
                      <a:pt x="4144" y="2263"/>
                    </a:lnTo>
                    <a:cubicBezTo>
                      <a:pt x="4144" y="2394"/>
                      <a:pt x="4037" y="2501"/>
                      <a:pt x="3906" y="2501"/>
                    </a:cubicBezTo>
                    <a:cubicBezTo>
                      <a:pt x="3775" y="2501"/>
                      <a:pt x="3668" y="2394"/>
                      <a:pt x="3668" y="2263"/>
                    </a:cubicBezTo>
                    <a:lnTo>
                      <a:pt x="3668" y="632"/>
                    </a:lnTo>
                    <a:cubicBezTo>
                      <a:pt x="3668" y="537"/>
                      <a:pt x="3597" y="465"/>
                      <a:pt x="3501" y="465"/>
                    </a:cubicBezTo>
                    <a:lnTo>
                      <a:pt x="3489" y="465"/>
                    </a:lnTo>
                    <a:cubicBezTo>
                      <a:pt x="3406" y="465"/>
                      <a:pt x="3347" y="525"/>
                      <a:pt x="3323" y="608"/>
                    </a:cubicBezTo>
                    <a:cubicBezTo>
                      <a:pt x="3311" y="727"/>
                      <a:pt x="3204" y="822"/>
                      <a:pt x="3085" y="822"/>
                    </a:cubicBezTo>
                    <a:cubicBezTo>
                      <a:pt x="2966" y="822"/>
                      <a:pt x="2870" y="727"/>
                      <a:pt x="2846" y="608"/>
                    </a:cubicBezTo>
                    <a:cubicBezTo>
                      <a:pt x="2835" y="525"/>
                      <a:pt x="2763" y="465"/>
                      <a:pt x="2668" y="465"/>
                    </a:cubicBezTo>
                    <a:cubicBezTo>
                      <a:pt x="2585" y="465"/>
                      <a:pt x="2513" y="537"/>
                      <a:pt x="2513" y="632"/>
                    </a:cubicBezTo>
                    <a:lnTo>
                      <a:pt x="2513" y="1382"/>
                    </a:lnTo>
                    <a:cubicBezTo>
                      <a:pt x="2513" y="1525"/>
                      <a:pt x="2406" y="1620"/>
                      <a:pt x="2275" y="1620"/>
                    </a:cubicBezTo>
                    <a:cubicBezTo>
                      <a:pt x="2132" y="1620"/>
                      <a:pt x="2037" y="1525"/>
                      <a:pt x="2037" y="1382"/>
                    </a:cubicBezTo>
                    <a:lnTo>
                      <a:pt x="2037" y="334"/>
                    </a:lnTo>
                    <a:close/>
                    <a:moveTo>
                      <a:pt x="5263" y="4537"/>
                    </a:moveTo>
                    <a:lnTo>
                      <a:pt x="5263" y="5406"/>
                    </a:lnTo>
                    <a:cubicBezTo>
                      <a:pt x="5263" y="5823"/>
                      <a:pt x="4918" y="6168"/>
                      <a:pt x="4501" y="6168"/>
                    </a:cubicBezTo>
                    <a:lnTo>
                      <a:pt x="2168" y="6168"/>
                    </a:lnTo>
                    <a:cubicBezTo>
                      <a:pt x="1751" y="6168"/>
                      <a:pt x="1406" y="5823"/>
                      <a:pt x="1406" y="5406"/>
                    </a:cubicBezTo>
                    <a:lnTo>
                      <a:pt x="1406" y="4537"/>
                    </a:lnTo>
                    <a:close/>
                    <a:moveTo>
                      <a:pt x="1215" y="1"/>
                    </a:moveTo>
                    <a:cubicBezTo>
                      <a:pt x="906" y="1"/>
                      <a:pt x="656" y="251"/>
                      <a:pt x="656" y="572"/>
                    </a:cubicBezTo>
                    <a:lnTo>
                      <a:pt x="656" y="1168"/>
                    </a:lnTo>
                    <a:cubicBezTo>
                      <a:pt x="656" y="1251"/>
                      <a:pt x="727" y="1322"/>
                      <a:pt x="810" y="1322"/>
                    </a:cubicBezTo>
                    <a:cubicBezTo>
                      <a:pt x="906" y="1322"/>
                      <a:pt x="977" y="1251"/>
                      <a:pt x="977" y="1168"/>
                    </a:cubicBezTo>
                    <a:lnTo>
                      <a:pt x="977" y="572"/>
                    </a:lnTo>
                    <a:cubicBezTo>
                      <a:pt x="977" y="430"/>
                      <a:pt x="1084" y="334"/>
                      <a:pt x="1215" y="334"/>
                    </a:cubicBezTo>
                    <a:lnTo>
                      <a:pt x="1739" y="334"/>
                    </a:lnTo>
                    <a:lnTo>
                      <a:pt x="1739" y="1382"/>
                    </a:lnTo>
                    <a:cubicBezTo>
                      <a:pt x="1739" y="1703"/>
                      <a:pt x="1989" y="1954"/>
                      <a:pt x="2299" y="1954"/>
                    </a:cubicBezTo>
                    <a:cubicBezTo>
                      <a:pt x="2620" y="1954"/>
                      <a:pt x="2870" y="1703"/>
                      <a:pt x="2870" y="1382"/>
                    </a:cubicBezTo>
                    <a:lnTo>
                      <a:pt x="2870" y="1108"/>
                    </a:lnTo>
                    <a:cubicBezTo>
                      <a:pt x="2942" y="1132"/>
                      <a:pt x="3013" y="1144"/>
                      <a:pt x="3108" y="1144"/>
                    </a:cubicBezTo>
                    <a:cubicBezTo>
                      <a:pt x="3192" y="1144"/>
                      <a:pt x="3275" y="1132"/>
                      <a:pt x="3347" y="1108"/>
                    </a:cubicBezTo>
                    <a:lnTo>
                      <a:pt x="3347" y="2263"/>
                    </a:lnTo>
                    <a:cubicBezTo>
                      <a:pt x="3347" y="2573"/>
                      <a:pt x="3597" y="2835"/>
                      <a:pt x="3906" y="2835"/>
                    </a:cubicBezTo>
                    <a:cubicBezTo>
                      <a:pt x="4228" y="2835"/>
                      <a:pt x="4478" y="2573"/>
                      <a:pt x="4478" y="2263"/>
                    </a:cubicBezTo>
                    <a:lnTo>
                      <a:pt x="4478" y="1977"/>
                    </a:lnTo>
                    <a:cubicBezTo>
                      <a:pt x="4549" y="2013"/>
                      <a:pt x="4620" y="2025"/>
                      <a:pt x="4716" y="2025"/>
                    </a:cubicBezTo>
                    <a:cubicBezTo>
                      <a:pt x="5025" y="2025"/>
                      <a:pt x="5275" y="1775"/>
                      <a:pt x="5275" y="1465"/>
                    </a:cubicBezTo>
                    <a:lnTo>
                      <a:pt x="5275" y="334"/>
                    </a:lnTo>
                    <a:lnTo>
                      <a:pt x="5442" y="334"/>
                    </a:lnTo>
                    <a:cubicBezTo>
                      <a:pt x="5573" y="334"/>
                      <a:pt x="5680" y="430"/>
                      <a:pt x="5680" y="572"/>
                    </a:cubicBezTo>
                    <a:lnTo>
                      <a:pt x="5680" y="2989"/>
                    </a:lnTo>
                    <a:lnTo>
                      <a:pt x="4311" y="2989"/>
                    </a:lnTo>
                    <a:cubicBezTo>
                      <a:pt x="4228" y="2989"/>
                      <a:pt x="4144" y="3073"/>
                      <a:pt x="4144" y="3156"/>
                    </a:cubicBezTo>
                    <a:cubicBezTo>
                      <a:pt x="4144" y="3251"/>
                      <a:pt x="4228" y="3323"/>
                      <a:pt x="4311" y="3323"/>
                    </a:cubicBezTo>
                    <a:lnTo>
                      <a:pt x="5906" y="3323"/>
                    </a:lnTo>
                    <a:cubicBezTo>
                      <a:pt x="5954" y="3323"/>
                      <a:pt x="5978" y="3323"/>
                      <a:pt x="6025" y="3335"/>
                    </a:cubicBezTo>
                    <a:cubicBezTo>
                      <a:pt x="6216" y="3382"/>
                      <a:pt x="6347" y="3561"/>
                      <a:pt x="6347" y="3763"/>
                    </a:cubicBezTo>
                    <a:cubicBezTo>
                      <a:pt x="6347" y="4001"/>
                      <a:pt x="6156" y="4216"/>
                      <a:pt x="5906" y="4216"/>
                    </a:cubicBezTo>
                    <a:lnTo>
                      <a:pt x="751" y="4216"/>
                    </a:lnTo>
                    <a:cubicBezTo>
                      <a:pt x="513" y="4216"/>
                      <a:pt x="310" y="4025"/>
                      <a:pt x="310" y="3763"/>
                    </a:cubicBezTo>
                    <a:cubicBezTo>
                      <a:pt x="310" y="3561"/>
                      <a:pt x="441" y="3394"/>
                      <a:pt x="632" y="3335"/>
                    </a:cubicBezTo>
                    <a:cubicBezTo>
                      <a:pt x="668" y="3323"/>
                      <a:pt x="715" y="3323"/>
                      <a:pt x="751" y="3323"/>
                    </a:cubicBezTo>
                    <a:lnTo>
                      <a:pt x="3656" y="3323"/>
                    </a:lnTo>
                    <a:cubicBezTo>
                      <a:pt x="3751" y="3323"/>
                      <a:pt x="3823" y="3251"/>
                      <a:pt x="3823" y="3156"/>
                    </a:cubicBezTo>
                    <a:cubicBezTo>
                      <a:pt x="3823" y="3073"/>
                      <a:pt x="3751" y="2989"/>
                      <a:pt x="3656" y="2989"/>
                    </a:cubicBezTo>
                    <a:lnTo>
                      <a:pt x="977" y="2989"/>
                    </a:lnTo>
                    <a:lnTo>
                      <a:pt x="977" y="1834"/>
                    </a:lnTo>
                    <a:cubicBezTo>
                      <a:pt x="977" y="1739"/>
                      <a:pt x="906" y="1668"/>
                      <a:pt x="810" y="1668"/>
                    </a:cubicBezTo>
                    <a:cubicBezTo>
                      <a:pt x="727" y="1668"/>
                      <a:pt x="656" y="1739"/>
                      <a:pt x="656" y="1834"/>
                    </a:cubicBezTo>
                    <a:lnTo>
                      <a:pt x="656" y="3013"/>
                    </a:lnTo>
                    <a:cubicBezTo>
                      <a:pt x="275" y="3073"/>
                      <a:pt x="1" y="3382"/>
                      <a:pt x="1" y="3763"/>
                    </a:cubicBezTo>
                    <a:cubicBezTo>
                      <a:pt x="1" y="4204"/>
                      <a:pt x="334" y="4537"/>
                      <a:pt x="775" y="4537"/>
                    </a:cubicBezTo>
                    <a:lnTo>
                      <a:pt x="1084" y="4537"/>
                    </a:lnTo>
                    <a:lnTo>
                      <a:pt x="1084" y="5406"/>
                    </a:lnTo>
                    <a:cubicBezTo>
                      <a:pt x="1084" y="6002"/>
                      <a:pt x="1572" y="6490"/>
                      <a:pt x="2168" y="6490"/>
                    </a:cubicBezTo>
                    <a:lnTo>
                      <a:pt x="2323" y="6490"/>
                    </a:lnTo>
                    <a:lnTo>
                      <a:pt x="2323" y="10014"/>
                    </a:lnTo>
                    <a:cubicBezTo>
                      <a:pt x="2323" y="10586"/>
                      <a:pt x="2775" y="11050"/>
                      <a:pt x="3347" y="11050"/>
                    </a:cubicBezTo>
                    <a:cubicBezTo>
                      <a:pt x="3906" y="11050"/>
                      <a:pt x="4370" y="10586"/>
                      <a:pt x="4370" y="10014"/>
                    </a:cubicBezTo>
                    <a:lnTo>
                      <a:pt x="4370" y="8633"/>
                    </a:lnTo>
                    <a:cubicBezTo>
                      <a:pt x="4370" y="8550"/>
                      <a:pt x="4299" y="8466"/>
                      <a:pt x="4204" y="8466"/>
                    </a:cubicBezTo>
                    <a:cubicBezTo>
                      <a:pt x="4120" y="8466"/>
                      <a:pt x="4049" y="8550"/>
                      <a:pt x="4049" y="8633"/>
                    </a:cubicBezTo>
                    <a:lnTo>
                      <a:pt x="4049" y="10014"/>
                    </a:lnTo>
                    <a:cubicBezTo>
                      <a:pt x="4049" y="10407"/>
                      <a:pt x="3728" y="10716"/>
                      <a:pt x="3347" y="10716"/>
                    </a:cubicBezTo>
                    <a:cubicBezTo>
                      <a:pt x="2954" y="10716"/>
                      <a:pt x="2644" y="10407"/>
                      <a:pt x="2644" y="10014"/>
                    </a:cubicBezTo>
                    <a:lnTo>
                      <a:pt x="2644" y="6490"/>
                    </a:lnTo>
                    <a:lnTo>
                      <a:pt x="4025" y="6490"/>
                    </a:lnTo>
                    <a:lnTo>
                      <a:pt x="4025" y="7978"/>
                    </a:lnTo>
                    <a:cubicBezTo>
                      <a:pt x="4025" y="8073"/>
                      <a:pt x="4097" y="8145"/>
                      <a:pt x="4192" y="8145"/>
                    </a:cubicBezTo>
                    <a:cubicBezTo>
                      <a:pt x="4275" y="8145"/>
                      <a:pt x="4359" y="8073"/>
                      <a:pt x="4359" y="7978"/>
                    </a:cubicBezTo>
                    <a:lnTo>
                      <a:pt x="4359" y="6490"/>
                    </a:lnTo>
                    <a:lnTo>
                      <a:pt x="4501" y="6490"/>
                    </a:lnTo>
                    <a:cubicBezTo>
                      <a:pt x="5097" y="6490"/>
                      <a:pt x="5585" y="6002"/>
                      <a:pt x="5585" y="5406"/>
                    </a:cubicBezTo>
                    <a:lnTo>
                      <a:pt x="5585" y="4537"/>
                    </a:lnTo>
                    <a:lnTo>
                      <a:pt x="5906" y="4537"/>
                    </a:lnTo>
                    <a:cubicBezTo>
                      <a:pt x="6335" y="4537"/>
                      <a:pt x="6680" y="4204"/>
                      <a:pt x="6680" y="3763"/>
                    </a:cubicBezTo>
                    <a:cubicBezTo>
                      <a:pt x="6680" y="3394"/>
                      <a:pt x="6395" y="3073"/>
                      <a:pt x="6014" y="3013"/>
                    </a:cubicBezTo>
                    <a:lnTo>
                      <a:pt x="6014" y="572"/>
                    </a:lnTo>
                    <a:cubicBezTo>
                      <a:pt x="6014" y="251"/>
                      <a:pt x="5752" y="1"/>
                      <a:pt x="54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2" name="Google Shape;12848;p59">
                <a:extLst>
                  <a:ext uri="{FF2B5EF4-FFF2-40B4-BE49-F238E27FC236}">
                    <a16:creationId xmlns:a16="http://schemas.microsoft.com/office/drawing/2014/main" id="{D0447B97-6E75-4CDA-8414-84CD27E0F7E0}"/>
                  </a:ext>
                </a:extLst>
              </p:cNvPr>
              <p:cNvSpPr/>
              <p:nvPr/>
            </p:nvSpPr>
            <p:spPr>
              <a:xfrm>
                <a:off x="3239230" y="2721860"/>
                <a:ext cx="32982" cy="3225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014" extrusionOk="0">
                    <a:moveTo>
                      <a:pt x="598" y="0"/>
                    </a:moveTo>
                    <a:cubicBezTo>
                      <a:pt x="521" y="0"/>
                      <a:pt x="440" y="57"/>
                      <a:pt x="429" y="145"/>
                    </a:cubicBezTo>
                    <a:cubicBezTo>
                      <a:pt x="418" y="228"/>
                      <a:pt x="477" y="323"/>
                      <a:pt x="560" y="335"/>
                    </a:cubicBezTo>
                    <a:cubicBezTo>
                      <a:pt x="656" y="347"/>
                      <a:pt x="691" y="418"/>
                      <a:pt x="691" y="514"/>
                    </a:cubicBezTo>
                    <a:cubicBezTo>
                      <a:pt x="691" y="597"/>
                      <a:pt x="620" y="692"/>
                      <a:pt x="513" y="692"/>
                    </a:cubicBezTo>
                    <a:cubicBezTo>
                      <a:pt x="429" y="692"/>
                      <a:pt x="358" y="633"/>
                      <a:pt x="334" y="537"/>
                    </a:cubicBezTo>
                    <a:cubicBezTo>
                      <a:pt x="323" y="461"/>
                      <a:pt x="243" y="405"/>
                      <a:pt x="165" y="405"/>
                    </a:cubicBezTo>
                    <a:cubicBezTo>
                      <a:pt x="158" y="405"/>
                      <a:pt x="151" y="406"/>
                      <a:pt x="144" y="407"/>
                    </a:cubicBezTo>
                    <a:cubicBezTo>
                      <a:pt x="60" y="418"/>
                      <a:pt x="1" y="514"/>
                      <a:pt x="13" y="597"/>
                    </a:cubicBezTo>
                    <a:cubicBezTo>
                      <a:pt x="60" y="835"/>
                      <a:pt x="263" y="1014"/>
                      <a:pt x="501" y="1014"/>
                    </a:cubicBezTo>
                    <a:cubicBezTo>
                      <a:pt x="787" y="1014"/>
                      <a:pt x="1013" y="799"/>
                      <a:pt x="1013" y="514"/>
                    </a:cubicBezTo>
                    <a:cubicBezTo>
                      <a:pt x="1037" y="264"/>
                      <a:pt x="858" y="49"/>
                      <a:pt x="620" y="2"/>
                    </a:cubicBezTo>
                    <a:cubicBezTo>
                      <a:pt x="613" y="1"/>
                      <a:pt x="606" y="0"/>
                      <a:pt x="59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306" name="Google Shape;12835;p59">
              <a:extLst>
                <a:ext uri="{FF2B5EF4-FFF2-40B4-BE49-F238E27FC236}">
                  <a16:creationId xmlns:a16="http://schemas.microsoft.com/office/drawing/2014/main" id="{1DA9C49A-23D1-4603-82F1-E5C5C9FBEBD7}"/>
                </a:ext>
              </a:extLst>
            </p:cNvPr>
            <p:cNvGrpSpPr/>
            <p:nvPr/>
          </p:nvGrpSpPr>
          <p:grpSpPr>
            <a:xfrm>
              <a:off x="3524942" y="2554049"/>
              <a:ext cx="328736" cy="470077"/>
              <a:chOff x="2708723" y="2421239"/>
              <a:chExt cx="246552" cy="352558"/>
            </a:xfrm>
            <a:grpFill/>
          </p:grpSpPr>
          <p:sp>
            <p:nvSpPr>
              <p:cNvPr id="369" name="Google Shape;12836;p59">
                <a:extLst>
                  <a:ext uri="{FF2B5EF4-FFF2-40B4-BE49-F238E27FC236}">
                    <a16:creationId xmlns:a16="http://schemas.microsoft.com/office/drawing/2014/main" id="{BB3DE973-540D-4D3C-A09C-FE14F634E80D}"/>
                  </a:ext>
                </a:extLst>
              </p:cNvPr>
              <p:cNvSpPr/>
              <p:nvPr/>
            </p:nvSpPr>
            <p:spPr>
              <a:xfrm>
                <a:off x="2708723" y="2421239"/>
                <a:ext cx="246552" cy="282905"/>
              </a:xfrm>
              <a:custGeom>
                <a:avLst/>
                <a:gdLst/>
                <a:ahLst/>
                <a:cxnLst/>
                <a:rect l="l" t="t" r="r" b="b"/>
                <a:pathLst>
                  <a:path w="7752" h="8895" extrusionOk="0">
                    <a:moveTo>
                      <a:pt x="6973" y="1134"/>
                    </a:moveTo>
                    <a:cubicBezTo>
                      <a:pt x="7031" y="1134"/>
                      <a:pt x="7090" y="1161"/>
                      <a:pt x="7132" y="1215"/>
                    </a:cubicBezTo>
                    <a:lnTo>
                      <a:pt x="7406" y="1560"/>
                    </a:lnTo>
                    <a:cubicBezTo>
                      <a:pt x="7370" y="1643"/>
                      <a:pt x="7370" y="1655"/>
                      <a:pt x="7370" y="1691"/>
                    </a:cubicBezTo>
                    <a:cubicBezTo>
                      <a:pt x="7358" y="2179"/>
                      <a:pt x="6953" y="2572"/>
                      <a:pt x="6453" y="2572"/>
                    </a:cubicBezTo>
                    <a:lnTo>
                      <a:pt x="1953" y="2572"/>
                    </a:lnTo>
                    <a:cubicBezTo>
                      <a:pt x="1488" y="2572"/>
                      <a:pt x="1119" y="2239"/>
                      <a:pt x="1048" y="1798"/>
                    </a:cubicBezTo>
                    <a:lnTo>
                      <a:pt x="1512" y="1215"/>
                    </a:lnTo>
                    <a:cubicBezTo>
                      <a:pt x="1548" y="1161"/>
                      <a:pt x="1602" y="1134"/>
                      <a:pt x="1658" y="1134"/>
                    </a:cubicBezTo>
                    <a:cubicBezTo>
                      <a:pt x="1715" y="1134"/>
                      <a:pt x="1774" y="1161"/>
                      <a:pt x="1822" y="1215"/>
                    </a:cubicBezTo>
                    <a:lnTo>
                      <a:pt x="2191" y="1679"/>
                    </a:lnTo>
                    <a:cubicBezTo>
                      <a:pt x="2280" y="1786"/>
                      <a:pt x="2414" y="1840"/>
                      <a:pt x="2548" y="1840"/>
                    </a:cubicBezTo>
                    <a:cubicBezTo>
                      <a:pt x="2682" y="1840"/>
                      <a:pt x="2816" y="1786"/>
                      <a:pt x="2905" y="1679"/>
                    </a:cubicBezTo>
                    <a:lnTo>
                      <a:pt x="3274" y="1215"/>
                    </a:lnTo>
                    <a:cubicBezTo>
                      <a:pt x="3316" y="1161"/>
                      <a:pt x="3373" y="1134"/>
                      <a:pt x="3431" y="1134"/>
                    </a:cubicBezTo>
                    <a:cubicBezTo>
                      <a:pt x="3489" y="1134"/>
                      <a:pt x="3548" y="1161"/>
                      <a:pt x="3596" y="1215"/>
                    </a:cubicBezTo>
                    <a:lnTo>
                      <a:pt x="3965" y="1679"/>
                    </a:lnTo>
                    <a:cubicBezTo>
                      <a:pt x="4054" y="1786"/>
                      <a:pt x="4188" y="1840"/>
                      <a:pt x="4322" y="1840"/>
                    </a:cubicBezTo>
                    <a:cubicBezTo>
                      <a:pt x="4456" y="1840"/>
                      <a:pt x="4590" y="1786"/>
                      <a:pt x="4679" y="1679"/>
                    </a:cubicBezTo>
                    <a:lnTo>
                      <a:pt x="5048" y="1215"/>
                    </a:lnTo>
                    <a:cubicBezTo>
                      <a:pt x="5084" y="1161"/>
                      <a:pt x="5141" y="1134"/>
                      <a:pt x="5199" y="1134"/>
                    </a:cubicBezTo>
                    <a:cubicBezTo>
                      <a:pt x="5257" y="1134"/>
                      <a:pt x="5316" y="1161"/>
                      <a:pt x="5358" y="1215"/>
                    </a:cubicBezTo>
                    <a:lnTo>
                      <a:pt x="5739" y="1679"/>
                    </a:lnTo>
                    <a:cubicBezTo>
                      <a:pt x="5828" y="1786"/>
                      <a:pt x="5956" y="1840"/>
                      <a:pt x="6087" y="1840"/>
                    </a:cubicBezTo>
                    <a:cubicBezTo>
                      <a:pt x="6218" y="1840"/>
                      <a:pt x="6352" y="1786"/>
                      <a:pt x="6453" y="1679"/>
                    </a:cubicBezTo>
                    <a:lnTo>
                      <a:pt x="6822" y="1215"/>
                    </a:lnTo>
                    <a:cubicBezTo>
                      <a:pt x="6858" y="1161"/>
                      <a:pt x="6915" y="1134"/>
                      <a:pt x="6973" y="1134"/>
                    </a:cubicBezTo>
                    <a:close/>
                    <a:moveTo>
                      <a:pt x="1905" y="0"/>
                    </a:moveTo>
                    <a:cubicBezTo>
                      <a:pt x="1227" y="0"/>
                      <a:pt x="655" y="572"/>
                      <a:pt x="655" y="1250"/>
                    </a:cubicBezTo>
                    <a:lnTo>
                      <a:pt x="655" y="1334"/>
                    </a:lnTo>
                    <a:cubicBezTo>
                      <a:pt x="286" y="1369"/>
                      <a:pt x="0" y="1691"/>
                      <a:pt x="0" y="2060"/>
                    </a:cubicBezTo>
                    <a:lnTo>
                      <a:pt x="0" y="3262"/>
                    </a:lnTo>
                    <a:cubicBezTo>
                      <a:pt x="0" y="3560"/>
                      <a:pt x="179" y="3846"/>
                      <a:pt x="465" y="3953"/>
                    </a:cubicBezTo>
                    <a:lnTo>
                      <a:pt x="476" y="3953"/>
                    </a:lnTo>
                    <a:lnTo>
                      <a:pt x="3608" y="4858"/>
                    </a:lnTo>
                    <a:cubicBezTo>
                      <a:pt x="3834" y="4953"/>
                      <a:pt x="3965" y="5156"/>
                      <a:pt x="3965" y="5394"/>
                    </a:cubicBezTo>
                    <a:lnTo>
                      <a:pt x="3965" y="6001"/>
                    </a:lnTo>
                    <a:lnTo>
                      <a:pt x="3774" y="6001"/>
                    </a:lnTo>
                    <a:cubicBezTo>
                      <a:pt x="3477" y="6001"/>
                      <a:pt x="3215" y="6239"/>
                      <a:pt x="3215" y="6561"/>
                    </a:cubicBezTo>
                    <a:lnTo>
                      <a:pt x="3215" y="6811"/>
                    </a:lnTo>
                    <a:cubicBezTo>
                      <a:pt x="3215" y="6894"/>
                      <a:pt x="3298" y="6977"/>
                      <a:pt x="3382" y="6977"/>
                    </a:cubicBezTo>
                    <a:cubicBezTo>
                      <a:pt x="3477" y="6977"/>
                      <a:pt x="3548" y="6894"/>
                      <a:pt x="3548" y="6811"/>
                    </a:cubicBezTo>
                    <a:lnTo>
                      <a:pt x="3548" y="6561"/>
                    </a:lnTo>
                    <a:cubicBezTo>
                      <a:pt x="3548" y="6441"/>
                      <a:pt x="3655" y="6334"/>
                      <a:pt x="3774" y="6334"/>
                    </a:cubicBezTo>
                    <a:lnTo>
                      <a:pt x="4513" y="6334"/>
                    </a:lnTo>
                    <a:cubicBezTo>
                      <a:pt x="4632" y="6334"/>
                      <a:pt x="4739" y="6441"/>
                      <a:pt x="4739" y="6561"/>
                    </a:cubicBezTo>
                    <a:lnTo>
                      <a:pt x="4739" y="8727"/>
                    </a:lnTo>
                    <a:cubicBezTo>
                      <a:pt x="4739" y="8823"/>
                      <a:pt x="4810" y="8894"/>
                      <a:pt x="4906" y="8894"/>
                    </a:cubicBezTo>
                    <a:cubicBezTo>
                      <a:pt x="4989" y="8894"/>
                      <a:pt x="5072" y="8823"/>
                      <a:pt x="5072" y="8727"/>
                    </a:cubicBezTo>
                    <a:lnTo>
                      <a:pt x="5072" y="6561"/>
                    </a:lnTo>
                    <a:cubicBezTo>
                      <a:pt x="5072" y="6263"/>
                      <a:pt x="4822" y="6001"/>
                      <a:pt x="4513" y="6001"/>
                    </a:cubicBezTo>
                    <a:lnTo>
                      <a:pt x="4286" y="6001"/>
                    </a:lnTo>
                    <a:lnTo>
                      <a:pt x="4286" y="5394"/>
                    </a:lnTo>
                    <a:cubicBezTo>
                      <a:pt x="4286" y="4977"/>
                      <a:pt x="3989" y="4632"/>
                      <a:pt x="3691" y="4548"/>
                    </a:cubicBezTo>
                    <a:lnTo>
                      <a:pt x="572" y="3643"/>
                    </a:lnTo>
                    <a:cubicBezTo>
                      <a:pt x="417" y="3584"/>
                      <a:pt x="322" y="3429"/>
                      <a:pt x="322" y="3262"/>
                    </a:cubicBezTo>
                    <a:lnTo>
                      <a:pt x="322" y="2060"/>
                    </a:lnTo>
                    <a:cubicBezTo>
                      <a:pt x="322" y="1869"/>
                      <a:pt x="465" y="1691"/>
                      <a:pt x="643" y="1655"/>
                    </a:cubicBezTo>
                    <a:cubicBezTo>
                      <a:pt x="643" y="1774"/>
                      <a:pt x="679" y="1881"/>
                      <a:pt x="703" y="1989"/>
                    </a:cubicBezTo>
                    <a:cubicBezTo>
                      <a:pt x="869" y="2489"/>
                      <a:pt x="1334" y="2858"/>
                      <a:pt x="1893" y="2858"/>
                    </a:cubicBezTo>
                    <a:lnTo>
                      <a:pt x="6394" y="2858"/>
                    </a:lnTo>
                    <a:cubicBezTo>
                      <a:pt x="7061" y="2858"/>
                      <a:pt x="7608" y="2322"/>
                      <a:pt x="7644" y="1655"/>
                    </a:cubicBezTo>
                    <a:cubicBezTo>
                      <a:pt x="7704" y="1274"/>
                      <a:pt x="7751" y="941"/>
                      <a:pt x="7465" y="560"/>
                    </a:cubicBezTo>
                    <a:cubicBezTo>
                      <a:pt x="7427" y="514"/>
                      <a:pt x="7374" y="487"/>
                      <a:pt x="7321" y="487"/>
                    </a:cubicBezTo>
                    <a:cubicBezTo>
                      <a:pt x="7293" y="487"/>
                      <a:pt x="7264" y="495"/>
                      <a:pt x="7239" y="512"/>
                    </a:cubicBezTo>
                    <a:cubicBezTo>
                      <a:pt x="7168" y="572"/>
                      <a:pt x="7156" y="667"/>
                      <a:pt x="7192" y="738"/>
                    </a:cubicBezTo>
                    <a:cubicBezTo>
                      <a:pt x="7239" y="798"/>
                      <a:pt x="7287" y="869"/>
                      <a:pt x="7311" y="941"/>
                    </a:cubicBezTo>
                    <a:cubicBezTo>
                      <a:pt x="7212" y="842"/>
                      <a:pt x="7083" y="794"/>
                      <a:pt x="6953" y="794"/>
                    </a:cubicBezTo>
                    <a:cubicBezTo>
                      <a:pt x="6800" y="794"/>
                      <a:pt x="6646" y="860"/>
                      <a:pt x="6537" y="988"/>
                    </a:cubicBezTo>
                    <a:cubicBezTo>
                      <a:pt x="6156" y="1453"/>
                      <a:pt x="6168" y="1488"/>
                      <a:pt x="6060" y="1488"/>
                    </a:cubicBezTo>
                    <a:cubicBezTo>
                      <a:pt x="6037" y="1488"/>
                      <a:pt x="6001" y="1488"/>
                      <a:pt x="5953" y="1453"/>
                    </a:cubicBezTo>
                    <a:lnTo>
                      <a:pt x="5584" y="988"/>
                    </a:lnTo>
                    <a:cubicBezTo>
                      <a:pt x="5483" y="851"/>
                      <a:pt x="5331" y="783"/>
                      <a:pt x="5178" y="783"/>
                    </a:cubicBezTo>
                    <a:cubicBezTo>
                      <a:pt x="5025" y="783"/>
                      <a:pt x="4870" y="851"/>
                      <a:pt x="4763" y="988"/>
                    </a:cubicBezTo>
                    <a:lnTo>
                      <a:pt x="4394" y="1453"/>
                    </a:lnTo>
                    <a:cubicBezTo>
                      <a:pt x="4364" y="1483"/>
                      <a:pt x="4328" y="1497"/>
                      <a:pt x="4292" y="1497"/>
                    </a:cubicBezTo>
                    <a:cubicBezTo>
                      <a:pt x="4257" y="1497"/>
                      <a:pt x="4221" y="1483"/>
                      <a:pt x="4191" y="1453"/>
                    </a:cubicBezTo>
                    <a:lnTo>
                      <a:pt x="3810" y="988"/>
                    </a:lnTo>
                    <a:cubicBezTo>
                      <a:pt x="3709" y="851"/>
                      <a:pt x="3557" y="783"/>
                      <a:pt x="3405" y="783"/>
                    </a:cubicBezTo>
                    <a:cubicBezTo>
                      <a:pt x="3254" y="783"/>
                      <a:pt x="3102" y="851"/>
                      <a:pt x="3001" y="988"/>
                    </a:cubicBezTo>
                    <a:lnTo>
                      <a:pt x="2620" y="1453"/>
                    </a:lnTo>
                    <a:cubicBezTo>
                      <a:pt x="2590" y="1483"/>
                      <a:pt x="2554" y="1497"/>
                      <a:pt x="2518" y="1497"/>
                    </a:cubicBezTo>
                    <a:cubicBezTo>
                      <a:pt x="2483" y="1497"/>
                      <a:pt x="2447" y="1483"/>
                      <a:pt x="2417" y="1453"/>
                    </a:cubicBezTo>
                    <a:lnTo>
                      <a:pt x="2048" y="988"/>
                    </a:lnTo>
                    <a:cubicBezTo>
                      <a:pt x="1941" y="851"/>
                      <a:pt x="1786" y="783"/>
                      <a:pt x="1633" y="783"/>
                    </a:cubicBezTo>
                    <a:cubicBezTo>
                      <a:pt x="1480" y="783"/>
                      <a:pt x="1328" y="851"/>
                      <a:pt x="1227" y="988"/>
                    </a:cubicBezTo>
                    <a:lnTo>
                      <a:pt x="1000" y="1250"/>
                    </a:lnTo>
                    <a:cubicBezTo>
                      <a:pt x="1000" y="750"/>
                      <a:pt x="1417" y="334"/>
                      <a:pt x="1929" y="334"/>
                    </a:cubicBezTo>
                    <a:cubicBezTo>
                      <a:pt x="2408" y="335"/>
                      <a:pt x="2836" y="335"/>
                      <a:pt x="3219" y="335"/>
                    </a:cubicBezTo>
                    <a:cubicBezTo>
                      <a:pt x="4753" y="335"/>
                      <a:pt x="5570" y="328"/>
                      <a:pt x="6025" y="328"/>
                    </a:cubicBezTo>
                    <a:cubicBezTo>
                      <a:pt x="6593" y="328"/>
                      <a:pt x="6596" y="340"/>
                      <a:pt x="6727" y="393"/>
                    </a:cubicBezTo>
                    <a:cubicBezTo>
                      <a:pt x="6746" y="398"/>
                      <a:pt x="6765" y="400"/>
                      <a:pt x="6783" y="400"/>
                    </a:cubicBezTo>
                    <a:cubicBezTo>
                      <a:pt x="6854" y="400"/>
                      <a:pt x="6913" y="362"/>
                      <a:pt x="6942" y="286"/>
                    </a:cubicBezTo>
                    <a:cubicBezTo>
                      <a:pt x="6965" y="203"/>
                      <a:pt x="6930" y="107"/>
                      <a:pt x="6834" y="84"/>
                    </a:cubicBezTo>
                    <a:cubicBezTo>
                      <a:pt x="6656" y="18"/>
                      <a:pt x="6605" y="6"/>
                      <a:pt x="6008" y="6"/>
                    </a:cubicBezTo>
                    <a:cubicBezTo>
                      <a:pt x="5667" y="6"/>
                      <a:pt x="5148" y="10"/>
                      <a:pt x="4324" y="10"/>
                    </a:cubicBezTo>
                    <a:cubicBezTo>
                      <a:pt x="3707" y="10"/>
                      <a:pt x="2918" y="8"/>
                      <a:pt x="190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0" name="Google Shape;12837;p59">
                <a:extLst>
                  <a:ext uri="{FF2B5EF4-FFF2-40B4-BE49-F238E27FC236}">
                    <a16:creationId xmlns:a16="http://schemas.microsoft.com/office/drawing/2014/main" id="{410C186A-1234-44FF-BDB8-90B5D987502E}"/>
                  </a:ext>
                </a:extLst>
              </p:cNvPr>
              <p:cNvSpPr/>
              <p:nvPr/>
            </p:nvSpPr>
            <p:spPr>
              <a:xfrm>
                <a:off x="2813234" y="2654497"/>
                <a:ext cx="58712" cy="119301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3751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55"/>
                    </a:cubicBezTo>
                    <a:lnTo>
                      <a:pt x="0" y="3191"/>
                    </a:lnTo>
                    <a:cubicBezTo>
                      <a:pt x="0" y="3489"/>
                      <a:pt x="238" y="3751"/>
                      <a:pt x="548" y="3751"/>
                    </a:cubicBezTo>
                    <a:lnTo>
                      <a:pt x="1286" y="3751"/>
                    </a:lnTo>
                    <a:cubicBezTo>
                      <a:pt x="1584" y="3751"/>
                      <a:pt x="1846" y="3513"/>
                      <a:pt x="1846" y="3191"/>
                    </a:cubicBezTo>
                    <a:lnTo>
                      <a:pt x="1846" y="2096"/>
                    </a:lnTo>
                    <a:cubicBezTo>
                      <a:pt x="1834" y="2001"/>
                      <a:pt x="1762" y="1929"/>
                      <a:pt x="1679" y="1929"/>
                    </a:cubicBezTo>
                    <a:cubicBezTo>
                      <a:pt x="1584" y="1929"/>
                      <a:pt x="1512" y="2001"/>
                      <a:pt x="1512" y="2096"/>
                    </a:cubicBezTo>
                    <a:lnTo>
                      <a:pt x="1512" y="3191"/>
                    </a:lnTo>
                    <a:cubicBezTo>
                      <a:pt x="1512" y="3310"/>
                      <a:pt x="1405" y="3417"/>
                      <a:pt x="1286" y="3417"/>
                    </a:cubicBezTo>
                    <a:lnTo>
                      <a:pt x="548" y="3417"/>
                    </a:lnTo>
                    <a:cubicBezTo>
                      <a:pt x="429" y="3417"/>
                      <a:pt x="322" y="3310"/>
                      <a:pt x="322" y="3191"/>
                    </a:cubicBezTo>
                    <a:lnTo>
                      <a:pt x="322" y="155"/>
                    </a:lnTo>
                    <a:cubicBezTo>
                      <a:pt x="322" y="72"/>
                      <a:pt x="250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307" name="Google Shape;12831;p59">
              <a:extLst>
                <a:ext uri="{FF2B5EF4-FFF2-40B4-BE49-F238E27FC236}">
                  <a16:creationId xmlns:a16="http://schemas.microsoft.com/office/drawing/2014/main" id="{698ED8F0-09B8-40C5-B701-ADAE83C881B9}"/>
                </a:ext>
              </a:extLst>
            </p:cNvPr>
            <p:cNvGrpSpPr/>
            <p:nvPr/>
          </p:nvGrpSpPr>
          <p:grpSpPr>
            <a:xfrm>
              <a:off x="2833610" y="2554791"/>
              <a:ext cx="340865" cy="468593"/>
              <a:chOff x="2274743" y="2422352"/>
              <a:chExt cx="255649" cy="351445"/>
            </a:xfrm>
            <a:grpFill/>
          </p:grpSpPr>
          <p:sp>
            <p:nvSpPr>
              <p:cNvPr id="366" name="Google Shape;12832;p59">
                <a:extLst>
                  <a:ext uri="{FF2B5EF4-FFF2-40B4-BE49-F238E27FC236}">
                    <a16:creationId xmlns:a16="http://schemas.microsoft.com/office/drawing/2014/main" id="{2EB76529-C10A-402B-BC49-B597B1B17980}"/>
                  </a:ext>
                </a:extLst>
              </p:cNvPr>
              <p:cNvSpPr/>
              <p:nvPr/>
            </p:nvSpPr>
            <p:spPr>
              <a:xfrm>
                <a:off x="2274743" y="2422352"/>
                <a:ext cx="255649" cy="35144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11050" extrusionOk="0">
                    <a:moveTo>
                      <a:pt x="5608" y="941"/>
                    </a:moveTo>
                    <a:cubicBezTo>
                      <a:pt x="6799" y="1049"/>
                      <a:pt x="7728" y="1954"/>
                      <a:pt x="7728" y="3049"/>
                    </a:cubicBezTo>
                    <a:lnTo>
                      <a:pt x="7728" y="4263"/>
                    </a:lnTo>
                    <a:cubicBezTo>
                      <a:pt x="7716" y="4454"/>
                      <a:pt x="7537" y="4621"/>
                      <a:pt x="7299" y="4621"/>
                    </a:cubicBezTo>
                    <a:lnTo>
                      <a:pt x="7073" y="4621"/>
                    </a:lnTo>
                    <a:cubicBezTo>
                      <a:pt x="7073" y="3347"/>
                      <a:pt x="7121" y="3204"/>
                      <a:pt x="6894" y="2954"/>
                    </a:cubicBezTo>
                    <a:cubicBezTo>
                      <a:pt x="6811" y="2846"/>
                      <a:pt x="6656" y="2775"/>
                      <a:pt x="6490" y="2751"/>
                    </a:cubicBezTo>
                    <a:lnTo>
                      <a:pt x="1632" y="2751"/>
                    </a:lnTo>
                    <a:cubicBezTo>
                      <a:pt x="1275" y="2751"/>
                      <a:pt x="989" y="3037"/>
                      <a:pt x="989" y="3394"/>
                    </a:cubicBezTo>
                    <a:lnTo>
                      <a:pt x="989" y="4621"/>
                    </a:lnTo>
                    <a:lnTo>
                      <a:pt x="763" y="4621"/>
                    </a:lnTo>
                    <a:cubicBezTo>
                      <a:pt x="536" y="4621"/>
                      <a:pt x="346" y="4454"/>
                      <a:pt x="346" y="4263"/>
                    </a:cubicBezTo>
                    <a:lnTo>
                      <a:pt x="346" y="3049"/>
                    </a:lnTo>
                    <a:cubicBezTo>
                      <a:pt x="346" y="1954"/>
                      <a:pt x="1263" y="1049"/>
                      <a:pt x="2453" y="941"/>
                    </a:cubicBezTo>
                    <a:lnTo>
                      <a:pt x="2453" y="1084"/>
                    </a:lnTo>
                    <a:cubicBezTo>
                      <a:pt x="2453" y="1322"/>
                      <a:pt x="2656" y="1525"/>
                      <a:pt x="2894" y="1525"/>
                    </a:cubicBezTo>
                    <a:lnTo>
                      <a:pt x="5180" y="1525"/>
                    </a:lnTo>
                    <a:cubicBezTo>
                      <a:pt x="5418" y="1525"/>
                      <a:pt x="5608" y="1322"/>
                      <a:pt x="5608" y="1084"/>
                    </a:cubicBezTo>
                    <a:lnTo>
                      <a:pt x="5608" y="941"/>
                    </a:lnTo>
                    <a:close/>
                    <a:moveTo>
                      <a:pt x="6442" y="3085"/>
                    </a:moveTo>
                    <a:cubicBezTo>
                      <a:pt x="6525" y="3085"/>
                      <a:pt x="6597" y="3108"/>
                      <a:pt x="6656" y="3180"/>
                    </a:cubicBezTo>
                    <a:cubicBezTo>
                      <a:pt x="6787" y="3335"/>
                      <a:pt x="6728" y="3454"/>
                      <a:pt x="6751" y="3942"/>
                    </a:cubicBezTo>
                    <a:cubicBezTo>
                      <a:pt x="6490" y="4025"/>
                      <a:pt x="6299" y="4263"/>
                      <a:pt x="6299" y="4525"/>
                    </a:cubicBezTo>
                    <a:lnTo>
                      <a:pt x="6299" y="5764"/>
                    </a:lnTo>
                    <a:cubicBezTo>
                      <a:pt x="6299" y="5959"/>
                      <a:pt x="6132" y="6121"/>
                      <a:pt x="5938" y="6121"/>
                    </a:cubicBezTo>
                    <a:cubicBezTo>
                      <a:pt x="5932" y="6121"/>
                      <a:pt x="5925" y="6121"/>
                      <a:pt x="5918" y="6121"/>
                    </a:cubicBezTo>
                    <a:cubicBezTo>
                      <a:pt x="5739" y="6097"/>
                      <a:pt x="5585" y="5942"/>
                      <a:pt x="5585" y="5752"/>
                    </a:cubicBezTo>
                    <a:lnTo>
                      <a:pt x="5585" y="5728"/>
                    </a:lnTo>
                    <a:cubicBezTo>
                      <a:pt x="5585" y="5644"/>
                      <a:pt x="5513" y="5561"/>
                      <a:pt x="5418" y="5561"/>
                    </a:cubicBezTo>
                    <a:cubicBezTo>
                      <a:pt x="5335" y="5561"/>
                      <a:pt x="5251" y="5644"/>
                      <a:pt x="5251" y="5728"/>
                    </a:cubicBezTo>
                    <a:lnTo>
                      <a:pt x="5251" y="5752"/>
                    </a:lnTo>
                    <a:cubicBezTo>
                      <a:pt x="5251" y="6097"/>
                      <a:pt x="5537" y="6418"/>
                      <a:pt x="5894" y="6442"/>
                    </a:cubicBezTo>
                    <a:cubicBezTo>
                      <a:pt x="5916" y="6444"/>
                      <a:pt x="5937" y="6445"/>
                      <a:pt x="5957" y="6445"/>
                    </a:cubicBezTo>
                    <a:cubicBezTo>
                      <a:pt x="6332" y="6445"/>
                      <a:pt x="6620" y="6147"/>
                      <a:pt x="6620" y="5764"/>
                    </a:cubicBezTo>
                    <a:lnTo>
                      <a:pt x="6620" y="4525"/>
                    </a:lnTo>
                    <a:cubicBezTo>
                      <a:pt x="6620" y="4430"/>
                      <a:pt x="6668" y="4347"/>
                      <a:pt x="6740" y="4299"/>
                    </a:cubicBezTo>
                    <a:lnTo>
                      <a:pt x="6740" y="9871"/>
                    </a:lnTo>
                    <a:cubicBezTo>
                      <a:pt x="6740" y="10324"/>
                      <a:pt x="6359" y="10716"/>
                      <a:pt x="5894" y="10716"/>
                    </a:cubicBezTo>
                    <a:lnTo>
                      <a:pt x="2179" y="10716"/>
                    </a:lnTo>
                    <a:cubicBezTo>
                      <a:pt x="1715" y="10716"/>
                      <a:pt x="1322" y="10324"/>
                      <a:pt x="1322" y="9871"/>
                    </a:cubicBezTo>
                    <a:lnTo>
                      <a:pt x="1322" y="4240"/>
                    </a:lnTo>
                    <a:lnTo>
                      <a:pt x="1858" y="4240"/>
                    </a:lnTo>
                    <a:cubicBezTo>
                      <a:pt x="2013" y="4240"/>
                      <a:pt x="2144" y="4359"/>
                      <a:pt x="2144" y="4525"/>
                    </a:cubicBezTo>
                    <a:lnTo>
                      <a:pt x="2144" y="5549"/>
                    </a:lnTo>
                    <a:cubicBezTo>
                      <a:pt x="2144" y="5644"/>
                      <a:pt x="2215" y="5716"/>
                      <a:pt x="2310" y="5716"/>
                    </a:cubicBezTo>
                    <a:cubicBezTo>
                      <a:pt x="2394" y="5716"/>
                      <a:pt x="2477" y="5644"/>
                      <a:pt x="2477" y="5549"/>
                    </a:cubicBezTo>
                    <a:lnTo>
                      <a:pt x="2477" y="4525"/>
                    </a:lnTo>
                    <a:cubicBezTo>
                      <a:pt x="2477" y="4180"/>
                      <a:pt x="2203" y="3918"/>
                      <a:pt x="1858" y="3918"/>
                    </a:cubicBezTo>
                    <a:lnTo>
                      <a:pt x="1322" y="3918"/>
                    </a:lnTo>
                    <a:lnTo>
                      <a:pt x="1322" y="3394"/>
                    </a:lnTo>
                    <a:cubicBezTo>
                      <a:pt x="1322" y="3216"/>
                      <a:pt x="1465" y="3085"/>
                      <a:pt x="1644" y="3085"/>
                    </a:cubicBezTo>
                    <a:close/>
                    <a:moveTo>
                      <a:pt x="2882" y="1"/>
                    </a:moveTo>
                    <a:cubicBezTo>
                      <a:pt x="2644" y="1"/>
                      <a:pt x="2441" y="191"/>
                      <a:pt x="2441" y="430"/>
                    </a:cubicBezTo>
                    <a:lnTo>
                      <a:pt x="2441" y="608"/>
                    </a:lnTo>
                    <a:cubicBezTo>
                      <a:pt x="1072" y="715"/>
                      <a:pt x="1" y="1775"/>
                      <a:pt x="1" y="3049"/>
                    </a:cubicBezTo>
                    <a:lnTo>
                      <a:pt x="1" y="4263"/>
                    </a:lnTo>
                    <a:cubicBezTo>
                      <a:pt x="1" y="4644"/>
                      <a:pt x="334" y="4942"/>
                      <a:pt x="751" y="4942"/>
                    </a:cubicBezTo>
                    <a:lnTo>
                      <a:pt x="977" y="4942"/>
                    </a:lnTo>
                    <a:lnTo>
                      <a:pt x="977" y="9871"/>
                    </a:lnTo>
                    <a:cubicBezTo>
                      <a:pt x="977" y="10526"/>
                      <a:pt x="1513" y="11050"/>
                      <a:pt x="2144" y="11050"/>
                    </a:cubicBezTo>
                    <a:lnTo>
                      <a:pt x="5870" y="11050"/>
                    </a:lnTo>
                    <a:cubicBezTo>
                      <a:pt x="6525" y="11050"/>
                      <a:pt x="7049" y="10526"/>
                      <a:pt x="7049" y="9871"/>
                    </a:cubicBezTo>
                    <a:lnTo>
                      <a:pt x="7049" y="4942"/>
                    </a:lnTo>
                    <a:lnTo>
                      <a:pt x="7263" y="4942"/>
                    </a:lnTo>
                    <a:cubicBezTo>
                      <a:pt x="7680" y="4942"/>
                      <a:pt x="8014" y="4632"/>
                      <a:pt x="8014" y="4263"/>
                    </a:cubicBezTo>
                    <a:lnTo>
                      <a:pt x="8014" y="3049"/>
                    </a:lnTo>
                    <a:cubicBezTo>
                      <a:pt x="8037" y="1775"/>
                      <a:pt x="6966" y="715"/>
                      <a:pt x="5597" y="608"/>
                    </a:cubicBezTo>
                    <a:lnTo>
                      <a:pt x="5597" y="430"/>
                    </a:lnTo>
                    <a:cubicBezTo>
                      <a:pt x="5597" y="191"/>
                      <a:pt x="5406" y="1"/>
                      <a:pt x="5168" y="1"/>
                    </a:cubicBezTo>
                    <a:lnTo>
                      <a:pt x="4037" y="1"/>
                    </a:lnTo>
                    <a:cubicBezTo>
                      <a:pt x="3953" y="1"/>
                      <a:pt x="3870" y="72"/>
                      <a:pt x="3870" y="168"/>
                    </a:cubicBezTo>
                    <a:cubicBezTo>
                      <a:pt x="3870" y="251"/>
                      <a:pt x="3953" y="334"/>
                      <a:pt x="4037" y="334"/>
                    </a:cubicBezTo>
                    <a:lnTo>
                      <a:pt x="5168" y="334"/>
                    </a:lnTo>
                    <a:cubicBezTo>
                      <a:pt x="5227" y="334"/>
                      <a:pt x="5275" y="370"/>
                      <a:pt x="5275" y="430"/>
                    </a:cubicBezTo>
                    <a:lnTo>
                      <a:pt x="5275" y="1084"/>
                    </a:lnTo>
                    <a:cubicBezTo>
                      <a:pt x="5275" y="1144"/>
                      <a:pt x="5227" y="1192"/>
                      <a:pt x="5168" y="1192"/>
                    </a:cubicBezTo>
                    <a:lnTo>
                      <a:pt x="2882" y="1192"/>
                    </a:lnTo>
                    <a:cubicBezTo>
                      <a:pt x="2822" y="1192"/>
                      <a:pt x="2775" y="1144"/>
                      <a:pt x="2775" y="1084"/>
                    </a:cubicBezTo>
                    <a:lnTo>
                      <a:pt x="2775" y="430"/>
                    </a:lnTo>
                    <a:cubicBezTo>
                      <a:pt x="2775" y="370"/>
                      <a:pt x="2822" y="334"/>
                      <a:pt x="2882" y="334"/>
                    </a:cubicBezTo>
                    <a:lnTo>
                      <a:pt x="3382" y="334"/>
                    </a:lnTo>
                    <a:cubicBezTo>
                      <a:pt x="3477" y="334"/>
                      <a:pt x="3549" y="251"/>
                      <a:pt x="3549" y="168"/>
                    </a:cubicBezTo>
                    <a:cubicBezTo>
                      <a:pt x="3549" y="72"/>
                      <a:pt x="3477" y="1"/>
                      <a:pt x="33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7" name="Google Shape;12833;p59">
                <a:extLst>
                  <a:ext uri="{FF2B5EF4-FFF2-40B4-BE49-F238E27FC236}">
                    <a16:creationId xmlns:a16="http://schemas.microsoft.com/office/drawing/2014/main" id="{A1562A90-5E5A-48BF-BB62-14E645FC3586}"/>
                  </a:ext>
                </a:extLst>
              </p:cNvPr>
              <p:cNvSpPr/>
              <p:nvPr/>
            </p:nvSpPr>
            <p:spPr>
              <a:xfrm>
                <a:off x="2347831" y="2600714"/>
                <a:ext cx="71975" cy="75378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370" extrusionOk="0">
                    <a:moveTo>
                      <a:pt x="1036" y="1"/>
                    </a:moveTo>
                    <a:cubicBezTo>
                      <a:pt x="953" y="1"/>
                      <a:pt x="882" y="84"/>
                      <a:pt x="882" y="167"/>
                    </a:cubicBezTo>
                    <a:cubicBezTo>
                      <a:pt x="882" y="378"/>
                      <a:pt x="704" y="522"/>
                      <a:pt x="519" y="522"/>
                    </a:cubicBezTo>
                    <a:cubicBezTo>
                      <a:pt x="443" y="522"/>
                      <a:pt x="365" y="497"/>
                      <a:pt x="298" y="441"/>
                    </a:cubicBezTo>
                    <a:cubicBezTo>
                      <a:pt x="266" y="414"/>
                      <a:pt x="227" y="402"/>
                      <a:pt x="187" y="402"/>
                    </a:cubicBezTo>
                    <a:cubicBezTo>
                      <a:pt x="140" y="402"/>
                      <a:pt x="93" y="420"/>
                      <a:pt x="60" y="453"/>
                    </a:cubicBezTo>
                    <a:cubicBezTo>
                      <a:pt x="1" y="525"/>
                      <a:pt x="12" y="632"/>
                      <a:pt x="72" y="691"/>
                    </a:cubicBezTo>
                    <a:cubicBezTo>
                      <a:pt x="204" y="797"/>
                      <a:pt x="358" y="848"/>
                      <a:pt x="513" y="848"/>
                    </a:cubicBezTo>
                    <a:cubicBezTo>
                      <a:pt x="638" y="848"/>
                      <a:pt x="765" y="815"/>
                      <a:pt x="882" y="751"/>
                    </a:cubicBezTo>
                    <a:lnTo>
                      <a:pt x="882" y="1691"/>
                    </a:lnTo>
                    <a:cubicBezTo>
                      <a:pt x="882" y="2101"/>
                      <a:pt x="1212" y="2370"/>
                      <a:pt x="1559" y="2370"/>
                    </a:cubicBezTo>
                    <a:cubicBezTo>
                      <a:pt x="1726" y="2370"/>
                      <a:pt x="1897" y="2307"/>
                      <a:pt x="2036" y="2168"/>
                    </a:cubicBezTo>
                    <a:cubicBezTo>
                      <a:pt x="2144" y="2061"/>
                      <a:pt x="2215" y="1906"/>
                      <a:pt x="2227" y="1763"/>
                    </a:cubicBezTo>
                    <a:cubicBezTo>
                      <a:pt x="2263" y="1668"/>
                      <a:pt x="2191" y="1584"/>
                      <a:pt x="2096" y="1584"/>
                    </a:cubicBezTo>
                    <a:cubicBezTo>
                      <a:pt x="2089" y="1583"/>
                      <a:pt x="2082" y="1583"/>
                      <a:pt x="2075" y="1583"/>
                    </a:cubicBezTo>
                    <a:cubicBezTo>
                      <a:pt x="1997" y="1583"/>
                      <a:pt x="1917" y="1640"/>
                      <a:pt x="1917" y="1727"/>
                    </a:cubicBezTo>
                    <a:cubicBezTo>
                      <a:pt x="1906" y="1906"/>
                      <a:pt x="1739" y="2049"/>
                      <a:pt x="1560" y="2049"/>
                    </a:cubicBezTo>
                    <a:cubicBezTo>
                      <a:pt x="1370" y="2049"/>
                      <a:pt x="1203" y="1882"/>
                      <a:pt x="1203" y="1691"/>
                    </a:cubicBezTo>
                    <a:lnTo>
                      <a:pt x="1203" y="167"/>
                    </a:lnTo>
                    <a:cubicBezTo>
                      <a:pt x="1203" y="84"/>
                      <a:pt x="1132" y="1"/>
                      <a:pt x="103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8" name="Google Shape;12834;p59">
                <a:extLst>
                  <a:ext uri="{FF2B5EF4-FFF2-40B4-BE49-F238E27FC236}">
                    <a16:creationId xmlns:a16="http://schemas.microsoft.com/office/drawing/2014/main" id="{9CE6A0ED-B689-4449-AE96-6D102370F798}"/>
                  </a:ext>
                </a:extLst>
              </p:cNvPr>
              <p:cNvSpPr/>
              <p:nvPr/>
            </p:nvSpPr>
            <p:spPr>
              <a:xfrm>
                <a:off x="2408801" y="2546964"/>
                <a:ext cx="43573" cy="93539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941" extrusionOk="0">
                    <a:moveTo>
                      <a:pt x="608" y="0"/>
                    </a:moveTo>
                    <a:cubicBezTo>
                      <a:pt x="274" y="0"/>
                      <a:pt x="0" y="262"/>
                      <a:pt x="0" y="607"/>
                    </a:cubicBezTo>
                    <a:lnTo>
                      <a:pt x="0" y="2786"/>
                    </a:lnTo>
                    <a:cubicBezTo>
                      <a:pt x="0" y="2869"/>
                      <a:pt x="72" y="2941"/>
                      <a:pt x="167" y="2941"/>
                    </a:cubicBezTo>
                    <a:cubicBezTo>
                      <a:pt x="250" y="2941"/>
                      <a:pt x="334" y="2869"/>
                      <a:pt x="334" y="2786"/>
                    </a:cubicBezTo>
                    <a:lnTo>
                      <a:pt x="334" y="619"/>
                    </a:lnTo>
                    <a:cubicBezTo>
                      <a:pt x="334" y="476"/>
                      <a:pt x="453" y="345"/>
                      <a:pt x="608" y="345"/>
                    </a:cubicBezTo>
                    <a:lnTo>
                      <a:pt x="762" y="345"/>
                    </a:lnTo>
                    <a:cubicBezTo>
                      <a:pt x="905" y="345"/>
                      <a:pt x="1048" y="464"/>
                      <a:pt x="1048" y="619"/>
                    </a:cubicBezTo>
                    <a:lnTo>
                      <a:pt x="1048" y="1179"/>
                    </a:lnTo>
                    <a:cubicBezTo>
                      <a:pt x="1048" y="1262"/>
                      <a:pt x="1120" y="1334"/>
                      <a:pt x="1203" y="1334"/>
                    </a:cubicBezTo>
                    <a:cubicBezTo>
                      <a:pt x="1298" y="1334"/>
                      <a:pt x="1370" y="1262"/>
                      <a:pt x="1370" y="1179"/>
                    </a:cubicBezTo>
                    <a:lnTo>
                      <a:pt x="1370" y="619"/>
                    </a:lnTo>
                    <a:cubicBezTo>
                      <a:pt x="1370" y="286"/>
                      <a:pt x="1108" y="0"/>
                      <a:pt x="7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308" name="Google Shape;12838;p59">
              <a:extLst>
                <a:ext uri="{FF2B5EF4-FFF2-40B4-BE49-F238E27FC236}">
                  <a16:creationId xmlns:a16="http://schemas.microsoft.com/office/drawing/2014/main" id="{3DB11159-26D4-4337-86D4-4C9D5BB1230E}"/>
                </a:ext>
              </a:extLst>
            </p:cNvPr>
            <p:cNvGrpSpPr/>
            <p:nvPr/>
          </p:nvGrpSpPr>
          <p:grpSpPr>
            <a:xfrm>
              <a:off x="2136744" y="2555278"/>
              <a:ext cx="345911" cy="467619"/>
              <a:chOff x="1835485" y="2422352"/>
              <a:chExt cx="259433" cy="350714"/>
            </a:xfrm>
            <a:grpFill/>
          </p:grpSpPr>
          <p:sp>
            <p:nvSpPr>
              <p:cNvPr id="359" name="Google Shape;12839;p59">
                <a:extLst>
                  <a:ext uri="{FF2B5EF4-FFF2-40B4-BE49-F238E27FC236}">
                    <a16:creationId xmlns:a16="http://schemas.microsoft.com/office/drawing/2014/main" id="{09A94235-85DF-4529-8DF8-50B89248C15C}"/>
                  </a:ext>
                </a:extLst>
              </p:cNvPr>
              <p:cNvSpPr/>
              <p:nvPr/>
            </p:nvSpPr>
            <p:spPr>
              <a:xfrm>
                <a:off x="2027460" y="2437141"/>
                <a:ext cx="36767" cy="33713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060" extrusionOk="0">
                    <a:moveTo>
                      <a:pt x="834" y="322"/>
                    </a:moveTo>
                    <a:lnTo>
                      <a:pt x="834" y="715"/>
                    </a:lnTo>
                    <a:lnTo>
                      <a:pt x="334" y="715"/>
                    </a:lnTo>
                    <a:lnTo>
                      <a:pt x="334" y="322"/>
                    </a:lnTo>
                    <a:close/>
                    <a:moveTo>
                      <a:pt x="263" y="0"/>
                    </a:moveTo>
                    <a:cubicBezTo>
                      <a:pt x="120" y="0"/>
                      <a:pt x="1" y="119"/>
                      <a:pt x="1" y="262"/>
                    </a:cubicBezTo>
                    <a:lnTo>
                      <a:pt x="1" y="786"/>
                    </a:lnTo>
                    <a:cubicBezTo>
                      <a:pt x="1" y="941"/>
                      <a:pt x="120" y="1060"/>
                      <a:pt x="263" y="1060"/>
                    </a:cubicBezTo>
                    <a:lnTo>
                      <a:pt x="894" y="1060"/>
                    </a:lnTo>
                    <a:cubicBezTo>
                      <a:pt x="1037" y="1060"/>
                      <a:pt x="1156" y="941"/>
                      <a:pt x="1156" y="786"/>
                    </a:cubicBezTo>
                    <a:lnTo>
                      <a:pt x="1156" y="262"/>
                    </a:lnTo>
                    <a:cubicBezTo>
                      <a:pt x="1156" y="119"/>
                      <a:pt x="1037" y="0"/>
                      <a:pt x="8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0" name="Google Shape;12840;p59">
                <a:extLst>
                  <a:ext uri="{FF2B5EF4-FFF2-40B4-BE49-F238E27FC236}">
                    <a16:creationId xmlns:a16="http://schemas.microsoft.com/office/drawing/2014/main" id="{DA6E4A5E-E68A-4BA7-9222-D4CCDCA3A4D3}"/>
                  </a:ext>
                </a:extLst>
              </p:cNvPr>
              <p:cNvSpPr/>
              <p:nvPr/>
            </p:nvSpPr>
            <p:spPr>
              <a:xfrm>
                <a:off x="1870693" y="2531125"/>
                <a:ext cx="33968" cy="32059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1008" extrusionOk="0">
                    <a:moveTo>
                      <a:pt x="453" y="1"/>
                    </a:moveTo>
                    <a:cubicBezTo>
                      <a:pt x="269" y="1"/>
                      <a:pt x="120" y="99"/>
                      <a:pt x="179" y="248"/>
                    </a:cubicBezTo>
                    <a:cubicBezTo>
                      <a:pt x="197" y="310"/>
                      <a:pt x="260" y="345"/>
                      <a:pt x="320" y="345"/>
                    </a:cubicBezTo>
                    <a:cubicBezTo>
                      <a:pt x="342" y="345"/>
                      <a:pt x="363" y="341"/>
                      <a:pt x="382" y="331"/>
                    </a:cubicBezTo>
                    <a:cubicBezTo>
                      <a:pt x="403" y="323"/>
                      <a:pt x="425" y="319"/>
                      <a:pt x="445" y="319"/>
                    </a:cubicBezTo>
                    <a:cubicBezTo>
                      <a:pt x="540" y="319"/>
                      <a:pt x="620" y="400"/>
                      <a:pt x="620" y="498"/>
                    </a:cubicBezTo>
                    <a:cubicBezTo>
                      <a:pt x="620" y="608"/>
                      <a:pt x="532" y="676"/>
                      <a:pt x="442" y="676"/>
                    </a:cubicBezTo>
                    <a:cubicBezTo>
                      <a:pt x="395" y="676"/>
                      <a:pt x="347" y="658"/>
                      <a:pt x="310" y="617"/>
                    </a:cubicBezTo>
                    <a:cubicBezTo>
                      <a:pt x="279" y="580"/>
                      <a:pt x="235" y="562"/>
                      <a:pt x="190" y="562"/>
                    </a:cubicBezTo>
                    <a:cubicBezTo>
                      <a:pt x="148" y="562"/>
                      <a:pt x="106" y="577"/>
                      <a:pt x="72" y="605"/>
                    </a:cubicBezTo>
                    <a:cubicBezTo>
                      <a:pt x="1" y="665"/>
                      <a:pt x="1" y="760"/>
                      <a:pt x="60" y="843"/>
                    </a:cubicBezTo>
                    <a:cubicBezTo>
                      <a:pt x="171" y="958"/>
                      <a:pt x="308" y="1008"/>
                      <a:pt x="441" y="1008"/>
                    </a:cubicBezTo>
                    <a:cubicBezTo>
                      <a:pt x="764" y="1008"/>
                      <a:pt x="1068" y="714"/>
                      <a:pt x="941" y="343"/>
                    </a:cubicBezTo>
                    <a:cubicBezTo>
                      <a:pt x="858" y="99"/>
                      <a:pt x="638" y="1"/>
                      <a:pt x="4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1" name="Google Shape;12841;p59">
                <a:extLst>
                  <a:ext uri="{FF2B5EF4-FFF2-40B4-BE49-F238E27FC236}">
                    <a16:creationId xmlns:a16="http://schemas.microsoft.com/office/drawing/2014/main" id="{52305A8E-47BB-433F-8470-B06D3A03ACA5}"/>
                  </a:ext>
                </a:extLst>
              </p:cNvPr>
              <p:cNvSpPr/>
              <p:nvPr/>
            </p:nvSpPr>
            <p:spPr>
              <a:xfrm>
                <a:off x="2028223" y="2531030"/>
                <a:ext cx="32218" cy="31042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976" extrusionOk="0">
                    <a:moveTo>
                      <a:pt x="511" y="1"/>
                    </a:moveTo>
                    <a:cubicBezTo>
                      <a:pt x="245" y="1"/>
                      <a:pt x="1" y="210"/>
                      <a:pt x="1" y="501"/>
                    </a:cubicBezTo>
                    <a:cubicBezTo>
                      <a:pt x="1" y="770"/>
                      <a:pt x="222" y="975"/>
                      <a:pt x="383" y="975"/>
                    </a:cubicBezTo>
                    <a:cubicBezTo>
                      <a:pt x="443" y="975"/>
                      <a:pt x="495" y="947"/>
                      <a:pt x="525" y="882"/>
                    </a:cubicBezTo>
                    <a:cubicBezTo>
                      <a:pt x="548" y="799"/>
                      <a:pt x="525" y="703"/>
                      <a:pt x="429" y="668"/>
                    </a:cubicBezTo>
                    <a:cubicBezTo>
                      <a:pt x="334" y="620"/>
                      <a:pt x="298" y="513"/>
                      <a:pt x="346" y="430"/>
                    </a:cubicBezTo>
                    <a:cubicBezTo>
                      <a:pt x="379" y="358"/>
                      <a:pt x="441" y="327"/>
                      <a:pt x="503" y="327"/>
                    </a:cubicBezTo>
                    <a:cubicBezTo>
                      <a:pt x="597" y="327"/>
                      <a:pt x="691" y="398"/>
                      <a:pt x="691" y="513"/>
                    </a:cubicBezTo>
                    <a:cubicBezTo>
                      <a:pt x="679" y="627"/>
                      <a:pt x="762" y="690"/>
                      <a:pt x="846" y="690"/>
                    </a:cubicBezTo>
                    <a:cubicBezTo>
                      <a:pt x="928" y="690"/>
                      <a:pt x="1013" y="630"/>
                      <a:pt x="1013" y="501"/>
                    </a:cubicBezTo>
                    <a:cubicBezTo>
                      <a:pt x="1013" y="311"/>
                      <a:pt x="894" y="144"/>
                      <a:pt x="727" y="49"/>
                    </a:cubicBezTo>
                    <a:cubicBezTo>
                      <a:pt x="656" y="16"/>
                      <a:pt x="583" y="1"/>
                      <a:pt x="5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2" name="Google Shape;12842;p59">
                <a:extLst>
                  <a:ext uri="{FF2B5EF4-FFF2-40B4-BE49-F238E27FC236}">
                    <a16:creationId xmlns:a16="http://schemas.microsoft.com/office/drawing/2014/main" id="{4776D79D-F55C-4487-9C5A-29F5A28EF581}"/>
                  </a:ext>
                </a:extLst>
              </p:cNvPr>
              <p:cNvSpPr/>
              <p:nvPr/>
            </p:nvSpPr>
            <p:spPr>
              <a:xfrm>
                <a:off x="1952495" y="2480714"/>
                <a:ext cx="35208" cy="29165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917" extrusionOk="0">
                    <a:moveTo>
                      <a:pt x="561" y="0"/>
                    </a:moveTo>
                    <a:cubicBezTo>
                      <a:pt x="450" y="0"/>
                      <a:pt x="336" y="40"/>
                      <a:pt x="239" y="130"/>
                    </a:cubicBezTo>
                    <a:cubicBezTo>
                      <a:pt x="0" y="357"/>
                      <a:pt x="48" y="738"/>
                      <a:pt x="334" y="904"/>
                    </a:cubicBezTo>
                    <a:cubicBezTo>
                      <a:pt x="358" y="916"/>
                      <a:pt x="393" y="916"/>
                      <a:pt x="405" y="916"/>
                    </a:cubicBezTo>
                    <a:cubicBezTo>
                      <a:pt x="572" y="916"/>
                      <a:pt x="631" y="702"/>
                      <a:pt x="477" y="607"/>
                    </a:cubicBezTo>
                    <a:cubicBezTo>
                      <a:pt x="346" y="535"/>
                      <a:pt x="405" y="309"/>
                      <a:pt x="548" y="309"/>
                    </a:cubicBezTo>
                    <a:cubicBezTo>
                      <a:pt x="655" y="309"/>
                      <a:pt x="727" y="404"/>
                      <a:pt x="703" y="500"/>
                    </a:cubicBezTo>
                    <a:cubicBezTo>
                      <a:pt x="691" y="595"/>
                      <a:pt x="727" y="678"/>
                      <a:pt x="822" y="702"/>
                    </a:cubicBezTo>
                    <a:cubicBezTo>
                      <a:pt x="830" y="703"/>
                      <a:pt x="839" y="704"/>
                      <a:pt x="848" y="704"/>
                    </a:cubicBezTo>
                    <a:cubicBezTo>
                      <a:pt x="924" y="704"/>
                      <a:pt x="1002" y="658"/>
                      <a:pt x="1012" y="583"/>
                    </a:cubicBezTo>
                    <a:cubicBezTo>
                      <a:pt x="1107" y="258"/>
                      <a:pt x="844" y="0"/>
                      <a:pt x="5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3" name="Google Shape;12843;p59">
                <a:extLst>
                  <a:ext uri="{FF2B5EF4-FFF2-40B4-BE49-F238E27FC236}">
                    <a16:creationId xmlns:a16="http://schemas.microsoft.com/office/drawing/2014/main" id="{615A11A7-B144-45C8-9B6D-B9B81DE20837}"/>
                  </a:ext>
                </a:extLst>
              </p:cNvPr>
              <p:cNvSpPr/>
              <p:nvPr/>
            </p:nvSpPr>
            <p:spPr>
              <a:xfrm>
                <a:off x="1835485" y="2422352"/>
                <a:ext cx="259433" cy="350714"/>
              </a:xfrm>
              <a:custGeom>
                <a:avLst/>
                <a:gdLst/>
                <a:ahLst/>
                <a:cxnLst/>
                <a:rect l="l" t="t" r="r" b="b"/>
                <a:pathLst>
                  <a:path w="8157" h="11027" extrusionOk="0">
                    <a:moveTo>
                      <a:pt x="7180" y="334"/>
                    </a:moveTo>
                    <a:cubicBezTo>
                      <a:pt x="7358" y="334"/>
                      <a:pt x="7501" y="477"/>
                      <a:pt x="7501" y="656"/>
                    </a:cubicBezTo>
                    <a:lnTo>
                      <a:pt x="7501" y="1620"/>
                    </a:lnTo>
                    <a:lnTo>
                      <a:pt x="5692" y="1620"/>
                    </a:lnTo>
                    <a:cubicBezTo>
                      <a:pt x="5382" y="1013"/>
                      <a:pt x="4751" y="632"/>
                      <a:pt x="4048" y="632"/>
                    </a:cubicBezTo>
                    <a:cubicBezTo>
                      <a:pt x="3334" y="632"/>
                      <a:pt x="2727" y="1025"/>
                      <a:pt x="2417" y="1620"/>
                    </a:cubicBezTo>
                    <a:lnTo>
                      <a:pt x="703" y="1620"/>
                    </a:lnTo>
                    <a:lnTo>
                      <a:pt x="703" y="656"/>
                    </a:lnTo>
                    <a:cubicBezTo>
                      <a:pt x="703" y="477"/>
                      <a:pt x="858" y="334"/>
                      <a:pt x="1036" y="334"/>
                    </a:cubicBezTo>
                    <a:close/>
                    <a:moveTo>
                      <a:pt x="2286" y="1965"/>
                    </a:moveTo>
                    <a:cubicBezTo>
                      <a:pt x="2191" y="2275"/>
                      <a:pt x="2179" y="2620"/>
                      <a:pt x="2263" y="2930"/>
                    </a:cubicBezTo>
                    <a:lnTo>
                      <a:pt x="703" y="2930"/>
                    </a:lnTo>
                    <a:lnTo>
                      <a:pt x="703" y="1965"/>
                    </a:lnTo>
                    <a:close/>
                    <a:moveTo>
                      <a:pt x="4072" y="965"/>
                    </a:moveTo>
                    <a:cubicBezTo>
                      <a:pt x="4584" y="965"/>
                      <a:pt x="5049" y="1227"/>
                      <a:pt x="5334" y="1644"/>
                    </a:cubicBezTo>
                    <a:cubicBezTo>
                      <a:pt x="5406" y="1739"/>
                      <a:pt x="5453" y="1858"/>
                      <a:pt x="5453" y="1858"/>
                    </a:cubicBezTo>
                    <a:cubicBezTo>
                      <a:pt x="5465" y="1894"/>
                      <a:pt x="5477" y="1942"/>
                      <a:pt x="5501" y="1954"/>
                    </a:cubicBezTo>
                    <a:cubicBezTo>
                      <a:pt x="5537" y="1995"/>
                      <a:pt x="5584" y="2013"/>
                      <a:pt x="5631" y="2013"/>
                    </a:cubicBezTo>
                    <a:cubicBezTo>
                      <a:pt x="5677" y="2013"/>
                      <a:pt x="5721" y="1995"/>
                      <a:pt x="5751" y="1965"/>
                    </a:cubicBezTo>
                    <a:lnTo>
                      <a:pt x="7525" y="1965"/>
                    </a:lnTo>
                    <a:lnTo>
                      <a:pt x="7525" y="2930"/>
                    </a:lnTo>
                    <a:lnTo>
                      <a:pt x="5870" y="2930"/>
                    </a:lnTo>
                    <a:cubicBezTo>
                      <a:pt x="5894" y="2787"/>
                      <a:pt x="5930" y="2632"/>
                      <a:pt x="5930" y="2489"/>
                    </a:cubicBezTo>
                    <a:cubicBezTo>
                      <a:pt x="5918" y="2394"/>
                      <a:pt x="5834" y="2323"/>
                      <a:pt x="5751" y="2323"/>
                    </a:cubicBezTo>
                    <a:cubicBezTo>
                      <a:pt x="5656" y="2323"/>
                      <a:pt x="5584" y="2394"/>
                      <a:pt x="5584" y="2489"/>
                    </a:cubicBezTo>
                    <a:cubicBezTo>
                      <a:pt x="5584" y="3323"/>
                      <a:pt x="4894" y="4001"/>
                      <a:pt x="4072" y="4001"/>
                    </a:cubicBezTo>
                    <a:cubicBezTo>
                      <a:pt x="2858" y="4001"/>
                      <a:pt x="2132" y="2656"/>
                      <a:pt x="2822" y="1644"/>
                    </a:cubicBezTo>
                    <a:cubicBezTo>
                      <a:pt x="3084" y="1239"/>
                      <a:pt x="3548" y="965"/>
                      <a:pt x="4072" y="965"/>
                    </a:cubicBezTo>
                    <a:close/>
                    <a:moveTo>
                      <a:pt x="7525" y="3263"/>
                    </a:moveTo>
                    <a:lnTo>
                      <a:pt x="7525" y="4680"/>
                    </a:lnTo>
                    <a:lnTo>
                      <a:pt x="715" y="4680"/>
                    </a:lnTo>
                    <a:lnTo>
                      <a:pt x="715" y="3263"/>
                    </a:lnTo>
                    <a:lnTo>
                      <a:pt x="2382" y="3263"/>
                    </a:lnTo>
                    <a:cubicBezTo>
                      <a:pt x="2679" y="3882"/>
                      <a:pt x="3322" y="4335"/>
                      <a:pt x="4072" y="4335"/>
                    </a:cubicBezTo>
                    <a:cubicBezTo>
                      <a:pt x="4810" y="4335"/>
                      <a:pt x="5453" y="3882"/>
                      <a:pt x="5751" y="3263"/>
                    </a:cubicBezTo>
                    <a:close/>
                    <a:moveTo>
                      <a:pt x="7549" y="4990"/>
                    </a:moveTo>
                    <a:lnTo>
                      <a:pt x="7775" y="6025"/>
                    </a:lnTo>
                    <a:lnTo>
                      <a:pt x="381" y="6025"/>
                    </a:lnTo>
                    <a:lnTo>
                      <a:pt x="679" y="4990"/>
                    </a:lnTo>
                    <a:close/>
                    <a:moveTo>
                      <a:pt x="7823" y="6359"/>
                    </a:moveTo>
                    <a:lnTo>
                      <a:pt x="7823" y="7776"/>
                    </a:lnTo>
                    <a:lnTo>
                      <a:pt x="6489" y="7776"/>
                    </a:lnTo>
                    <a:lnTo>
                      <a:pt x="6489" y="7216"/>
                    </a:lnTo>
                    <a:lnTo>
                      <a:pt x="7168" y="7216"/>
                    </a:lnTo>
                    <a:cubicBezTo>
                      <a:pt x="7251" y="7216"/>
                      <a:pt x="7323" y="7145"/>
                      <a:pt x="7323" y="7061"/>
                    </a:cubicBezTo>
                    <a:cubicBezTo>
                      <a:pt x="7323" y="6966"/>
                      <a:pt x="7251" y="6895"/>
                      <a:pt x="7168" y="6895"/>
                    </a:cubicBezTo>
                    <a:lnTo>
                      <a:pt x="953" y="6895"/>
                    </a:lnTo>
                    <a:cubicBezTo>
                      <a:pt x="870" y="6895"/>
                      <a:pt x="798" y="6966"/>
                      <a:pt x="798" y="7061"/>
                    </a:cubicBezTo>
                    <a:cubicBezTo>
                      <a:pt x="798" y="7145"/>
                      <a:pt x="870" y="7216"/>
                      <a:pt x="953" y="7216"/>
                    </a:cubicBezTo>
                    <a:lnTo>
                      <a:pt x="1632" y="7216"/>
                    </a:lnTo>
                    <a:lnTo>
                      <a:pt x="1632" y="7776"/>
                    </a:lnTo>
                    <a:lnTo>
                      <a:pt x="322" y="7776"/>
                    </a:lnTo>
                    <a:lnTo>
                      <a:pt x="322" y="6359"/>
                    </a:lnTo>
                    <a:close/>
                    <a:moveTo>
                      <a:pt x="6168" y="7216"/>
                    </a:moveTo>
                    <a:lnTo>
                      <a:pt x="6168" y="10716"/>
                    </a:lnTo>
                    <a:lnTo>
                      <a:pt x="1965" y="10716"/>
                    </a:lnTo>
                    <a:lnTo>
                      <a:pt x="1965" y="7216"/>
                    </a:lnTo>
                    <a:close/>
                    <a:moveTo>
                      <a:pt x="1048" y="1"/>
                    </a:moveTo>
                    <a:cubicBezTo>
                      <a:pt x="691" y="1"/>
                      <a:pt x="393" y="299"/>
                      <a:pt x="393" y="656"/>
                    </a:cubicBezTo>
                    <a:lnTo>
                      <a:pt x="393" y="4799"/>
                    </a:lnTo>
                    <a:lnTo>
                      <a:pt x="0" y="6133"/>
                    </a:lnTo>
                    <a:lnTo>
                      <a:pt x="0" y="6145"/>
                    </a:lnTo>
                    <a:lnTo>
                      <a:pt x="0" y="6168"/>
                    </a:lnTo>
                    <a:lnTo>
                      <a:pt x="0" y="6180"/>
                    </a:lnTo>
                    <a:lnTo>
                      <a:pt x="0" y="7919"/>
                    </a:lnTo>
                    <a:cubicBezTo>
                      <a:pt x="0" y="8014"/>
                      <a:pt x="84" y="8085"/>
                      <a:pt x="167" y="8085"/>
                    </a:cubicBezTo>
                    <a:lnTo>
                      <a:pt x="1655" y="8085"/>
                    </a:lnTo>
                    <a:lnTo>
                      <a:pt x="1655" y="10871"/>
                    </a:lnTo>
                    <a:cubicBezTo>
                      <a:pt x="1655" y="10955"/>
                      <a:pt x="1727" y="11026"/>
                      <a:pt x="1822" y="11026"/>
                    </a:cubicBezTo>
                    <a:lnTo>
                      <a:pt x="6346" y="11026"/>
                    </a:lnTo>
                    <a:cubicBezTo>
                      <a:pt x="6430" y="11026"/>
                      <a:pt x="6513" y="10955"/>
                      <a:pt x="6513" y="10871"/>
                    </a:cubicBezTo>
                    <a:lnTo>
                      <a:pt x="6513" y="8085"/>
                    </a:lnTo>
                    <a:lnTo>
                      <a:pt x="8001" y="8085"/>
                    </a:lnTo>
                    <a:cubicBezTo>
                      <a:pt x="8085" y="8085"/>
                      <a:pt x="8156" y="8014"/>
                      <a:pt x="8156" y="7919"/>
                    </a:cubicBezTo>
                    <a:lnTo>
                      <a:pt x="8156" y="6180"/>
                    </a:lnTo>
                    <a:cubicBezTo>
                      <a:pt x="8144" y="6180"/>
                      <a:pt x="8144" y="6180"/>
                      <a:pt x="8132" y="6168"/>
                    </a:cubicBezTo>
                    <a:lnTo>
                      <a:pt x="8132" y="6133"/>
                    </a:lnTo>
                    <a:lnTo>
                      <a:pt x="7847" y="4823"/>
                    </a:lnTo>
                    <a:lnTo>
                      <a:pt x="7847" y="656"/>
                    </a:lnTo>
                    <a:cubicBezTo>
                      <a:pt x="7847" y="299"/>
                      <a:pt x="7549" y="1"/>
                      <a:pt x="719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4" name="Google Shape;12844;p59">
                <a:extLst>
                  <a:ext uri="{FF2B5EF4-FFF2-40B4-BE49-F238E27FC236}">
                    <a16:creationId xmlns:a16="http://schemas.microsoft.com/office/drawing/2014/main" id="{E3723978-0301-4839-B5A2-32B6BDCA2933}"/>
                  </a:ext>
                </a:extLst>
              </p:cNvPr>
              <p:cNvSpPr/>
              <p:nvPr/>
            </p:nvSpPr>
            <p:spPr>
              <a:xfrm>
                <a:off x="1916142" y="2464366"/>
                <a:ext cx="86001" cy="74646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347" extrusionOk="0">
                    <a:moveTo>
                      <a:pt x="1345" y="0"/>
                    </a:moveTo>
                    <a:cubicBezTo>
                      <a:pt x="1338" y="0"/>
                      <a:pt x="1330" y="1"/>
                      <a:pt x="1322" y="1"/>
                    </a:cubicBezTo>
                    <a:cubicBezTo>
                      <a:pt x="358" y="180"/>
                      <a:pt x="0" y="1418"/>
                      <a:pt x="774" y="2061"/>
                    </a:cubicBezTo>
                    <a:cubicBezTo>
                      <a:pt x="1003" y="2258"/>
                      <a:pt x="1269" y="2346"/>
                      <a:pt x="1528" y="2346"/>
                    </a:cubicBezTo>
                    <a:cubicBezTo>
                      <a:pt x="2132" y="2346"/>
                      <a:pt x="2703" y="1868"/>
                      <a:pt x="2703" y="1168"/>
                    </a:cubicBezTo>
                    <a:cubicBezTo>
                      <a:pt x="2703" y="716"/>
                      <a:pt x="2453" y="323"/>
                      <a:pt x="2072" y="109"/>
                    </a:cubicBezTo>
                    <a:cubicBezTo>
                      <a:pt x="2045" y="95"/>
                      <a:pt x="2017" y="89"/>
                      <a:pt x="1991" y="89"/>
                    </a:cubicBezTo>
                    <a:cubicBezTo>
                      <a:pt x="1882" y="89"/>
                      <a:pt x="1798" y="198"/>
                      <a:pt x="1846" y="323"/>
                    </a:cubicBezTo>
                    <a:cubicBezTo>
                      <a:pt x="1846" y="323"/>
                      <a:pt x="1846" y="335"/>
                      <a:pt x="1858" y="347"/>
                    </a:cubicBezTo>
                    <a:cubicBezTo>
                      <a:pt x="1870" y="382"/>
                      <a:pt x="1905" y="394"/>
                      <a:pt x="1917" y="406"/>
                    </a:cubicBezTo>
                    <a:cubicBezTo>
                      <a:pt x="2405" y="656"/>
                      <a:pt x="2525" y="1299"/>
                      <a:pt x="2191" y="1716"/>
                    </a:cubicBezTo>
                    <a:cubicBezTo>
                      <a:pt x="2017" y="1922"/>
                      <a:pt x="1779" y="2022"/>
                      <a:pt x="1543" y="2022"/>
                    </a:cubicBezTo>
                    <a:cubicBezTo>
                      <a:pt x="1262" y="2022"/>
                      <a:pt x="984" y="1881"/>
                      <a:pt x="822" y="1609"/>
                    </a:cubicBezTo>
                    <a:cubicBezTo>
                      <a:pt x="500" y="1109"/>
                      <a:pt x="798" y="442"/>
                      <a:pt x="1382" y="335"/>
                    </a:cubicBezTo>
                    <a:cubicBezTo>
                      <a:pt x="1599" y="289"/>
                      <a:pt x="1541" y="0"/>
                      <a:pt x="134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5" name="Google Shape;12845;p59">
                <a:extLst>
                  <a:ext uri="{FF2B5EF4-FFF2-40B4-BE49-F238E27FC236}">
                    <a16:creationId xmlns:a16="http://schemas.microsoft.com/office/drawing/2014/main" id="{3B50B8D9-7102-4D46-AEF0-BA7E6A5E6CF5}"/>
                  </a:ext>
                </a:extLst>
              </p:cNvPr>
              <p:cNvSpPr/>
              <p:nvPr/>
            </p:nvSpPr>
            <p:spPr>
              <a:xfrm>
                <a:off x="1910449" y="2663211"/>
                <a:ext cx="108328" cy="89022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2799" extrusionOk="0">
                    <a:moveTo>
                      <a:pt x="3085" y="322"/>
                    </a:moveTo>
                    <a:lnTo>
                      <a:pt x="3085" y="2465"/>
                    </a:lnTo>
                    <a:lnTo>
                      <a:pt x="322" y="2465"/>
                    </a:lnTo>
                    <a:lnTo>
                      <a:pt x="322" y="322"/>
                    </a:lnTo>
                    <a:close/>
                    <a:moveTo>
                      <a:pt x="167" y="0"/>
                    </a:moveTo>
                    <a:cubicBezTo>
                      <a:pt x="72" y="0"/>
                      <a:pt x="1" y="84"/>
                      <a:pt x="1" y="167"/>
                    </a:cubicBezTo>
                    <a:lnTo>
                      <a:pt x="1" y="2643"/>
                    </a:lnTo>
                    <a:cubicBezTo>
                      <a:pt x="1" y="2727"/>
                      <a:pt x="72" y="2798"/>
                      <a:pt x="167" y="2798"/>
                    </a:cubicBezTo>
                    <a:lnTo>
                      <a:pt x="3239" y="2798"/>
                    </a:lnTo>
                    <a:cubicBezTo>
                      <a:pt x="3335" y="2798"/>
                      <a:pt x="3406" y="2727"/>
                      <a:pt x="3406" y="2643"/>
                    </a:cubicBezTo>
                    <a:lnTo>
                      <a:pt x="3406" y="167"/>
                    </a:lnTo>
                    <a:cubicBezTo>
                      <a:pt x="3406" y="60"/>
                      <a:pt x="3335" y="0"/>
                      <a:pt x="32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309" name="Google Shape;12887;p59">
              <a:extLst>
                <a:ext uri="{FF2B5EF4-FFF2-40B4-BE49-F238E27FC236}">
                  <a16:creationId xmlns:a16="http://schemas.microsoft.com/office/drawing/2014/main" id="{E1489184-1735-492F-9447-904D86AE2F4A}"/>
                </a:ext>
              </a:extLst>
            </p:cNvPr>
            <p:cNvGrpSpPr/>
            <p:nvPr/>
          </p:nvGrpSpPr>
          <p:grpSpPr>
            <a:xfrm>
              <a:off x="6861064" y="2605421"/>
              <a:ext cx="540340" cy="367332"/>
              <a:chOff x="5283337" y="2478774"/>
              <a:chExt cx="358633" cy="243913"/>
            </a:xfrm>
            <a:grpFill/>
          </p:grpSpPr>
          <p:sp>
            <p:nvSpPr>
              <p:cNvPr id="342" name="Google Shape;12888;p59">
                <a:extLst>
                  <a:ext uri="{FF2B5EF4-FFF2-40B4-BE49-F238E27FC236}">
                    <a16:creationId xmlns:a16="http://schemas.microsoft.com/office/drawing/2014/main" id="{B6B12F33-F45E-4E5F-9267-A87C8B01BD32}"/>
                  </a:ext>
                </a:extLst>
              </p:cNvPr>
              <p:cNvSpPr/>
              <p:nvPr/>
            </p:nvSpPr>
            <p:spPr>
              <a:xfrm>
                <a:off x="5386735" y="2511056"/>
                <a:ext cx="21596" cy="20387"/>
              </a:xfrm>
              <a:custGeom>
                <a:avLst/>
                <a:gdLst/>
                <a:ahLst/>
                <a:cxnLst/>
                <a:rect l="l" t="t" r="r" b="b"/>
                <a:pathLst>
                  <a:path w="679" h="641" extrusionOk="0">
                    <a:moveTo>
                      <a:pt x="494" y="1"/>
                    </a:moveTo>
                    <a:cubicBezTo>
                      <a:pt x="453" y="1"/>
                      <a:pt x="411" y="16"/>
                      <a:pt x="381" y="46"/>
                    </a:cubicBezTo>
                    <a:lnTo>
                      <a:pt x="60" y="367"/>
                    </a:lnTo>
                    <a:cubicBezTo>
                      <a:pt x="0" y="427"/>
                      <a:pt x="0" y="534"/>
                      <a:pt x="60" y="593"/>
                    </a:cubicBezTo>
                    <a:cubicBezTo>
                      <a:pt x="84" y="617"/>
                      <a:pt x="131" y="641"/>
                      <a:pt x="179" y="641"/>
                    </a:cubicBezTo>
                    <a:cubicBezTo>
                      <a:pt x="214" y="641"/>
                      <a:pt x="262" y="617"/>
                      <a:pt x="298" y="593"/>
                    </a:cubicBezTo>
                    <a:lnTo>
                      <a:pt x="619" y="260"/>
                    </a:lnTo>
                    <a:cubicBezTo>
                      <a:pt x="679" y="200"/>
                      <a:pt x="679" y="105"/>
                      <a:pt x="607" y="46"/>
                    </a:cubicBezTo>
                    <a:cubicBezTo>
                      <a:pt x="578" y="16"/>
                      <a:pt x="536" y="1"/>
                      <a:pt x="49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3" name="Google Shape;12889;p59">
                <a:extLst>
                  <a:ext uri="{FF2B5EF4-FFF2-40B4-BE49-F238E27FC236}">
                    <a16:creationId xmlns:a16="http://schemas.microsoft.com/office/drawing/2014/main" id="{CCD6A3BE-E21E-41E4-B2AF-26D47BA562CB}"/>
                  </a:ext>
                </a:extLst>
              </p:cNvPr>
              <p:cNvSpPr/>
              <p:nvPr/>
            </p:nvSpPr>
            <p:spPr>
              <a:xfrm>
                <a:off x="5321599" y="2575811"/>
                <a:ext cx="21977" cy="20387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41" extrusionOk="0">
                    <a:moveTo>
                      <a:pt x="506" y="1"/>
                    </a:moveTo>
                    <a:cubicBezTo>
                      <a:pt x="465" y="1"/>
                      <a:pt x="423" y="16"/>
                      <a:pt x="393" y="46"/>
                    </a:cubicBezTo>
                    <a:lnTo>
                      <a:pt x="72" y="367"/>
                    </a:lnTo>
                    <a:cubicBezTo>
                      <a:pt x="0" y="427"/>
                      <a:pt x="0" y="534"/>
                      <a:pt x="72" y="593"/>
                    </a:cubicBezTo>
                    <a:cubicBezTo>
                      <a:pt x="96" y="629"/>
                      <a:pt x="143" y="641"/>
                      <a:pt x="179" y="641"/>
                    </a:cubicBezTo>
                    <a:cubicBezTo>
                      <a:pt x="227" y="641"/>
                      <a:pt x="274" y="629"/>
                      <a:pt x="298" y="593"/>
                    </a:cubicBezTo>
                    <a:lnTo>
                      <a:pt x="631" y="272"/>
                    </a:lnTo>
                    <a:cubicBezTo>
                      <a:pt x="691" y="212"/>
                      <a:pt x="691" y="105"/>
                      <a:pt x="619" y="46"/>
                    </a:cubicBezTo>
                    <a:cubicBezTo>
                      <a:pt x="590" y="16"/>
                      <a:pt x="548" y="1"/>
                      <a:pt x="50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4" name="Google Shape;12890;p59">
                <a:extLst>
                  <a:ext uri="{FF2B5EF4-FFF2-40B4-BE49-F238E27FC236}">
                    <a16:creationId xmlns:a16="http://schemas.microsoft.com/office/drawing/2014/main" id="{3F10FFED-B652-4C44-A572-99661360694E}"/>
                  </a:ext>
                </a:extLst>
              </p:cNvPr>
              <p:cNvSpPr/>
              <p:nvPr/>
            </p:nvSpPr>
            <p:spPr>
              <a:xfrm>
                <a:off x="5386735" y="2575811"/>
                <a:ext cx="21596" cy="20387"/>
              </a:xfrm>
              <a:custGeom>
                <a:avLst/>
                <a:gdLst/>
                <a:ahLst/>
                <a:cxnLst/>
                <a:rect l="l" t="t" r="r" b="b"/>
                <a:pathLst>
                  <a:path w="679" h="641" extrusionOk="0">
                    <a:moveTo>
                      <a:pt x="168" y="1"/>
                    </a:moveTo>
                    <a:cubicBezTo>
                      <a:pt x="128" y="1"/>
                      <a:pt x="89" y="16"/>
                      <a:pt x="60" y="46"/>
                    </a:cubicBezTo>
                    <a:cubicBezTo>
                      <a:pt x="0" y="105"/>
                      <a:pt x="0" y="212"/>
                      <a:pt x="60" y="272"/>
                    </a:cubicBezTo>
                    <a:lnTo>
                      <a:pt x="381" y="593"/>
                    </a:lnTo>
                    <a:cubicBezTo>
                      <a:pt x="417" y="629"/>
                      <a:pt x="465" y="641"/>
                      <a:pt x="500" y="641"/>
                    </a:cubicBezTo>
                    <a:cubicBezTo>
                      <a:pt x="548" y="641"/>
                      <a:pt x="595" y="629"/>
                      <a:pt x="619" y="593"/>
                    </a:cubicBezTo>
                    <a:cubicBezTo>
                      <a:pt x="679" y="534"/>
                      <a:pt x="679" y="427"/>
                      <a:pt x="607" y="367"/>
                    </a:cubicBezTo>
                    <a:lnTo>
                      <a:pt x="286" y="46"/>
                    </a:lnTo>
                    <a:cubicBezTo>
                      <a:pt x="250" y="16"/>
                      <a:pt x="209" y="1"/>
                      <a:pt x="16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5" name="Google Shape;12891;p59">
                <a:extLst>
                  <a:ext uri="{FF2B5EF4-FFF2-40B4-BE49-F238E27FC236}">
                    <a16:creationId xmlns:a16="http://schemas.microsoft.com/office/drawing/2014/main" id="{BE467C7D-5F9F-46AB-9A08-CCCFE78490BF}"/>
                  </a:ext>
                </a:extLst>
              </p:cNvPr>
              <p:cNvSpPr/>
              <p:nvPr/>
            </p:nvSpPr>
            <p:spPr>
              <a:xfrm>
                <a:off x="5321599" y="2511056"/>
                <a:ext cx="21977" cy="20387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41" extrusionOk="0">
                    <a:moveTo>
                      <a:pt x="179" y="1"/>
                    </a:moveTo>
                    <a:cubicBezTo>
                      <a:pt x="140" y="1"/>
                      <a:pt x="101" y="16"/>
                      <a:pt x="72" y="46"/>
                    </a:cubicBezTo>
                    <a:cubicBezTo>
                      <a:pt x="0" y="105"/>
                      <a:pt x="0" y="200"/>
                      <a:pt x="72" y="260"/>
                    </a:cubicBezTo>
                    <a:lnTo>
                      <a:pt x="393" y="593"/>
                    </a:lnTo>
                    <a:cubicBezTo>
                      <a:pt x="429" y="617"/>
                      <a:pt x="465" y="641"/>
                      <a:pt x="512" y="641"/>
                    </a:cubicBezTo>
                    <a:cubicBezTo>
                      <a:pt x="560" y="641"/>
                      <a:pt x="596" y="617"/>
                      <a:pt x="631" y="593"/>
                    </a:cubicBezTo>
                    <a:cubicBezTo>
                      <a:pt x="691" y="534"/>
                      <a:pt x="691" y="427"/>
                      <a:pt x="619" y="367"/>
                    </a:cubicBezTo>
                    <a:lnTo>
                      <a:pt x="286" y="46"/>
                    </a:lnTo>
                    <a:cubicBezTo>
                      <a:pt x="256" y="16"/>
                      <a:pt x="218" y="1"/>
                      <a:pt x="1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6" name="Google Shape;12892;p59">
                <a:extLst>
                  <a:ext uri="{FF2B5EF4-FFF2-40B4-BE49-F238E27FC236}">
                    <a16:creationId xmlns:a16="http://schemas.microsoft.com/office/drawing/2014/main" id="{491E057E-5574-4DDE-8FB5-44F441C989AD}"/>
                  </a:ext>
                </a:extLst>
              </p:cNvPr>
              <p:cNvSpPr/>
              <p:nvPr/>
            </p:nvSpPr>
            <p:spPr>
              <a:xfrm>
                <a:off x="5522670" y="2520916"/>
                <a:ext cx="17079" cy="1545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486" extrusionOk="0">
                    <a:moveTo>
                      <a:pt x="346" y="0"/>
                    </a:moveTo>
                    <a:cubicBezTo>
                      <a:pt x="307" y="0"/>
                      <a:pt x="268" y="15"/>
                      <a:pt x="239" y="45"/>
                    </a:cubicBezTo>
                    <a:lnTo>
                      <a:pt x="60" y="224"/>
                    </a:lnTo>
                    <a:cubicBezTo>
                      <a:pt x="1" y="283"/>
                      <a:pt x="1" y="390"/>
                      <a:pt x="60" y="450"/>
                    </a:cubicBezTo>
                    <a:cubicBezTo>
                      <a:pt x="84" y="474"/>
                      <a:pt x="131" y="486"/>
                      <a:pt x="179" y="486"/>
                    </a:cubicBezTo>
                    <a:cubicBezTo>
                      <a:pt x="215" y="486"/>
                      <a:pt x="262" y="474"/>
                      <a:pt x="298" y="450"/>
                    </a:cubicBezTo>
                    <a:lnTo>
                      <a:pt x="477" y="271"/>
                    </a:lnTo>
                    <a:cubicBezTo>
                      <a:pt x="536" y="212"/>
                      <a:pt x="536" y="105"/>
                      <a:pt x="453" y="45"/>
                    </a:cubicBezTo>
                    <a:cubicBezTo>
                      <a:pt x="423" y="15"/>
                      <a:pt x="384" y="0"/>
                      <a:pt x="3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7" name="Google Shape;12893;p59">
                <a:extLst>
                  <a:ext uri="{FF2B5EF4-FFF2-40B4-BE49-F238E27FC236}">
                    <a16:creationId xmlns:a16="http://schemas.microsoft.com/office/drawing/2014/main" id="{27C69011-DA74-4070-8062-F013D2FAD8AF}"/>
                  </a:ext>
                </a:extLst>
              </p:cNvPr>
              <p:cNvSpPr/>
              <p:nvPr/>
            </p:nvSpPr>
            <p:spPr>
              <a:xfrm>
                <a:off x="5473054" y="2570531"/>
                <a:ext cx="16698" cy="15839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98" extrusionOk="0">
                    <a:moveTo>
                      <a:pt x="358" y="0"/>
                    </a:moveTo>
                    <a:cubicBezTo>
                      <a:pt x="319" y="0"/>
                      <a:pt x="281" y="15"/>
                      <a:pt x="251" y="45"/>
                    </a:cubicBezTo>
                    <a:lnTo>
                      <a:pt x="72" y="223"/>
                    </a:lnTo>
                    <a:cubicBezTo>
                      <a:pt x="1" y="283"/>
                      <a:pt x="1" y="390"/>
                      <a:pt x="72" y="450"/>
                    </a:cubicBezTo>
                    <a:cubicBezTo>
                      <a:pt x="96" y="473"/>
                      <a:pt x="144" y="497"/>
                      <a:pt x="179" y="497"/>
                    </a:cubicBezTo>
                    <a:cubicBezTo>
                      <a:pt x="227" y="497"/>
                      <a:pt x="275" y="473"/>
                      <a:pt x="298" y="450"/>
                    </a:cubicBezTo>
                    <a:lnTo>
                      <a:pt x="477" y="271"/>
                    </a:lnTo>
                    <a:cubicBezTo>
                      <a:pt x="525" y="212"/>
                      <a:pt x="525" y="104"/>
                      <a:pt x="465" y="45"/>
                    </a:cubicBezTo>
                    <a:cubicBezTo>
                      <a:pt x="435" y="15"/>
                      <a:pt x="397" y="0"/>
                      <a:pt x="35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8" name="Google Shape;12894;p59">
                <a:extLst>
                  <a:ext uri="{FF2B5EF4-FFF2-40B4-BE49-F238E27FC236}">
                    <a16:creationId xmlns:a16="http://schemas.microsoft.com/office/drawing/2014/main" id="{083C6F21-8CC7-4DF5-BC93-111DBBF8AC1B}"/>
                  </a:ext>
                </a:extLst>
              </p:cNvPr>
              <p:cNvSpPr/>
              <p:nvPr/>
            </p:nvSpPr>
            <p:spPr>
              <a:xfrm>
                <a:off x="5522670" y="2570531"/>
                <a:ext cx="17079" cy="15839"/>
              </a:xfrm>
              <a:custGeom>
                <a:avLst/>
                <a:gdLst/>
                <a:ahLst/>
                <a:cxnLst/>
                <a:rect l="l" t="t" r="r" b="b"/>
                <a:pathLst>
                  <a:path w="537" h="498" extrusionOk="0">
                    <a:moveTo>
                      <a:pt x="167" y="0"/>
                    </a:moveTo>
                    <a:cubicBezTo>
                      <a:pt x="129" y="0"/>
                      <a:pt x="90" y="15"/>
                      <a:pt x="60" y="45"/>
                    </a:cubicBezTo>
                    <a:cubicBezTo>
                      <a:pt x="1" y="104"/>
                      <a:pt x="1" y="212"/>
                      <a:pt x="60" y="271"/>
                    </a:cubicBezTo>
                    <a:lnTo>
                      <a:pt x="239" y="450"/>
                    </a:lnTo>
                    <a:cubicBezTo>
                      <a:pt x="262" y="473"/>
                      <a:pt x="310" y="497"/>
                      <a:pt x="358" y="497"/>
                    </a:cubicBezTo>
                    <a:cubicBezTo>
                      <a:pt x="393" y="497"/>
                      <a:pt x="441" y="473"/>
                      <a:pt x="477" y="450"/>
                    </a:cubicBezTo>
                    <a:cubicBezTo>
                      <a:pt x="536" y="390"/>
                      <a:pt x="536" y="283"/>
                      <a:pt x="453" y="223"/>
                    </a:cubicBezTo>
                    <a:lnTo>
                      <a:pt x="274" y="45"/>
                    </a:lnTo>
                    <a:cubicBezTo>
                      <a:pt x="245" y="15"/>
                      <a:pt x="206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9" name="Google Shape;12895;p59">
                <a:extLst>
                  <a:ext uri="{FF2B5EF4-FFF2-40B4-BE49-F238E27FC236}">
                    <a16:creationId xmlns:a16="http://schemas.microsoft.com/office/drawing/2014/main" id="{D033B2D8-B74A-4D98-B996-7ED797A3D809}"/>
                  </a:ext>
                </a:extLst>
              </p:cNvPr>
              <p:cNvSpPr/>
              <p:nvPr/>
            </p:nvSpPr>
            <p:spPr>
              <a:xfrm>
                <a:off x="5473054" y="2520916"/>
                <a:ext cx="16698" cy="15457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6" extrusionOk="0">
                    <a:moveTo>
                      <a:pt x="179" y="0"/>
                    </a:moveTo>
                    <a:cubicBezTo>
                      <a:pt x="141" y="0"/>
                      <a:pt x="102" y="15"/>
                      <a:pt x="72" y="45"/>
                    </a:cubicBezTo>
                    <a:cubicBezTo>
                      <a:pt x="1" y="105"/>
                      <a:pt x="1" y="212"/>
                      <a:pt x="72" y="271"/>
                    </a:cubicBezTo>
                    <a:lnTo>
                      <a:pt x="251" y="450"/>
                    </a:lnTo>
                    <a:cubicBezTo>
                      <a:pt x="275" y="474"/>
                      <a:pt x="322" y="486"/>
                      <a:pt x="370" y="486"/>
                    </a:cubicBezTo>
                    <a:cubicBezTo>
                      <a:pt x="406" y="486"/>
                      <a:pt x="453" y="474"/>
                      <a:pt x="477" y="450"/>
                    </a:cubicBezTo>
                    <a:cubicBezTo>
                      <a:pt x="525" y="390"/>
                      <a:pt x="525" y="283"/>
                      <a:pt x="465" y="224"/>
                    </a:cubicBezTo>
                    <a:lnTo>
                      <a:pt x="287" y="45"/>
                    </a:lnTo>
                    <a:cubicBezTo>
                      <a:pt x="257" y="15"/>
                      <a:pt x="218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0" name="Google Shape;12896;p59">
                <a:extLst>
                  <a:ext uri="{FF2B5EF4-FFF2-40B4-BE49-F238E27FC236}">
                    <a16:creationId xmlns:a16="http://schemas.microsoft.com/office/drawing/2014/main" id="{A3AEF581-EC57-4D9F-A7CA-AFCADC42CC28}"/>
                  </a:ext>
                </a:extLst>
              </p:cNvPr>
              <p:cNvSpPr/>
              <p:nvPr/>
            </p:nvSpPr>
            <p:spPr>
              <a:xfrm>
                <a:off x="5343926" y="2638594"/>
                <a:ext cx="95860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334" extrusionOk="0">
                    <a:moveTo>
                      <a:pt x="167" y="0"/>
                    </a:moveTo>
                    <a:cubicBezTo>
                      <a:pt x="84" y="0"/>
                      <a:pt x="1" y="84"/>
                      <a:pt x="1" y="167"/>
                    </a:cubicBezTo>
                    <a:cubicBezTo>
                      <a:pt x="1" y="262"/>
                      <a:pt x="84" y="334"/>
                      <a:pt x="167" y="334"/>
                    </a:cubicBezTo>
                    <a:lnTo>
                      <a:pt x="2846" y="334"/>
                    </a:lnTo>
                    <a:cubicBezTo>
                      <a:pt x="2942" y="334"/>
                      <a:pt x="3013" y="262"/>
                      <a:pt x="3013" y="167"/>
                    </a:cubicBezTo>
                    <a:cubicBezTo>
                      <a:pt x="3013" y="84"/>
                      <a:pt x="2942" y="0"/>
                      <a:pt x="28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1" name="Google Shape;12897;p59">
                <a:extLst>
                  <a:ext uri="{FF2B5EF4-FFF2-40B4-BE49-F238E27FC236}">
                    <a16:creationId xmlns:a16="http://schemas.microsoft.com/office/drawing/2014/main" id="{EE9014BB-A03F-4B4A-9B7F-521F93D1E211}"/>
                  </a:ext>
                </a:extLst>
              </p:cNvPr>
              <p:cNvSpPr/>
              <p:nvPr/>
            </p:nvSpPr>
            <p:spPr>
              <a:xfrm>
                <a:off x="5343926" y="2689323"/>
                <a:ext cx="20482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644" h="335" extrusionOk="0">
                    <a:moveTo>
                      <a:pt x="167" y="1"/>
                    </a:moveTo>
                    <a:cubicBezTo>
                      <a:pt x="84" y="1"/>
                      <a:pt x="1" y="72"/>
                      <a:pt x="1" y="167"/>
                    </a:cubicBezTo>
                    <a:cubicBezTo>
                      <a:pt x="1" y="251"/>
                      <a:pt x="84" y="334"/>
                      <a:pt x="167" y="334"/>
                    </a:cubicBezTo>
                    <a:lnTo>
                      <a:pt x="477" y="334"/>
                    </a:lnTo>
                    <a:cubicBezTo>
                      <a:pt x="572" y="334"/>
                      <a:pt x="644" y="251"/>
                      <a:pt x="644" y="167"/>
                    </a:cubicBezTo>
                    <a:cubicBezTo>
                      <a:pt x="644" y="72"/>
                      <a:pt x="572" y="1"/>
                      <a:pt x="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2" name="Google Shape;12898;p59">
                <a:extLst>
                  <a:ext uri="{FF2B5EF4-FFF2-40B4-BE49-F238E27FC236}">
                    <a16:creationId xmlns:a16="http://schemas.microsoft.com/office/drawing/2014/main" id="{2ECC89FD-4A22-46DB-909C-4238EDC7883C}"/>
                  </a:ext>
                </a:extLst>
              </p:cNvPr>
              <p:cNvSpPr/>
              <p:nvPr/>
            </p:nvSpPr>
            <p:spPr>
              <a:xfrm>
                <a:off x="5378021" y="2689323"/>
                <a:ext cx="61765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335" extrusionOk="0">
                    <a:moveTo>
                      <a:pt x="167" y="1"/>
                    </a:moveTo>
                    <a:cubicBezTo>
                      <a:pt x="84" y="1"/>
                      <a:pt x="0" y="72"/>
                      <a:pt x="0" y="167"/>
                    </a:cubicBezTo>
                    <a:cubicBezTo>
                      <a:pt x="0" y="251"/>
                      <a:pt x="84" y="334"/>
                      <a:pt x="167" y="334"/>
                    </a:cubicBezTo>
                    <a:lnTo>
                      <a:pt x="1774" y="334"/>
                    </a:lnTo>
                    <a:cubicBezTo>
                      <a:pt x="1870" y="334"/>
                      <a:pt x="1941" y="251"/>
                      <a:pt x="1941" y="167"/>
                    </a:cubicBezTo>
                    <a:cubicBezTo>
                      <a:pt x="1941" y="72"/>
                      <a:pt x="1870" y="1"/>
                      <a:pt x="17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3" name="Google Shape;12899;p59">
                <a:extLst>
                  <a:ext uri="{FF2B5EF4-FFF2-40B4-BE49-F238E27FC236}">
                    <a16:creationId xmlns:a16="http://schemas.microsoft.com/office/drawing/2014/main" id="{CDD64439-4570-499F-9BC3-23CFC5329555}"/>
                  </a:ext>
                </a:extLst>
              </p:cNvPr>
              <p:cNvSpPr/>
              <p:nvPr/>
            </p:nvSpPr>
            <p:spPr>
              <a:xfrm>
                <a:off x="5343926" y="2663975"/>
                <a:ext cx="95860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322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55"/>
                    </a:cubicBezTo>
                    <a:cubicBezTo>
                      <a:pt x="1" y="250"/>
                      <a:pt x="84" y="322"/>
                      <a:pt x="167" y="322"/>
                    </a:cubicBezTo>
                    <a:lnTo>
                      <a:pt x="2846" y="322"/>
                    </a:lnTo>
                    <a:cubicBezTo>
                      <a:pt x="2942" y="322"/>
                      <a:pt x="3013" y="250"/>
                      <a:pt x="3013" y="155"/>
                    </a:cubicBezTo>
                    <a:cubicBezTo>
                      <a:pt x="3013" y="72"/>
                      <a:pt x="2942" y="0"/>
                      <a:pt x="28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4" name="Google Shape;12900;p59">
                <a:extLst>
                  <a:ext uri="{FF2B5EF4-FFF2-40B4-BE49-F238E27FC236}">
                    <a16:creationId xmlns:a16="http://schemas.microsoft.com/office/drawing/2014/main" id="{D8B43BDA-7AD3-4ED9-B242-A7D3C5EE2921}"/>
                  </a:ext>
                </a:extLst>
              </p:cNvPr>
              <p:cNvSpPr/>
              <p:nvPr/>
            </p:nvSpPr>
            <p:spPr>
              <a:xfrm>
                <a:off x="5283337" y="2478774"/>
                <a:ext cx="287072" cy="149229"/>
              </a:xfrm>
              <a:custGeom>
                <a:avLst/>
                <a:gdLst/>
                <a:ahLst/>
                <a:cxnLst/>
                <a:rect l="l" t="t" r="r" b="b"/>
                <a:pathLst>
                  <a:path w="9026" h="4692" extrusionOk="0">
                    <a:moveTo>
                      <a:pt x="7002" y="834"/>
                    </a:moveTo>
                    <a:cubicBezTo>
                      <a:pt x="7383" y="834"/>
                      <a:pt x="7776" y="977"/>
                      <a:pt x="8073" y="1275"/>
                    </a:cubicBezTo>
                    <a:cubicBezTo>
                      <a:pt x="8669" y="1870"/>
                      <a:pt x="8669" y="2823"/>
                      <a:pt x="8073" y="3418"/>
                    </a:cubicBezTo>
                    <a:cubicBezTo>
                      <a:pt x="7776" y="3716"/>
                      <a:pt x="7389" y="3864"/>
                      <a:pt x="7002" y="3864"/>
                    </a:cubicBezTo>
                    <a:cubicBezTo>
                      <a:pt x="6615" y="3864"/>
                      <a:pt x="6228" y="3716"/>
                      <a:pt x="5930" y="3418"/>
                    </a:cubicBezTo>
                    <a:cubicBezTo>
                      <a:pt x="5335" y="2823"/>
                      <a:pt x="5335" y="1870"/>
                      <a:pt x="5930" y="1275"/>
                    </a:cubicBezTo>
                    <a:cubicBezTo>
                      <a:pt x="6228" y="977"/>
                      <a:pt x="6609" y="834"/>
                      <a:pt x="7002" y="834"/>
                    </a:cubicBezTo>
                    <a:close/>
                    <a:moveTo>
                      <a:pt x="2561" y="322"/>
                    </a:moveTo>
                    <a:cubicBezTo>
                      <a:pt x="3084" y="322"/>
                      <a:pt x="3608" y="525"/>
                      <a:pt x="3989" y="918"/>
                    </a:cubicBezTo>
                    <a:cubicBezTo>
                      <a:pt x="4787" y="1715"/>
                      <a:pt x="4787" y="2989"/>
                      <a:pt x="3989" y="3775"/>
                    </a:cubicBezTo>
                    <a:cubicBezTo>
                      <a:pt x="3596" y="4174"/>
                      <a:pt x="3079" y="4373"/>
                      <a:pt x="2561" y="4373"/>
                    </a:cubicBezTo>
                    <a:cubicBezTo>
                      <a:pt x="2043" y="4373"/>
                      <a:pt x="1525" y="4174"/>
                      <a:pt x="1132" y="3775"/>
                    </a:cubicBezTo>
                    <a:cubicBezTo>
                      <a:pt x="346" y="2989"/>
                      <a:pt x="346" y="1715"/>
                      <a:pt x="1132" y="918"/>
                    </a:cubicBezTo>
                    <a:cubicBezTo>
                      <a:pt x="1525" y="537"/>
                      <a:pt x="2037" y="322"/>
                      <a:pt x="2561" y="322"/>
                    </a:cubicBezTo>
                    <a:close/>
                    <a:moveTo>
                      <a:pt x="2575" y="1"/>
                    </a:moveTo>
                    <a:cubicBezTo>
                      <a:pt x="1974" y="1"/>
                      <a:pt x="1370" y="227"/>
                      <a:pt x="906" y="680"/>
                    </a:cubicBezTo>
                    <a:cubicBezTo>
                      <a:pt x="1" y="1596"/>
                      <a:pt x="1" y="3085"/>
                      <a:pt x="906" y="4001"/>
                    </a:cubicBezTo>
                    <a:cubicBezTo>
                      <a:pt x="1370" y="4466"/>
                      <a:pt x="1965" y="4692"/>
                      <a:pt x="2561" y="4692"/>
                    </a:cubicBezTo>
                    <a:cubicBezTo>
                      <a:pt x="3156" y="4692"/>
                      <a:pt x="3763" y="4466"/>
                      <a:pt x="4216" y="4001"/>
                    </a:cubicBezTo>
                    <a:cubicBezTo>
                      <a:pt x="4525" y="3692"/>
                      <a:pt x="4739" y="3299"/>
                      <a:pt x="4835" y="2882"/>
                    </a:cubicBezTo>
                    <a:lnTo>
                      <a:pt x="5240" y="2882"/>
                    </a:lnTo>
                    <a:cubicBezTo>
                      <a:pt x="5335" y="3156"/>
                      <a:pt x="5478" y="3418"/>
                      <a:pt x="5704" y="3632"/>
                    </a:cubicBezTo>
                    <a:cubicBezTo>
                      <a:pt x="6061" y="3990"/>
                      <a:pt x="6537" y="4168"/>
                      <a:pt x="7002" y="4168"/>
                    </a:cubicBezTo>
                    <a:cubicBezTo>
                      <a:pt x="7454" y="4168"/>
                      <a:pt x="7930" y="3990"/>
                      <a:pt x="8288" y="3632"/>
                    </a:cubicBezTo>
                    <a:cubicBezTo>
                      <a:pt x="9026" y="2930"/>
                      <a:pt x="9026" y="1775"/>
                      <a:pt x="8311" y="1061"/>
                    </a:cubicBezTo>
                    <a:cubicBezTo>
                      <a:pt x="7954" y="703"/>
                      <a:pt x="7481" y="525"/>
                      <a:pt x="7008" y="525"/>
                    </a:cubicBezTo>
                    <a:cubicBezTo>
                      <a:pt x="6534" y="525"/>
                      <a:pt x="6061" y="703"/>
                      <a:pt x="5704" y="1061"/>
                    </a:cubicBezTo>
                    <a:cubicBezTo>
                      <a:pt x="5287" y="1477"/>
                      <a:pt x="5109" y="2037"/>
                      <a:pt x="5180" y="2573"/>
                    </a:cubicBezTo>
                    <a:lnTo>
                      <a:pt x="4894" y="2573"/>
                    </a:lnTo>
                    <a:cubicBezTo>
                      <a:pt x="4954" y="1906"/>
                      <a:pt x="4739" y="1203"/>
                      <a:pt x="4227" y="680"/>
                    </a:cubicBezTo>
                    <a:cubicBezTo>
                      <a:pt x="3775" y="227"/>
                      <a:pt x="3177" y="1"/>
                      <a:pt x="257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5" name="Google Shape;12901;p59">
                <a:extLst>
                  <a:ext uri="{FF2B5EF4-FFF2-40B4-BE49-F238E27FC236}">
                    <a16:creationId xmlns:a16="http://schemas.microsoft.com/office/drawing/2014/main" id="{9CC6A288-A0A6-48A9-BAC4-DCFAABC2D4AB}"/>
                  </a:ext>
                </a:extLst>
              </p:cNvPr>
              <p:cNvSpPr/>
              <p:nvPr/>
            </p:nvSpPr>
            <p:spPr>
              <a:xfrm>
                <a:off x="5336356" y="2524987"/>
                <a:ext cx="56836" cy="56836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787" extrusionOk="0">
                    <a:moveTo>
                      <a:pt x="894" y="334"/>
                    </a:moveTo>
                    <a:cubicBezTo>
                      <a:pt x="1203" y="334"/>
                      <a:pt x="1465" y="584"/>
                      <a:pt x="1465" y="893"/>
                    </a:cubicBezTo>
                    <a:cubicBezTo>
                      <a:pt x="1465" y="1215"/>
                      <a:pt x="1203" y="1465"/>
                      <a:pt x="894" y="1465"/>
                    </a:cubicBezTo>
                    <a:cubicBezTo>
                      <a:pt x="584" y="1465"/>
                      <a:pt x="334" y="1215"/>
                      <a:pt x="334" y="893"/>
                    </a:cubicBezTo>
                    <a:cubicBezTo>
                      <a:pt x="334" y="584"/>
                      <a:pt x="584" y="334"/>
                      <a:pt x="894" y="334"/>
                    </a:cubicBezTo>
                    <a:close/>
                    <a:moveTo>
                      <a:pt x="894" y="0"/>
                    </a:moveTo>
                    <a:cubicBezTo>
                      <a:pt x="405" y="0"/>
                      <a:pt x="1" y="405"/>
                      <a:pt x="1" y="893"/>
                    </a:cubicBezTo>
                    <a:cubicBezTo>
                      <a:pt x="1" y="1394"/>
                      <a:pt x="405" y="1786"/>
                      <a:pt x="894" y="1786"/>
                    </a:cubicBezTo>
                    <a:cubicBezTo>
                      <a:pt x="1394" y="1786"/>
                      <a:pt x="1787" y="1394"/>
                      <a:pt x="1787" y="893"/>
                    </a:cubicBezTo>
                    <a:cubicBezTo>
                      <a:pt x="1787" y="405"/>
                      <a:pt x="1394" y="0"/>
                      <a:pt x="8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6" name="Google Shape;12902;p59">
                <a:extLst>
                  <a:ext uri="{FF2B5EF4-FFF2-40B4-BE49-F238E27FC236}">
                    <a16:creationId xmlns:a16="http://schemas.microsoft.com/office/drawing/2014/main" id="{997CA4D3-A1D2-4804-B0B9-7D25DFD0E61D}"/>
                  </a:ext>
                </a:extLst>
              </p:cNvPr>
              <p:cNvSpPr/>
              <p:nvPr/>
            </p:nvSpPr>
            <p:spPr>
              <a:xfrm>
                <a:off x="5486699" y="2534083"/>
                <a:ext cx="38643" cy="3902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227" extrusionOk="0">
                    <a:moveTo>
                      <a:pt x="608" y="334"/>
                    </a:moveTo>
                    <a:cubicBezTo>
                      <a:pt x="762" y="334"/>
                      <a:pt x="893" y="465"/>
                      <a:pt x="893" y="607"/>
                    </a:cubicBezTo>
                    <a:cubicBezTo>
                      <a:pt x="905" y="774"/>
                      <a:pt x="774" y="893"/>
                      <a:pt x="608" y="893"/>
                    </a:cubicBezTo>
                    <a:cubicBezTo>
                      <a:pt x="441" y="893"/>
                      <a:pt x="322" y="762"/>
                      <a:pt x="322" y="607"/>
                    </a:cubicBezTo>
                    <a:cubicBezTo>
                      <a:pt x="322" y="465"/>
                      <a:pt x="453" y="334"/>
                      <a:pt x="608" y="334"/>
                    </a:cubicBezTo>
                    <a:close/>
                    <a:moveTo>
                      <a:pt x="608" y="0"/>
                    </a:moveTo>
                    <a:cubicBezTo>
                      <a:pt x="262" y="0"/>
                      <a:pt x="0" y="274"/>
                      <a:pt x="0" y="607"/>
                    </a:cubicBezTo>
                    <a:cubicBezTo>
                      <a:pt x="0" y="953"/>
                      <a:pt x="262" y="1227"/>
                      <a:pt x="608" y="1227"/>
                    </a:cubicBezTo>
                    <a:cubicBezTo>
                      <a:pt x="941" y="1227"/>
                      <a:pt x="1215" y="953"/>
                      <a:pt x="1215" y="607"/>
                    </a:cubicBezTo>
                    <a:cubicBezTo>
                      <a:pt x="1215" y="274"/>
                      <a:pt x="941" y="0"/>
                      <a:pt x="60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7" name="Google Shape;12903;p59">
                <a:extLst>
                  <a:ext uri="{FF2B5EF4-FFF2-40B4-BE49-F238E27FC236}">
                    <a16:creationId xmlns:a16="http://schemas.microsoft.com/office/drawing/2014/main" id="{3FEF4FC5-E743-4E3B-BB10-3163A24E55E4}"/>
                  </a:ext>
                </a:extLst>
              </p:cNvPr>
              <p:cNvSpPr/>
              <p:nvPr/>
            </p:nvSpPr>
            <p:spPr>
              <a:xfrm>
                <a:off x="5466248" y="2638594"/>
                <a:ext cx="61384" cy="6176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42" extrusionOk="0">
                    <a:moveTo>
                      <a:pt x="1608" y="310"/>
                    </a:moveTo>
                    <a:lnTo>
                      <a:pt x="1608" y="1596"/>
                    </a:lnTo>
                    <a:lnTo>
                      <a:pt x="322" y="1596"/>
                    </a:lnTo>
                    <a:lnTo>
                      <a:pt x="322" y="310"/>
                    </a:lnTo>
                    <a:close/>
                    <a:moveTo>
                      <a:pt x="239" y="0"/>
                    </a:moveTo>
                    <a:cubicBezTo>
                      <a:pt x="96" y="0"/>
                      <a:pt x="0" y="108"/>
                      <a:pt x="0" y="238"/>
                    </a:cubicBezTo>
                    <a:lnTo>
                      <a:pt x="0" y="1703"/>
                    </a:lnTo>
                    <a:cubicBezTo>
                      <a:pt x="0" y="1834"/>
                      <a:pt x="108" y="1941"/>
                      <a:pt x="239" y="1941"/>
                    </a:cubicBezTo>
                    <a:lnTo>
                      <a:pt x="1691" y="1941"/>
                    </a:lnTo>
                    <a:cubicBezTo>
                      <a:pt x="1834" y="1941"/>
                      <a:pt x="1929" y="1834"/>
                      <a:pt x="1929" y="1703"/>
                    </a:cubicBezTo>
                    <a:lnTo>
                      <a:pt x="1929" y="238"/>
                    </a:lnTo>
                    <a:cubicBezTo>
                      <a:pt x="1929" y="108"/>
                      <a:pt x="1834" y="0"/>
                      <a:pt x="16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8" name="Google Shape;12904;p59">
                <a:extLst>
                  <a:ext uri="{FF2B5EF4-FFF2-40B4-BE49-F238E27FC236}">
                    <a16:creationId xmlns:a16="http://schemas.microsoft.com/office/drawing/2014/main" id="{FA1EBDCA-042D-4D03-B705-A0F835EED0D7}"/>
                  </a:ext>
                </a:extLst>
              </p:cNvPr>
              <p:cNvSpPr/>
              <p:nvPr/>
            </p:nvSpPr>
            <p:spPr>
              <a:xfrm>
                <a:off x="5316287" y="2582458"/>
                <a:ext cx="325683" cy="140228"/>
              </a:xfrm>
              <a:custGeom>
                <a:avLst/>
                <a:gdLst/>
                <a:ahLst/>
                <a:cxnLst/>
                <a:rect l="l" t="t" r="r" b="b"/>
                <a:pathLst>
                  <a:path w="10240" h="4409" extrusionOk="0">
                    <a:moveTo>
                      <a:pt x="8311" y="1289"/>
                    </a:moveTo>
                    <a:lnTo>
                      <a:pt x="8311" y="2420"/>
                    </a:lnTo>
                    <a:lnTo>
                      <a:pt x="7633" y="2420"/>
                    </a:lnTo>
                    <a:lnTo>
                      <a:pt x="7633" y="1289"/>
                    </a:lnTo>
                    <a:close/>
                    <a:moveTo>
                      <a:pt x="9907" y="325"/>
                    </a:moveTo>
                    <a:lnTo>
                      <a:pt x="9907" y="337"/>
                    </a:lnTo>
                    <a:lnTo>
                      <a:pt x="9907" y="3397"/>
                    </a:lnTo>
                    <a:lnTo>
                      <a:pt x="9895" y="3408"/>
                    </a:lnTo>
                    <a:lnTo>
                      <a:pt x="8656" y="3063"/>
                    </a:lnTo>
                    <a:cubicBezTo>
                      <a:pt x="8656" y="3063"/>
                      <a:pt x="8645" y="3063"/>
                      <a:pt x="8645" y="3051"/>
                    </a:cubicBezTo>
                    <a:lnTo>
                      <a:pt x="8645" y="2587"/>
                    </a:lnTo>
                    <a:lnTo>
                      <a:pt x="8645" y="1146"/>
                    </a:lnTo>
                    <a:lnTo>
                      <a:pt x="8645" y="682"/>
                    </a:lnTo>
                    <a:cubicBezTo>
                      <a:pt x="8645" y="682"/>
                      <a:pt x="8645" y="670"/>
                      <a:pt x="8656" y="670"/>
                    </a:cubicBezTo>
                    <a:lnTo>
                      <a:pt x="9895" y="325"/>
                    </a:lnTo>
                    <a:close/>
                    <a:moveTo>
                      <a:pt x="9887" y="1"/>
                    </a:moveTo>
                    <a:cubicBezTo>
                      <a:pt x="9858" y="1"/>
                      <a:pt x="9829" y="5"/>
                      <a:pt x="9799" y="15"/>
                    </a:cubicBezTo>
                    <a:lnTo>
                      <a:pt x="8573" y="360"/>
                    </a:lnTo>
                    <a:cubicBezTo>
                      <a:pt x="8418" y="396"/>
                      <a:pt x="8311" y="539"/>
                      <a:pt x="8311" y="682"/>
                    </a:cubicBezTo>
                    <a:lnTo>
                      <a:pt x="8311" y="980"/>
                    </a:lnTo>
                    <a:lnTo>
                      <a:pt x="7633" y="980"/>
                    </a:lnTo>
                    <a:lnTo>
                      <a:pt x="7633" y="741"/>
                    </a:lnTo>
                    <a:cubicBezTo>
                      <a:pt x="7633" y="658"/>
                      <a:pt x="7561" y="575"/>
                      <a:pt x="7466" y="575"/>
                    </a:cubicBezTo>
                    <a:cubicBezTo>
                      <a:pt x="7382" y="575"/>
                      <a:pt x="7299" y="658"/>
                      <a:pt x="7299" y="741"/>
                    </a:cubicBezTo>
                    <a:lnTo>
                      <a:pt x="7299" y="1146"/>
                    </a:lnTo>
                    <a:lnTo>
                      <a:pt x="7299" y="2587"/>
                    </a:lnTo>
                    <a:lnTo>
                      <a:pt x="7299" y="4004"/>
                    </a:lnTo>
                    <a:cubicBezTo>
                      <a:pt x="7299" y="4051"/>
                      <a:pt x="7263" y="4087"/>
                      <a:pt x="7216" y="4087"/>
                    </a:cubicBezTo>
                    <a:lnTo>
                      <a:pt x="417" y="4087"/>
                    </a:lnTo>
                    <a:cubicBezTo>
                      <a:pt x="370" y="4087"/>
                      <a:pt x="322" y="4051"/>
                      <a:pt x="322" y="4004"/>
                    </a:cubicBezTo>
                    <a:lnTo>
                      <a:pt x="322" y="1503"/>
                    </a:lnTo>
                    <a:cubicBezTo>
                      <a:pt x="322" y="1408"/>
                      <a:pt x="251" y="1337"/>
                      <a:pt x="155" y="1337"/>
                    </a:cubicBezTo>
                    <a:cubicBezTo>
                      <a:pt x="72" y="1337"/>
                      <a:pt x="1" y="1408"/>
                      <a:pt x="1" y="1503"/>
                    </a:cubicBezTo>
                    <a:lnTo>
                      <a:pt x="1" y="4004"/>
                    </a:lnTo>
                    <a:cubicBezTo>
                      <a:pt x="1" y="4230"/>
                      <a:pt x="179" y="4409"/>
                      <a:pt x="394" y="4409"/>
                    </a:cubicBezTo>
                    <a:lnTo>
                      <a:pt x="7216" y="4409"/>
                    </a:lnTo>
                    <a:cubicBezTo>
                      <a:pt x="7442" y="4409"/>
                      <a:pt x="7621" y="4230"/>
                      <a:pt x="7621" y="4004"/>
                    </a:cubicBezTo>
                    <a:lnTo>
                      <a:pt x="7621" y="2754"/>
                    </a:lnTo>
                    <a:lnTo>
                      <a:pt x="8299" y="2754"/>
                    </a:lnTo>
                    <a:lnTo>
                      <a:pt x="8299" y="3051"/>
                    </a:lnTo>
                    <a:cubicBezTo>
                      <a:pt x="8299" y="3194"/>
                      <a:pt x="8406" y="3337"/>
                      <a:pt x="8549" y="3373"/>
                    </a:cubicBezTo>
                    <a:lnTo>
                      <a:pt x="9788" y="3718"/>
                    </a:lnTo>
                    <a:cubicBezTo>
                      <a:pt x="9823" y="3730"/>
                      <a:pt x="9847" y="3730"/>
                      <a:pt x="9883" y="3730"/>
                    </a:cubicBezTo>
                    <a:cubicBezTo>
                      <a:pt x="9954" y="3730"/>
                      <a:pt x="10026" y="3706"/>
                      <a:pt x="10085" y="3658"/>
                    </a:cubicBezTo>
                    <a:cubicBezTo>
                      <a:pt x="10180" y="3599"/>
                      <a:pt x="10216" y="3492"/>
                      <a:pt x="10216" y="3397"/>
                    </a:cubicBezTo>
                    <a:lnTo>
                      <a:pt x="10216" y="337"/>
                    </a:lnTo>
                    <a:cubicBezTo>
                      <a:pt x="10240" y="241"/>
                      <a:pt x="10169" y="134"/>
                      <a:pt x="10097" y="75"/>
                    </a:cubicBezTo>
                    <a:cubicBezTo>
                      <a:pt x="10037" y="32"/>
                      <a:pt x="9964" y="1"/>
                      <a:pt x="98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310" name="Google Shape;12865;p59">
              <a:extLst>
                <a:ext uri="{FF2B5EF4-FFF2-40B4-BE49-F238E27FC236}">
                  <a16:creationId xmlns:a16="http://schemas.microsoft.com/office/drawing/2014/main" id="{36437C59-024E-480E-BB34-049CE4A8E3CB}"/>
                </a:ext>
              </a:extLst>
            </p:cNvPr>
            <p:cNvGrpSpPr/>
            <p:nvPr/>
          </p:nvGrpSpPr>
          <p:grpSpPr>
            <a:xfrm>
              <a:off x="6251555" y="2555299"/>
              <a:ext cx="366097" cy="467576"/>
              <a:chOff x="4882690" y="2425405"/>
              <a:chExt cx="274573" cy="350682"/>
            </a:xfrm>
            <a:grpFill/>
          </p:grpSpPr>
          <p:sp>
            <p:nvSpPr>
              <p:cNvPr id="340" name="Google Shape;12866;p59">
                <a:extLst>
                  <a:ext uri="{FF2B5EF4-FFF2-40B4-BE49-F238E27FC236}">
                    <a16:creationId xmlns:a16="http://schemas.microsoft.com/office/drawing/2014/main" id="{3E3AB01B-8647-4421-8A34-9235AF25E96B}"/>
                  </a:ext>
                </a:extLst>
              </p:cNvPr>
              <p:cNvSpPr/>
              <p:nvPr/>
            </p:nvSpPr>
            <p:spPr>
              <a:xfrm>
                <a:off x="4882690" y="2425405"/>
                <a:ext cx="92075" cy="350682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11026" extrusionOk="0">
                    <a:moveTo>
                      <a:pt x="2573" y="322"/>
                    </a:moveTo>
                    <a:cubicBezTo>
                      <a:pt x="2370" y="1441"/>
                      <a:pt x="2061" y="3167"/>
                      <a:pt x="1965" y="3751"/>
                    </a:cubicBezTo>
                    <a:cubicBezTo>
                      <a:pt x="1942" y="3846"/>
                      <a:pt x="1930" y="3905"/>
                      <a:pt x="1930" y="3929"/>
                    </a:cubicBezTo>
                    <a:cubicBezTo>
                      <a:pt x="1882" y="4179"/>
                      <a:pt x="1894" y="4525"/>
                      <a:pt x="1930" y="4906"/>
                    </a:cubicBezTo>
                    <a:cubicBezTo>
                      <a:pt x="1709" y="4950"/>
                      <a:pt x="1486" y="4966"/>
                      <a:pt x="1277" y="4966"/>
                    </a:cubicBezTo>
                    <a:cubicBezTo>
                      <a:pt x="980" y="4966"/>
                      <a:pt x="714" y="4933"/>
                      <a:pt x="525" y="4906"/>
                    </a:cubicBezTo>
                    <a:cubicBezTo>
                      <a:pt x="846" y="3036"/>
                      <a:pt x="692" y="1750"/>
                      <a:pt x="572" y="798"/>
                    </a:cubicBezTo>
                    <a:cubicBezTo>
                      <a:pt x="561" y="631"/>
                      <a:pt x="525" y="476"/>
                      <a:pt x="513" y="322"/>
                    </a:cubicBezTo>
                    <a:close/>
                    <a:moveTo>
                      <a:pt x="477" y="5215"/>
                    </a:moveTo>
                    <a:cubicBezTo>
                      <a:pt x="680" y="5251"/>
                      <a:pt x="965" y="5298"/>
                      <a:pt x="1287" y="5298"/>
                    </a:cubicBezTo>
                    <a:cubicBezTo>
                      <a:pt x="1501" y="5298"/>
                      <a:pt x="1739" y="5275"/>
                      <a:pt x="1965" y="5239"/>
                    </a:cubicBezTo>
                    <a:cubicBezTo>
                      <a:pt x="1965" y="5275"/>
                      <a:pt x="1977" y="5322"/>
                      <a:pt x="1977" y="5370"/>
                    </a:cubicBezTo>
                    <a:lnTo>
                      <a:pt x="1977" y="5429"/>
                    </a:lnTo>
                    <a:cubicBezTo>
                      <a:pt x="1823" y="5656"/>
                      <a:pt x="1573" y="6001"/>
                      <a:pt x="1215" y="6334"/>
                    </a:cubicBezTo>
                    <a:cubicBezTo>
                      <a:pt x="1084" y="6215"/>
                      <a:pt x="965" y="6084"/>
                      <a:pt x="858" y="5965"/>
                    </a:cubicBezTo>
                    <a:cubicBezTo>
                      <a:pt x="680" y="5739"/>
                      <a:pt x="549" y="5537"/>
                      <a:pt x="453" y="5370"/>
                    </a:cubicBezTo>
                    <a:cubicBezTo>
                      <a:pt x="453" y="5322"/>
                      <a:pt x="453" y="5263"/>
                      <a:pt x="477" y="5215"/>
                    </a:cubicBezTo>
                    <a:close/>
                    <a:moveTo>
                      <a:pt x="2001" y="5929"/>
                    </a:moveTo>
                    <a:cubicBezTo>
                      <a:pt x="2037" y="6263"/>
                      <a:pt x="2061" y="6572"/>
                      <a:pt x="2061" y="6858"/>
                    </a:cubicBezTo>
                    <a:lnTo>
                      <a:pt x="2061" y="6870"/>
                    </a:lnTo>
                    <a:cubicBezTo>
                      <a:pt x="1846" y="6787"/>
                      <a:pt x="1644" y="6680"/>
                      <a:pt x="1465" y="6549"/>
                    </a:cubicBezTo>
                    <a:cubicBezTo>
                      <a:pt x="1573" y="6441"/>
                      <a:pt x="1680" y="6334"/>
                      <a:pt x="1763" y="6227"/>
                    </a:cubicBezTo>
                    <a:cubicBezTo>
                      <a:pt x="1858" y="6132"/>
                      <a:pt x="1942" y="6025"/>
                      <a:pt x="2001" y="5929"/>
                    </a:cubicBezTo>
                    <a:close/>
                    <a:moveTo>
                      <a:pt x="430" y="5965"/>
                    </a:moveTo>
                    <a:cubicBezTo>
                      <a:pt x="561" y="6156"/>
                      <a:pt x="739" y="6370"/>
                      <a:pt x="965" y="6572"/>
                    </a:cubicBezTo>
                    <a:cubicBezTo>
                      <a:pt x="799" y="6703"/>
                      <a:pt x="620" y="6811"/>
                      <a:pt x="430" y="6918"/>
                    </a:cubicBezTo>
                    <a:lnTo>
                      <a:pt x="430" y="6870"/>
                    </a:lnTo>
                    <a:lnTo>
                      <a:pt x="430" y="6668"/>
                    </a:lnTo>
                    <a:lnTo>
                      <a:pt x="430" y="6334"/>
                    </a:lnTo>
                    <a:lnTo>
                      <a:pt x="430" y="5965"/>
                    </a:lnTo>
                    <a:close/>
                    <a:moveTo>
                      <a:pt x="1215" y="6763"/>
                    </a:moveTo>
                    <a:cubicBezTo>
                      <a:pt x="1454" y="6965"/>
                      <a:pt x="1739" y="7108"/>
                      <a:pt x="2061" y="7215"/>
                    </a:cubicBezTo>
                    <a:cubicBezTo>
                      <a:pt x="2061" y="7656"/>
                      <a:pt x="2037" y="8061"/>
                      <a:pt x="1942" y="8346"/>
                    </a:cubicBezTo>
                    <a:cubicBezTo>
                      <a:pt x="1823" y="8716"/>
                      <a:pt x="1620" y="8870"/>
                      <a:pt x="1251" y="8870"/>
                    </a:cubicBezTo>
                    <a:cubicBezTo>
                      <a:pt x="870" y="8870"/>
                      <a:pt x="656" y="8704"/>
                      <a:pt x="549" y="8346"/>
                    </a:cubicBezTo>
                    <a:cubicBezTo>
                      <a:pt x="453" y="8061"/>
                      <a:pt x="441" y="7680"/>
                      <a:pt x="430" y="7239"/>
                    </a:cubicBezTo>
                    <a:cubicBezTo>
                      <a:pt x="692" y="7120"/>
                      <a:pt x="965" y="6977"/>
                      <a:pt x="1215" y="6763"/>
                    </a:cubicBezTo>
                    <a:close/>
                    <a:moveTo>
                      <a:pt x="2346" y="7525"/>
                    </a:moveTo>
                    <a:cubicBezTo>
                      <a:pt x="2346" y="7727"/>
                      <a:pt x="2358" y="7954"/>
                      <a:pt x="2358" y="8192"/>
                    </a:cubicBezTo>
                    <a:cubicBezTo>
                      <a:pt x="2358" y="8954"/>
                      <a:pt x="2251" y="10704"/>
                      <a:pt x="1323" y="10704"/>
                    </a:cubicBezTo>
                    <a:cubicBezTo>
                      <a:pt x="668" y="10704"/>
                      <a:pt x="370" y="9739"/>
                      <a:pt x="287" y="8680"/>
                    </a:cubicBezTo>
                    <a:lnTo>
                      <a:pt x="287" y="8680"/>
                    </a:lnTo>
                    <a:cubicBezTo>
                      <a:pt x="311" y="8704"/>
                      <a:pt x="311" y="8716"/>
                      <a:pt x="322" y="8739"/>
                    </a:cubicBezTo>
                    <a:lnTo>
                      <a:pt x="322" y="8763"/>
                    </a:lnTo>
                    <a:cubicBezTo>
                      <a:pt x="334" y="8775"/>
                      <a:pt x="334" y="8787"/>
                      <a:pt x="346" y="8799"/>
                    </a:cubicBezTo>
                    <a:cubicBezTo>
                      <a:pt x="370" y="8823"/>
                      <a:pt x="382" y="8835"/>
                      <a:pt x="382" y="8846"/>
                    </a:cubicBezTo>
                    <a:lnTo>
                      <a:pt x="394" y="8858"/>
                    </a:lnTo>
                    <a:lnTo>
                      <a:pt x="441" y="8906"/>
                    </a:lnTo>
                    <a:lnTo>
                      <a:pt x="489" y="8954"/>
                    </a:lnTo>
                    <a:cubicBezTo>
                      <a:pt x="501" y="8966"/>
                      <a:pt x="513" y="8977"/>
                      <a:pt x="525" y="8977"/>
                    </a:cubicBezTo>
                    <a:lnTo>
                      <a:pt x="549" y="8977"/>
                    </a:lnTo>
                    <a:cubicBezTo>
                      <a:pt x="561" y="9001"/>
                      <a:pt x="572" y="9013"/>
                      <a:pt x="584" y="9013"/>
                    </a:cubicBezTo>
                    <a:cubicBezTo>
                      <a:pt x="608" y="9025"/>
                      <a:pt x="620" y="9025"/>
                      <a:pt x="632" y="9037"/>
                    </a:cubicBezTo>
                    <a:cubicBezTo>
                      <a:pt x="644" y="9061"/>
                      <a:pt x="668" y="9061"/>
                      <a:pt x="680" y="9073"/>
                    </a:cubicBezTo>
                    <a:lnTo>
                      <a:pt x="692" y="9073"/>
                    </a:lnTo>
                    <a:cubicBezTo>
                      <a:pt x="703" y="9085"/>
                      <a:pt x="727" y="9085"/>
                      <a:pt x="751" y="9096"/>
                    </a:cubicBezTo>
                    <a:cubicBezTo>
                      <a:pt x="763" y="9096"/>
                      <a:pt x="787" y="9120"/>
                      <a:pt x="811" y="9120"/>
                    </a:cubicBezTo>
                    <a:lnTo>
                      <a:pt x="822" y="9120"/>
                    </a:lnTo>
                    <a:cubicBezTo>
                      <a:pt x="846" y="9120"/>
                      <a:pt x="870" y="9132"/>
                      <a:pt x="882" y="9132"/>
                    </a:cubicBezTo>
                    <a:lnTo>
                      <a:pt x="906" y="9132"/>
                    </a:lnTo>
                    <a:cubicBezTo>
                      <a:pt x="918" y="9132"/>
                      <a:pt x="942" y="9144"/>
                      <a:pt x="965" y="9144"/>
                    </a:cubicBezTo>
                    <a:cubicBezTo>
                      <a:pt x="977" y="9144"/>
                      <a:pt x="1001" y="9144"/>
                      <a:pt x="1025" y="9156"/>
                    </a:cubicBezTo>
                    <a:lnTo>
                      <a:pt x="1334" y="9156"/>
                    </a:lnTo>
                    <a:cubicBezTo>
                      <a:pt x="1345" y="9156"/>
                      <a:pt x="1356" y="9156"/>
                      <a:pt x="1366" y="9156"/>
                    </a:cubicBezTo>
                    <a:cubicBezTo>
                      <a:pt x="1836" y="9156"/>
                      <a:pt x="2123" y="8896"/>
                      <a:pt x="2263" y="8454"/>
                    </a:cubicBezTo>
                    <a:cubicBezTo>
                      <a:pt x="2275" y="8418"/>
                      <a:pt x="2275" y="8406"/>
                      <a:pt x="2275" y="8370"/>
                    </a:cubicBezTo>
                    <a:lnTo>
                      <a:pt x="2275" y="8358"/>
                    </a:lnTo>
                    <a:cubicBezTo>
                      <a:pt x="2275" y="8335"/>
                      <a:pt x="2287" y="8311"/>
                      <a:pt x="2287" y="8287"/>
                    </a:cubicBezTo>
                    <a:lnTo>
                      <a:pt x="2287" y="8263"/>
                    </a:lnTo>
                    <a:cubicBezTo>
                      <a:pt x="2287" y="8239"/>
                      <a:pt x="2299" y="8227"/>
                      <a:pt x="2299" y="8192"/>
                    </a:cubicBezTo>
                    <a:lnTo>
                      <a:pt x="2299" y="8180"/>
                    </a:lnTo>
                    <a:cubicBezTo>
                      <a:pt x="2299" y="8144"/>
                      <a:pt x="2311" y="8132"/>
                      <a:pt x="2311" y="8108"/>
                    </a:cubicBezTo>
                    <a:lnTo>
                      <a:pt x="2311" y="8084"/>
                    </a:lnTo>
                    <a:cubicBezTo>
                      <a:pt x="2311" y="8061"/>
                      <a:pt x="2311" y="8049"/>
                      <a:pt x="2335" y="8013"/>
                    </a:cubicBezTo>
                    <a:lnTo>
                      <a:pt x="2335" y="8001"/>
                    </a:lnTo>
                    <a:cubicBezTo>
                      <a:pt x="2335" y="7965"/>
                      <a:pt x="2335" y="7954"/>
                      <a:pt x="2346" y="7930"/>
                    </a:cubicBezTo>
                    <a:lnTo>
                      <a:pt x="2346" y="7906"/>
                    </a:lnTo>
                    <a:lnTo>
                      <a:pt x="2346" y="7834"/>
                    </a:lnTo>
                    <a:lnTo>
                      <a:pt x="2346" y="7811"/>
                    </a:lnTo>
                    <a:lnTo>
                      <a:pt x="2346" y="7715"/>
                    </a:lnTo>
                    <a:lnTo>
                      <a:pt x="2346" y="7703"/>
                    </a:lnTo>
                    <a:lnTo>
                      <a:pt x="2346" y="7632"/>
                    </a:lnTo>
                    <a:lnTo>
                      <a:pt x="2346" y="7596"/>
                    </a:lnTo>
                    <a:lnTo>
                      <a:pt x="2346" y="7525"/>
                    </a:lnTo>
                    <a:close/>
                    <a:moveTo>
                      <a:pt x="334" y="0"/>
                    </a:moveTo>
                    <a:cubicBezTo>
                      <a:pt x="299" y="0"/>
                      <a:pt x="251" y="12"/>
                      <a:pt x="215" y="36"/>
                    </a:cubicBezTo>
                    <a:cubicBezTo>
                      <a:pt x="191" y="72"/>
                      <a:pt x="180" y="119"/>
                      <a:pt x="180" y="155"/>
                    </a:cubicBezTo>
                    <a:cubicBezTo>
                      <a:pt x="191" y="369"/>
                      <a:pt x="215" y="595"/>
                      <a:pt x="251" y="834"/>
                    </a:cubicBezTo>
                    <a:cubicBezTo>
                      <a:pt x="370" y="1798"/>
                      <a:pt x="513" y="3120"/>
                      <a:pt x="156" y="5084"/>
                    </a:cubicBezTo>
                    <a:cubicBezTo>
                      <a:pt x="120" y="5358"/>
                      <a:pt x="96" y="5834"/>
                      <a:pt x="96" y="6310"/>
                    </a:cubicBezTo>
                    <a:cubicBezTo>
                      <a:pt x="25" y="6787"/>
                      <a:pt x="1" y="7394"/>
                      <a:pt x="1" y="8180"/>
                    </a:cubicBezTo>
                    <a:cubicBezTo>
                      <a:pt x="1" y="8966"/>
                      <a:pt x="96" y="9656"/>
                      <a:pt x="299" y="10132"/>
                    </a:cubicBezTo>
                    <a:cubicBezTo>
                      <a:pt x="596" y="10859"/>
                      <a:pt x="1037" y="11025"/>
                      <a:pt x="1346" y="11025"/>
                    </a:cubicBezTo>
                    <a:cubicBezTo>
                      <a:pt x="2227" y="11025"/>
                      <a:pt x="2716" y="10013"/>
                      <a:pt x="2716" y="8180"/>
                    </a:cubicBezTo>
                    <a:cubicBezTo>
                      <a:pt x="2716" y="6632"/>
                      <a:pt x="2585" y="5727"/>
                      <a:pt x="2275" y="5275"/>
                    </a:cubicBezTo>
                    <a:cubicBezTo>
                      <a:pt x="2227" y="4775"/>
                      <a:pt x="2180" y="4263"/>
                      <a:pt x="2239" y="3965"/>
                    </a:cubicBezTo>
                    <a:cubicBezTo>
                      <a:pt x="2239" y="3965"/>
                      <a:pt x="2263" y="3905"/>
                      <a:pt x="2275" y="3810"/>
                    </a:cubicBezTo>
                    <a:cubicBezTo>
                      <a:pt x="2394" y="3179"/>
                      <a:pt x="2739" y="1286"/>
                      <a:pt x="2894" y="191"/>
                    </a:cubicBezTo>
                    <a:cubicBezTo>
                      <a:pt x="2894" y="143"/>
                      <a:pt x="2894" y="95"/>
                      <a:pt x="2870" y="60"/>
                    </a:cubicBezTo>
                    <a:cubicBezTo>
                      <a:pt x="2835" y="24"/>
                      <a:pt x="2799" y="0"/>
                      <a:pt x="27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1" name="Google Shape;12867;p59">
                <a:extLst>
                  <a:ext uri="{FF2B5EF4-FFF2-40B4-BE49-F238E27FC236}">
                    <a16:creationId xmlns:a16="http://schemas.microsoft.com/office/drawing/2014/main" id="{12D44C16-A29A-4FD3-BC22-AFB3B8D25F3D}"/>
                  </a:ext>
                </a:extLst>
              </p:cNvPr>
              <p:cNvSpPr/>
              <p:nvPr/>
            </p:nvSpPr>
            <p:spPr>
              <a:xfrm>
                <a:off x="4966782" y="2429254"/>
                <a:ext cx="190480" cy="250655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7881" extrusionOk="0">
                    <a:moveTo>
                      <a:pt x="2000" y="2880"/>
                    </a:moveTo>
                    <a:cubicBezTo>
                      <a:pt x="2143" y="3022"/>
                      <a:pt x="2298" y="3106"/>
                      <a:pt x="2429" y="3153"/>
                    </a:cubicBezTo>
                    <a:lnTo>
                      <a:pt x="2429" y="3165"/>
                    </a:lnTo>
                    <a:lnTo>
                      <a:pt x="2429" y="3249"/>
                    </a:lnTo>
                    <a:lnTo>
                      <a:pt x="2429" y="3344"/>
                    </a:lnTo>
                    <a:lnTo>
                      <a:pt x="2429" y="3356"/>
                    </a:lnTo>
                    <a:lnTo>
                      <a:pt x="2429" y="3534"/>
                    </a:lnTo>
                    <a:lnTo>
                      <a:pt x="2429" y="3546"/>
                    </a:lnTo>
                    <a:lnTo>
                      <a:pt x="2429" y="3725"/>
                    </a:lnTo>
                    <a:lnTo>
                      <a:pt x="2429" y="3749"/>
                    </a:lnTo>
                    <a:cubicBezTo>
                      <a:pt x="2429" y="3808"/>
                      <a:pt x="2429" y="3868"/>
                      <a:pt x="2441" y="3927"/>
                    </a:cubicBezTo>
                    <a:lnTo>
                      <a:pt x="2441" y="3939"/>
                    </a:lnTo>
                    <a:cubicBezTo>
                      <a:pt x="2441" y="3999"/>
                      <a:pt x="2453" y="4058"/>
                      <a:pt x="2453" y="4118"/>
                    </a:cubicBezTo>
                    <a:lnTo>
                      <a:pt x="2453" y="4130"/>
                    </a:lnTo>
                    <a:cubicBezTo>
                      <a:pt x="2453" y="4177"/>
                      <a:pt x="2453" y="4201"/>
                      <a:pt x="2465" y="4237"/>
                    </a:cubicBezTo>
                    <a:cubicBezTo>
                      <a:pt x="2310" y="4463"/>
                      <a:pt x="2036" y="4761"/>
                      <a:pt x="1631" y="4915"/>
                    </a:cubicBezTo>
                    <a:cubicBezTo>
                      <a:pt x="1584" y="4856"/>
                      <a:pt x="1441" y="4677"/>
                      <a:pt x="1215" y="4380"/>
                    </a:cubicBezTo>
                    <a:cubicBezTo>
                      <a:pt x="1548" y="3963"/>
                      <a:pt x="1834" y="3296"/>
                      <a:pt x="2000" y="2880"/>
                    </a:cubicBezTo>
                    <a:close/>
                    <a:moveTo>
                      <a:pt x="2524" y="4713"/>
                    </a:moveTo>
                    <a:cubicBezTo>
                      <a:pt x="2524" y="4761"/>
                      <a:pt x="2548" y="4796"/>
                      <a:pt x="2548" y="4832"/>
                    </a:cubicBezTo>
                    <a:cubicBezTo>
                      <a:pt x="2560" y="4892"/>
                      <a:pt x="2560" y="4939"/>
                      <a:pt x="2572" y="4975"/>
                    </a:cubicBezTo>
                    <a:cubicBezTo>
                      <a:pt x="2584" y="5023"/>
                      <a:pt x="2584" y="5082"/>
                      <a:pt x="2608" y="5130"/>
                    </a:cubicBezTo>
                    <a:cubicBezTo>
                      <a:pt x="2608" y="5154"/>
                      <a:pt x="2620" y="5177"/>
                      <a:pt x="2620" y="5201"/>
                    </a:cubicBezTo>
                    <a:cubicBezTo>
                      <a:pt x="2620" y="5237"/>
                      <a:pt x="2631" y="5249"/>
                      <a:pt x="2631" y="5273"/>
                    </a:cubicBezTo>
                    <a:cubicBezTo>
                      <a:pt x="2631" y="5308"/>
                      <a:pt x="2643" y="5320"/>
                      <a:pt x="2643" y="5356"/>
                    </a:cubicBezTo>
                    <a:cubicBezTo>
                      <a:pt x="2643" y="5368"/>
                      <a:pt x="2667" y="5392"/>
                      <a:pt x="2667" y="5416"/>
                    </a:cubicBezTo>
                    <a:cubicBezTo>
                      <a:pt x="2667" y="5427"/>
                      <a:pt x="2679" y="5451"/>
                      <a:pt x="2679" y="5475"/>
                    </a:cubicBezTo>
                    <a:cubicBezTo>
                      <a:pt x="2679" y="5487"/>
                      <a:pt x="2691" y="5511"/>
                      <a:pt x="2691" y="5535"/>
                    </a:cubicBezTo>
                    <a:cubicBezTo>
                      <a:pt x="2691" y="5547"/>
                      <a:pt x="2703" y="5570"/>
                      <a:pt x="2703" y="5582"/>
                    </a:cubicBezTo>
                    <a:cubicBezTo>
                      <a:pt x="2703" y="5606"/>
                      <a:pt x="2727" y="5618"/>
                      <a:pt x="2727" y="5630"/>
                    </a:cubicBezTo>
                    <a:cubicBezTo>
                      <a:pt x="2727" y="5654"/>
                      <a:pt x="2739" y="5666"/>
                      <a:pt x="2739" y="5677"/>
                    </a:cubicBezTo>
                    <a:lnTo>
                      <a:pt x="2739" y="5689"/>
                    </a:lnTo>
                    <a:cubicBezTo>
                      <a:pt x="2739" y="5713"/>
                      <a:pt x="2739" y="5725"/>
                      <a:pt x="2750" y="5737"/>
                    </a:cubicBezTo>
                    <a:cubicBezTo>
                      <a:pt x="2381" y="5558"/>
                      <a:pt x="2096" y="5356"/>
                      <a:pt x="1893" y="5189"/>
                    </a:cubicBezTo>
                    <a:cubicBezTo>
                      <a:pt x="2155" y="5070"/>
                      <a:pt x="2369" y="4892"/>
                      <a:pt x="2524" y="4713"/>
                    </a:cubicBezTo>
                    <a:close/>
                    <a:moveTo>
                      <a:pt x="3763" y="2927"/>
                    </a:moveTo>
                    <a:cubicBezTo>
                      <a:pt x="3798" y="2927"/>
                      <a:pt x="3822" y="2939"/>
                      <a:pt x="3846" y="2951"/>
                    </a:cubicBezTo>
                    <a:cubicBezTo>
                      <a:pt x="3858" y="2963"/>
                      <a:pt x="3870" y="2987"/>
                      <a:pt x="3870" y="3022"/>
                    </a:cubicBezTo>
                    <a:cubicBezTo>
                      <a:pt x="3810" y="3582"/>
                      <a:pt x="3905" y="4392"/>
                      <a:pt x="4334" y="5035"/>
                    </a:cubicBezTo>
                    <a:cubicBezTo>
                      <a:pt x="4655" y="5547"/>
                      <a:pt x="5060" y="5999"/>
                      <a:pt x="5370" y="6380"/>
                    </a:cubicBezTo>
                    <a:cubicBezTo>
                      <a:pt x="5513" y="6523"/>
                      <a:pt x="5632" y="6654"/>
                      <a:pt x="5715" y="6773"/>
                    </a:cubicBezTo>
                    <a:cubicBezTo>
                      <a:pt x="5632" y="7035"/>
                      <a:pt x="5644" y="7142"/>
                      <a:pt x="5632" y="7237"/>
                    </a:cubicBezTo>
                    <a:cubicBezTo>
                      <a:pt x="5608" y="7344"/>
                      <a:pt x="5548" y="7440"/>
                      <a:pt x="5465" y="7499"/>
                    </a:cubicBezTo>
                    <a:cubicBezTo>
                      <a:pt x="5410" y="7532"/>
                      <a:pt x="5342" y="7550"/>
                      <a:pt x="5273" y="7550"/>
                    </a:cubicBezTo>
                    <a:cubicBezTo>
                      <a:pt x="5193" y="7550"/>
                      <a:pt x="5112" y="7526"/>
                      <a:pt x="5048" y="7475"/>
                    </a:cubicBezTo>
                    <a:lnTo>
                      <a:pt x="3191" y="6130"/>
                    </a:lnTo>
                    <a:lnTo>
                      <a:pt x="3143" y="6082"/>
                    </a:lnTo>
                    <a:lnTo>
                      <a:pt x="3143" y="6058"/>
                    </a:lnTo>
                    <a:lnTo>
                      <a:pt x="3143" y="6047"/>
                    </a:lnTo>
                    <a:cubicBezTo>
                      <a:pt x="3108" y="5928"/>
                      <a:pt x="3048" y="5737"/>
                      <a:pt x="2989" y="5451"/>
                    </a:cubicBezTo>
                    <a:cubicBezTo>
                      <a:pt x="2989" y="5439"/>
                      <a:pt x="2989" y="5427"/>
                      <a:pt x="2977" y="5404"/>
                    </a:cubicBezTo>
                    <a:cubicBezTo>
                      <a:pt x="2977" y="5392"/>
                      <a:pt x="2977" y="5380"/>
                      <a:pt x="2965" y="5368"/>
                    </a:cubicBezTo>
                    <a:cubicBezTo>
                      <a:pt x="2965" y="5344"/>
                      <a:pt x="2965" y="5332"/>
                      <a:pt x="2953" y="5320"/>
                    </a:cubicBezTo>
                    <a:cubicBezTo>
                      <a:pt x="2953" y="5308"/>
                      <a:pt x="2953" y="5285"/>
                      <a:pt x="2929" y="5273"/>
                    </a:cubicBezTo>
                    <a:cubicBezTo>
                      <a:pt x="2929" y="5261"/>
                      <a:pt x="2929" y="5249"/>
                      <a:pt x="2917" y="5225"/>
                    </a:cubicBezTo>
                    <a:cubicBezTo>
                      <a:pt x="2917" y="5213"/>
                      <a:pt x="2917" y="5201"/>
                      <a:pt x="2905" y="5189"/>
                    </a:cubicBezTo>
                    <a:lnTo>
                      <a:pt x="2905" y="5142"/>
                    </a:lnTo>
                    <a:lnTo>
                      <a:pt x="2905" y="5130"/>
                    </a:lnTo>
                    <a:lnTo>
                      <a:pt x="2905" y="5082"/>
                    </a:lnTo>
                    <a:lnTo>
                      <a:pt x="2905" y="5035"/>
                    </a:lnTo>
                    <a:lnTo>
                      <a:pt x="2905" y="4987"/>
                    </a:lnTo>
                    <a:lnTo>
                      <a:pt x="2905" y="4975"/>
                    </a:lnTo>
                    <a:lnTo>
                      <a:pt x="2905" y="4927"/>
                    </a:lnTo>
                    <a:lnTo>
                      <a:pt x="2905" y="4915"/>
                    </a:lnTo>
                    <a:lnTo>
                      <a:pt x="2905" y="4868"/>
                    </a:lnTo>
                    <a:lnTo>
                      <a:pt x="2905" y="4856"/>
                    </a:lnTo>
                    <a:lnTo>
                      <a:pt x="2905" y="4808"/>
                    </a:lnTo>
                    <a:lnTo>
                      <a:pt x="2905" y="4796"/>
                    </a:lnTo>
                    <a:lnTo>
                      <a:pt x="2905" y="4749"/>
                    </a:lnTo>
                    <a:lnTo>
                      <a:pt x="2905" y="4737"/>
                    </a:lnTo>
                    <a:lnTo>
                      <a:pt x="2905" y="4689"/>
                    </a:lnTo>
                    <a:lnTo>
                      <a:pt x="2905" y="4677"/>
                    </a:lnTo>
                    <a:lnTo>
                      <a:pt x="2905" y="4630"/>
                    </a:lnTo>
                    <a:lnTo>
                      <a:pt x="2905" y="4618"/>
                    </a:lnTo>
                    <a:lnTo>
                      <a:pt x="2905" y="4570"/>
                    </a:lnTo>
                    <a:lnTo>
                      <a:pt x="2905" y="4558"/>
                    </a:lnTo>
                    <a:lnTo>
                      <a:pt x="2905" y="4511"/>
                    </a:lnTo>
                    <a:lnTo>
                      <a:pt x="2905" y="4499"/>
                    </a:lnTo>
                    <a:lnTo>
                      <a:pt x="2905" y="4451"/>
                    </a:lnTo>
                    <a:lnTo>
                      <a:pt x="2905" y="4439"/>
                    </a:lnTo>
                    <a:lnTo>
                      <a:pt x="2905" y="4392"/>
                    </a:lnTo>
                    <a:lnTo>
                      <a:pt x="2905" y="4380"/>
                    </a:lnTo>
                    <a:lnTo>
                      <a:pt x="2905" y="4332"/>
                    </a:lnTo>
                    <a:lnTo>
                      <a:pt x="2905" y="4320"/>
                    </a:lnTo>
                    <a:lnTo>
                      <a:pt x="2905" y="4273"/>
                    </a:lnTo>
                    <a:lnTo>
                      <a:pt x="2905" y="4261"/>
                    </a:lnTo>
                    <a:lnTo>
                      <a:pt x="2905" y="4213"/>
                    </a:lnTo>
                    <a:lnTo>
                      <a:pt x="2905" y="4201"/>
                    </a:lnTo>
                    <a:lnTo>
                      <a:pt x="2905" y="4153"/>
                    </a:lnTo>
                    <a:lnTo>
                      <a:pt x="2905" y="4142"/>
                    </a:lnTo>
                    <a:lnTo>
                      <a:pt x="2905" y="4094"/>
                    </a:lnTo>
                    <a:lnTo>
                      <a:pt x="2905" y="4082"/>
                    </a:lnTo>
                    <a:lnTo>
                      <a:pt x="2905" y="4034"/>
                    </a:lnTo>
                    <a:lnTo>
                      <a:pt x="2905" y="4023"/>
                    </a:lnTo>
                    <a:lnTo>
                      <a:pt x="2905" y="3975"/>
                    </a:lnTo>
                    <a:lnTo>
                      <a:pt x="2905" y="3963"/>
                    </a:lnTo>
                    <a:lnTo>
                      <a:pt x="2905" y="3915"/>
                    </a:lnTo>
                    <a:lnTo>
                      <a:pt x="2905" y="3903"/>
                    </a:lnTo>
                    <a:lnTo>
                      <a:pt x="2905" y="3856"/>
                    </a:lnTo>
                    <a:lnTo>
                      <a:pt x="2905" y="3844"/>
                    </a:lnTo>
                    <a:lnTo>
                      <a:pt x="2905" y="3796"/>
                    </a:lnTo>
                    <a:lnTo>
                      <a:pt x="2905" y="3784"/>
                    </a:lnTo>
                    <a:lnTo>
                      <a:pt x="2905" y="3737"/>
                    </a:lnTo>
                    <a:lnTo>
                      <a:pt x="2905" y="3725"/>
                    </a:lnTo>
                    <a:lnTo>
                      <a:pt x="2905" y="3677"/>
                    </a:lnTo>
                    <a:lnTo>
                      <a:pt x="2905" y="3665"/>
                    </a:lnTo>
                    <a:lnTo>
                      <a:pt x="2905" y="3618"/>
                    </a:lnTo>
                    <a:lnTo>
                      <a:pt x="2905" y="3606"/>
                    </a:lnTo>
                    <a:lnTo>
                      <a:pt x="2905" y="3558"/>
                    </a:lnTo>
                    <a:lnTo>
                      <a:pt x="2905" y="3546"/>
                    </a:lnTo>
                    <a:lnTo>
                      <a:pt x="2905" y="3499"/>
                    </a:lnTo>
                    <a:lnTo>
                      <a:pt x="2905" y="3475"/>
                    </a:lnTo>
                    <a:lnTo>
                      <a:pt x="2905" y="3427"/>
                    </a:lnTo>
                    <a:lnTo>
                      <a:pt x="2905" y="3403"/>
                    </a:lnTo>
                    <a:lnTo>
                      <a:pt x="2905" y="3356"/>
                    </a:lnTo>
                    <a:lnTo>
                      <a:pt x="2905" y="3320"/>
                    </a:lnTo>
                    <a:lnTo>
                      <a:pt x="2905" y="3284"/>
                    </a:lnTo>
                    <a:lnTo>
                      <a:pt x="2905" y="3249"/>
                    </a:lnTo>
                    <a:lnTo>
                      <a:pt x="2905" y="3201"/>
                    </a:lnTo>
                    <a:lnTo>
                      <a:pt x="2905" y="3177"/>
                    </a:lnTo>
                    <a:lnTo>
                      <a:pt x="2905" y="3130"/>
                    </a:lnTo>
                    <a:lnTo>
                      <a:pt x="2905" y="3106"/>
                    </a:lnTo>
                    <a:lnTo>
                      <a:pt x="2905" y="3070"/>
                    </a:lnTo>
                    <a:lnTo>
                      <a:pt x="2905" y="3046"/>
                    </a:lnTo>
                    <a:lnTo>
                      <a:pt x="2905" y="3010"/>
                    </a:lnTo>
                    <a:lnTo>
                      <a:pt x="2905" y="2987"/>
                    </a:lnTo>
                    <a:lnTo>
                      <a:pt x="2905" y="2951"/>
                    </a:lnTo>
                    <a:lnTo>
                      <a:pt x="2905" y="2939"/>
                    </a:lnTo>
                    <a:lnTo>
                      <a:pt x="3763" y="2927"/>
                    </a:lnTo>
                    <a:close/>
                    <a:moveTo>
                      <a:pt x="740" y="0"/>
                    </a:moveTo>
                    <a:cubicBezTo>
                      <a:pt x="714" y="0"/>
                      <a:pt x="685" y="7"/>
                      <a:pt x="655" y="22"/>
                    </a:cubicBezTo>
                    <a:cubicBezTo>
                      <a:pt x="584" y="70"/>
                      <a:pt x="548" y="153"/>
                      <a:pt x="595" y="248"/>
                    </a:cubicBezTo>
                    <a:lnTo>
                      <a:pt x="643" y="320"/>
                    </a:lnTo>
                    <a:cubicBezTo>
                      <a:pt x="1167" y="1284"/>
                      <a:pt x="1488" y="1963"/>
                      <a:pt x="1596" y="2225"/>
                    </a:cubicBezTo>
                    <a:cubicBezTo>
                      <a:pt x="1655" y="2356"/>
                      <a:pt x="1703" y="2475"/>
                      <a:pt x="1774" y="2582"/>
                    </a:cubicBezTo>
                    <a:cubicBezTo>
                      <a:pt x="1715" y="2737"/>
                      <a:pt x="1619" y="2951"/>
                      <a:pt x="1524" y="3213"/>
                    </a:cubicBezTo>
                    <a:cubicBezTo>
                      <a:pt x="1357" y="3594"/>
                      <a:pt x="1179" y="3903"/>
                      <a:pt x="1024" y="4118"/>
                    </a:cubicBezTo>
                    <a:cubicBezTo>
                      <a:pt x="834" y="3868"/>
                      <a:pt x="595" y="3546"/>
                      <a:pt x="310" y="3165"/>
                    </a:cubicBezTo>
                    <a:cubicBezTo>
                      <a:pt x="273" y="3122"/>
                      <a:pt x="228" y="3096"/>
                      <a:pt x="182" y="3096"/>
                    </a:cubicBezTo>
                    <a:cubicBezTo>
                      <a:pt x="153" y="3096"/>
                      <a:pt x="123" y="3106"/>
                      <a:pt x="95" y="3130"/>
                    </a:cubicBezTo>
                    <a:cubicBezTo>
                      <a:pt x="12" y="3189"/>
                      <a:pt x="0" y="3284"/>
                      <a:pt x="60" y="3356"/>
                    </a:cubicBezTo>
                    <a:cubicBezTo>
                      <a:pt x="869" y="4427"/>
                      <a:pt x="1286" y="4975"/>
                      <a:pt x="1405" y="5142"/>
                    </a:cubicBezTo>
                    <a:cubicBezTo>
                      <a:pt x="1584" y="5392"/>
                      <a:pt x="2084" y="5773"/>
                      <a:pt x="2917" y="6273"/>
                    </a:cubicBezTo>
                    <a:cubicBezTo>
                      <a:pt x="2953" y="6320"/>
                      <a:pt x="2989" y="6368"/>
                      <a:pt x="3036" y="6392"/>
                    </a:cubicBezTo>
                    <a:lnTo>
                      <a:pt x="4894" y="7749"/>
                    </a:lnTo>
                    <a:cubicBezTo>
                      <a:pt x="5013" y="7833"/>
                      <a:pt x="5167" y="7880"/>
                      <a:pt x="5298" y="7880"/>
                    </a:cubicBezTo>
                    <a:cubicBezTo>
                      <a:pt x="5429" y="7880"/>
                      <a:pt x="5548" y="7856"/>
                      <a:pt x="5668" y="7773"/>
                    </a:cubicBezTo>
                    <a:cubicBezTo>
                      <a:pt x="5834" y="7678"/>
                      <a:pt x="5941" y="7499"/>
                      <a:pt x="5989" y="7321"/>
                    </a:cubicBezTo>
                    <a:cubicBezTo>
                      <a:pt x="5977" y="7106"/>
                      <a:pt x="5929" y="6904"/>
                      <a:pt x="5810" y="6749"/>
                    </a:cubicBezTo>
                    <a:cubicBezTo>
                      <a:pt x="5703" y="6630"/>
                      <a:pt x="5584" y="6487"/>
                      <a:pt x="5453" y="6332"/>
                    </a:cubicBezTo>
                    <a:cubicBezTo>
                      <a:pt x="5132" y="5975"/>
                      <a:pt x="4751" y="5511"/>
                      <a:pt x="4441" y="5035"/>
                    </a:cubicBezTo>
                    <a:cubicBezTo>
                      <a:pt x="4048" y="4463"/>
                      <a:pt x="3977" y="3701"/>
                      <a:pt x="4036" y="3237"/>
                    </a:cubicBezTo>
                    <a:cubicBezTo>
                      <a:pt x="4048" y="3118"/>
                      <a:pt x="4001" y="2999"/>
                      <a:pt x="3929" y="2915"/>
                    </a:cubicBezTo>
                    <a:cubicBezTo>
                      <a:pt x="3858" y="2820"/>
                      <a:pt x="3739" y="2772"/>
                      <a:pt x="3620" y="2772"/>
                    </a:cubicBezTo>
                    <a:lnTo>
                      <a:pt x="2715" y="2796"/>
                    </a:lnTo>
                    <a:cubicBezTo>
                      <a:pt x="2655" y="2796"/>
                      <a:pt x="2572" y="2820"/>
                      <a:pt x="2536" y="2856"/>
                    </a:cubicBezTo>
                    <a:cubicBezTo>
                      <a:pt x="2358" y="2796"/>
                      <a:pt x="2084" y="2629"/>
                      <a:pt x="1893" y="2106"/>
                    </a:cubicBezTo>
                    <a:cubicBezTo>
                      <a:pt x="1786" y="1820"/>
                      <a:pt x="1441" y="1165"/>
                      <a:pt x="929" y="153"/>
                    </a:cubicBezTo>
                    <a:lnTo>
                      <a:pt x="881" y="82"/>
                    </a:lnTo>
                    <a:cubicBezTo>
                      <a:pt x="849" y="33"/>
                      <a:pt x="799" y="0"/>
                      <a:pt x="7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311" name="Google Shape;12872;p59">
              <a:extLst>
                <a:ext uri="{FF2B5EF4-FFF2-40B4-BE49-F238E27FC236}">
                  <a16:creationId xmlns:a16="http://schemas.microsoft.com/office/drawing/2014/main" id="{19F68561-4A0B-4FB7-85CE-54ED042C459C}"/>
                </a:ext>
              </a:extLst>
            </p:cNvPr>
            <p:cNvGrpSpPr/>
            <p:nvPr/>
          </p:nvGrpSpPr>
          <p:grpSpPr>
            <a:xfrm>
              <a:off x="8306126" y="2603770"/>
              <a:ext cx="468593" cy="370635"/>
              <a:chOff x="6183451" y="2462140"/>
              <a:chExt cx="351445" cy="277976"/>
            </a:xfrm>
            <a:grpFill/>
          </p:grpSpPr>
          <p:sp>
            <p:nvSpPr>
              <p:cNvPr id="333" name="Google Shape;12873;p59">
                <a:extLst>
                  <a:ext uri="{FF2B5EF4-FFF2-40B4-BE49-F238E27FC236}">
                    <a16:creationId xmlns:a16="http://schemas.microsoft.com/office/drawing/2014/main" id="{EAAD0B9F-41D9-40BC-9958-775D64204A08}"/>
                  </a:ext>
                </a:extLst>
              </p:cNvPr>
              <p:cNvSpPr/>
              <p:nvPr/>
            </p:nvSpPr>
            <p:spPr>
              <a:xfrm>
                <a:off x="6315251" y="2514777"/>
                <a:ext cx="120446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322" extrusionOk="0">
                    <a:moveTo>
                      <a:pt x="167" y="0"/>
                    </a:moveTo>
                    <a:cubicBezTo>
                      <a:pt x="84" y="0"/>
                      <a:pt x="0" y="71"/>
                      <a:pt x="0" y="167"/>
                    </a:cubicBezTo>
                    <a:cubicBezTo>
                      <a:pt x="0" y="250"/>
                      <a:pt x="84" y="321"/>
                      <a:pt x="167" y="321"/>
                    </a:cubicBezTo>
                    <a:lnTo>
                      <a:pt x="3620" y="321"/>
                    </a:lnTo>
                    <a:cubicBezTo>
                      <a:pt x="3703" y="321"/>
                      <a:pt x="3786" y="250"/>
                      <a:pt x="3786" y="167"/>
                    </a:cubicBezTo>
                    <a:cubicBezTo>
                      <a:pt x="3786" y="71"/>
                      <a:pt x="3715" y="0"/>
                      <a:pt x="36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4" name="Google Shape;12874;p59">
                <a:extLst>
                  <a:ext uri="{FF2B5EF4-FFF2-40B4-BE49-F238E27FC236}">
                    <a16:creationId xmlns:a16="http://schemas.microsoft.com/office/drawing/2014/main" id="{0D044E8A-51EA-44CC-8BE0-AAFB3E0F520B}"/>
                  </a:ext>
                </a:extLst>
              </p:cNvPr>
              <p:cNvSpPr/>
              <p:nvPr/>
            </p:nvSpPr>
            <p:spPr>
              <a:xfrm>
                <a:off x="6274349" y="2514777"/>
                <a:ext cx="27670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22" extrusionOk="0">
                    <a:moveTo>
                      <a:pt x="155" y="0"/>
                    </a:moveTo>
                    <a:cubicBezTo>
                      <a:pt x="72" y="0"/>
                      <a:pt x="0" y="71"/>
                      <a:pt x="0" y="167"/>
                    </a:cubicBezTo>
                    <a:cubicBezTo>
                      <a:pt x="0" y="250"/>
                      <a:pt x="72" y="321"/>
                      <a:pt x="155" y="321"/>
                    </a:cubicBezTo>
                    <a:lnTo>
                      <a:pt x="715" y="321"/>
                    </a:lnTo>
                    <a:cubicBezTo>
                      <a:pt x="798" y="321"/>
                      <a:pt x="870" y="250"/>
                      <a:pt x="870" y="167"/>
                    </a:cubicBezTo>
                    <a:cubicBezTo>
                      <a:pt x="870" y="71"/>
                      <a:pt x="798" y="0"/>
                      <a:pt x="7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5" name="Google Shape;12875;p59">
                <a:extLst>
                  <a:ext uri="{FF2B5EF4-FFF2-40B4-BE49-F238E27FC236}">
                    <a16:creationId xmlns:a16="http://schemas.microsoft.com/office/drawing/2014/main" id="{E0DEC950-AA9A-4AB4-9A8C-98FBEB03D568}"/>
                  </a:ext>
                </a:extLst>
              </p:cNvPr>
              <p:cNvSpPr/>
              <p:nvPr/>
            </p:nvSpPr>
            <p:spPr>
              <a:xfrm>
                <a:off x="6274349" y="2672307"/>
                <a:ext cx="64405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334" extrusionOk="0">
                    <a:moveTo>
                      <a:pt x="155" y="0"/>
                    </a:moveTo>
                    <a:cubicBezTo>
                      <a:pt x="72" y="0"/>
                      <a:pt x="0" y="71"/>
                      <a:pt x="0" y="167"/>
                    </a:cubicBezTo>
                    <a:cubicBezTo>
                      <a:pt x="0" y="250"/>
                      <a:pt x="72" y="333"/>
                      <a:pt x="155" y="333"/>
                    </a:cubicBezTo>
                    <a:lnTo>
                      <a:pt x="1858" y="333"/>
                    </a:lnTo>
                    <a:cubicBezTo>
                      <a:pt x="1941" y="333"/>
                      <a:pt x="2013" y="250"/>
                      <a:pt x="2013" y="167"/>
                    </a:cubicBezTo>
                    <a:cubicBezTo>
                      <a:pt x="2024" y="71"/>
                      <a:pt x="1941" y="0"/>
                      <a:pt x="185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6" name="Google Shape;12876;p59">
                <a:extLst>
                  <a:ext uri="{FF2B5EF4-FFF2-40B4-BE49-F238E27FC236}">
                    <a16:creationId xmlns:a16="http://schemas.microsoft.com/office/drawing/2014/main" id="{3F09FB02-DED9-4FE8-A5B1-D5806A94B488}"/>
                  </a:ext>
                </a:extLst>
              </p:cNvPr>
              <p:cNvSpPr/>
              <p:nvPr/>
            </p:nvSpPr>
            <p:spPr>
              <a:xfrm>
                <a:off x="6274731" y="2619670"/>
                <a:ext cx="85619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334" extrusionOk="0">
                    <a:moveTo>
                      <a:pt x="167" y="0"/>
                    </a:moveTo>
                    <a:cubicBezTo>
                      <a:pt x="72" y="0"/>
                      <a:pt x="0" y="83"/>
                      <a:pt x="0" y="167"/>
                    </a:cubicBezTo>
                    <a:cubicBezTo>
                      <a:pt x="0" y="262"/>
                      <a:pt x="72" y="333"/>
                      <a:pt x="167" y="333"/>
                    </a:cubicBezTo>
                    <a:lnTo>
                      <a:pt x="2524" y="333"/>
                    </a:lnTo>
                    <a:cubicBezTo>
                      <a:pt x="2620" y="333"/>
                      <a:pt x="2691" y="262"/>
                      <a:pt x="2691" y="167"/>
                    </a:cubicBezTo>
                    <a:cubicBezTo>
                      <a:pt x="2691" y="83"/>
                      <a:pt x="2620" y="0"/>
                      <a:pt x="25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7" name="Google Shape;12877;p59">
                <a:extLst>
                  <a:ext uri="{FF2B5EF4-FFF2-40B4-BE49-F238E27FC236}">
                    <a16:creationId xmlns:a16="http://schemas.microsoft.com/office/drawing/2014/main" id="{8FDBBED3-F367-4CA7-8455-0A82DACEDECD}"/>
                  </a:ext>
                </a:extLst>
              </p:cNvPr>
              <p:cNvSpPr/>
              <p:nvPr/>
            </p:nvSpPr>
            <p:spPr>
              <a:xfrm>
                <a:off x="6274731" y="2567383"/>
                <a:ext cx="122704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3858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56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3691" y="322"/>
                    </a:lnTo>
                    <a:cubicBezTo>
                      <a:pt x="3775" y="322"/>
                      <a:pt x="3858" y="251"/>
                      <a:pt x="3858" y="156"/>
                    </a:cubicBezTo>
                    <a:cubicBezTo>
                      <a:pt x="3858" y="72"/>
                      <a:pt x="3775" y="1"/>
                      <a:pt x="36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8" name="Google Shape;12878;p59">
                <a:extLst>
                  <a:ext uri="{FF2B5EF4-FFF2-40B4-BE49-F238E27FC236}">
                    <a16:creationId xmlns:a16="http://schemas.microsoft.com/office/drawing/2014/main" id="{86DEDF3B-6C89-4ABC-A55E-2996EF95FCB7}"/>
                  </a:ext>
                </a:extLst>
              </p:cNvPr>
              <p:cNvSpPr/>
              <p:nvPr/>
            </p:nvSpPr>
            <p:spPr>
              <a:xfrm>
                <a:off x="6183451" y="2462140"/>
                <a:ext cx="339709" cy="277976"/>
              </a:xfrm>
              <a:custGeom>
                <a:avLst/>
                <a:gdLst/>
                <a:ahLst/>
                <a:cxnLst/>
                <a:rect l="l" t="t" r="r" b="b"/>
                <a:pathLst>
                  <a:path w="10681" h="8740" extrusionOk="0">
                    <a:moveTo>
                      <a:pt x="9514" y="405"/>
                    </a:moveTo>
                    <a:cubicBezTo>
                      <a:pt x="9895" y="405"/>
                      <a:pt x="10193" y="667"/>
                      <a:pt x="10252" y="1036"/>
                    </a:cubicBezTo>
                    <a:lnTo>
                      <a:pt x="8883" y="1036"/>
                    </a:lnTo>
                    <a:lnTo>
                      <a:pt x="8883" y="964"/>
                    </a:lnTo>
                    <a:lnTo>
                      <a:pt x="8883" y="953"/>
                    </a:lnTo>
                    <a:lnTo>
                      <a:pt x="8883" y="941"/>
                    </a:lnTo>
                    <a:lnTo>
                      <a:pt x="8883" y="917"/>
                    </a:lnTo>
                    <a:lnTo>
                      <a:pt x="8883" y="905"/>
                    </a:lnTo>
                    <a:lnTo>
                      <a:pt x="8883" y="893"/>
                    </a:lnTo>
                    <a:lnTo>
                      <a:pt x="8883" y="881"/>
                    </a:lnTo>
                    <a:lnTo>
                      <a:pt x="8883" y="857"/>
                    </a:lnTo>
                    <a:lnTo>
                      <a:pt x="8883" y="845"/>
                    </a:lnTo>
                    <a:lnTo>
                      <a:pt x="8883" y="833"/>
                    </a:lnTo>
                    <a:lnTo>
                      <a:pt x="8883" y="822"/>
                    </a:lnTo>
                    <a:lnTo>
                      <a:pt x="8883" y="798"/>
                    </a:lnTo>
                    <a:lnTo>
                      <a:pt x="8883" y="786"/>
                    </a:lnTo>
                    <a:cubicBezTo>
                      <a:pt x="8883" y="786"/>
                      <a:pt x="8883" y="774"/>
                      <a:pt x="8895" y="774"/>
                    </a:cubicBezTo>
                    <a:lnTo>
                      <a:pt x="8895" y="762"/>
                    </a:lnTo>
                    <a:cubicBezTo>
                      <a:pt x="8895" y="762"/>
                      <a:pt x="8895" y="738"/>
                      <a:pt x="8907" y="738"/>
                    </a:cubicBezTo>
                    <a:cubicBezTo>
                      <a:pt x="8919" y="714"/>
                      <a:pt x="8943" y="703"/>
                      <a:pt x="8954" y="667"/>
                    </a:cubicBezTo>
                    <a:cubicBezTo>
                      <a:pt x="8954" y="655"/>
                      <a:pt x="8966" y="655"/>
                      <a:pt x="8966" y="643"/>
                    </a:cubicBezTo>
                    <a:lnTo>
                      <a:pt x="8978" y="619"/>
                    </a:lnTo>
                    <a:lnTo>
                      <a:pt x="9002" y="607"/>
                    </a:lnTo>
                    <a:lnTo>
                      <a:pt x="9014" y="595"/>
                    </a:lnTo>
                    <a:cubicBezTo>
                      <a:pt x="9026" y="595"/>
                      <a:pt x="9026" y="583"/>
                      <a:pt x="9038" y="583"/>
                    </a:cubicBezTo>
                    <a:cubicBezTo>
                      <a:pt x="9145" y="488"/>
                      <a:pt x="9264" y="429"/>
                      <a:pt x="9395" y="405"/>
                    </a:cubicBezTo>
                    <a:close/>
                    <a:moveTo>
                      <a:pt x="6704" y="7775"/>
                    </a:moveTo>
                    <a:cubicBezTo>
                      <a:pt x="6704" y="7787"/>
                      <a:pt x="6704" y="7799"/>
                      <a:pt x="6728" y="7811"/>
                    </a:cubicBezTo>
                    <a:lnTo>
                      <a:pt x="6728" y="7834"/>
                    </a:lnTo>
                    <a:lnTo>
                      <a:pt x="6728" y="7858"/>
                    </a:lnTo>
                    <a:lnTo>
                      <a:pt x="6728" y="7870"/>
                    </a:lnTo>
                    <a:lnTo>
                      <a:pt x="6728" y="7906"/>
                    </a:lnTo>
                    <a:lnTo>
                      <a:pt x="6728" y="7918"/>
                    </a:lnTo>
                    <a:cubicBezTo>
                      <a:pt x="6728" y="7930"/>
                      <a:pt x="6728" y="7930"/>
                      <a:pt x="6740" y="7953"/>
                    </a:cubicBezTo>
                    <a:lnTo>
                      <a:pt x="6740" y="7965"/>
                    </a:lnTo>
                    <a:cubicBezTo>
                      <a:pt x="6740" y="7977"/>
                      <a:pt x="6740" y="7977"/>
                      <a:pt x="6752" y="7989"/>
                    </a:cubicBezTo>
                    <a:lnTo>
                      <a:pt x="6752" y="8013"/>
                    </a:lnTo>
                    <a:cubicBezTo>
                      <a:pt x="6752" y="8025"/>
                      <a:pt x="6752" y="8025"/>
                      <a:pt x="6764" y="8037"/>
                    </a:cubicBezTo>
                    <a:cubicBezTo>
                      <a:pt x="6764" y="8037"/>
                      <a:pt x="6764" y="8049"/>
                      <a:pt x="6776" y="8049"/>
                    </a:cubicBezTo>
                    <a:cubicBezTo>
                      <a:pt x="6776" y="8072"/>
                      <a:pt x="6776" y="8072"/>
                      <a:pt x="6799" y="8084"/>
                    </a:cubicBezTo>
                    <a:cubicBezTo>
                      <a:pt x="6799" y="8084"/>
                      <a:pt x="6799" y="8096"/>
                      <a:pt x="6811" y="8096"/>
                    </a:cubicBezTo>
                    <a:cubicBezTo>
                      <a:pt x="6811" y="8108"/>
                      <a:pt x="6823" y="8108"/>
                      <a:pt x="6823" y="8132"/>
                    </a:cubicBezTo>
                    <a:cubicBezTo>
                      <a:pt x="6823" y="8132"/>
                      <a:pt x="6823" y="8144"/>
                      <a:pt x="6835" y="8144"/>
                    </a:cubicBezTo>
                    <a:cubicBezTo>
                      <a:pt x="6835" y="8156"/>
                      <a:pt x="6859" y="8156"/>
                      <a:pt x="6859" y="8168"/>
                    </a:cubicBezTo>
                    <a:lnTo>
                      <a:pt x="6859" y="8192"/>
                    </a:lnTo>
                    <a:cubicBezTo>
                      <a:pt x="6871" y="8203"/>
                      <a:pt x="6871" y="8215"/>
                      <a:pt x="6883" y="8227"/>
                    </a:cubicBezTo>
                    <a:lnTo>
                      <a:pt x="6883" y="8251"/>
                    </a:lnTo>
                    <a:cubicBezTo>
                      <a:pt x="6883" y="8263"/>
                      <a:pt x="6895" y="8263"/>
                      <a:pt x="6895" y="8275"/>
                    </a:cubicBezTo>
                    <a:cubicBezTo>
                      <a:pt x="6895" y="8275"/>
                      <a:pt x="6895" y="8287"/>
                      <a:pt x="6918" y="8287"/>
                    </a:cubicBezTo>
                    <a:cubicBezTo>
                      <a:pt x="6918" y="8311"/>
                      <a:pt x="6930" y="8311"/>
                      <a:pt x="6930" y="8322"/>
                    </a:cubicBezTo>
                    <a:cubicBezTo>
                      <a:pt x="6930" y="8322"/>
                      <a:pt x="6930" y="8334"/>
                      <a:pt x="6942" y="8334"/>
                    </a:cubicBezTo>
                    <a:lnTo>
                      <a:pt x="6954" y="8346"/>
                    </a:lnTo>
                    <a:lnTo>
                      <a:pt x="6978" y="8370"/>
                    </a:lnTo>
                    <a:lnTo>
                      <a:pt x="6990" y="8382"/>
                    </a:lnTo>
                    <a:lnTo>
                      <a:pt x="7002" y="8394"/>
                    </a:lnTo>
                    <a:lnTo>
                      <a:pt x="7014" y="8406"/>
                    </a:lnTo>
                    <a:lnTo>
                      <a:pt x="1096" y="8406"/>
                    </a:lnTo>
                    <a:cubicBezTo>
                      <a:pt x="727" y="8406"/>
                      <a:pt x="430" y="8144"/>
                      <a:pt x="370" y="7775"/>
                    </a:cubicBezTo>
                    <a:close/>
                    <a:moveTo>
                      <a:pt x="2918" y="0"/>
                    </a:moveTo>
                    <a:cubicBezTo>
                      <a:pt x="2323" y="0"/>
                      <a:pt x="1846" y="476"/>
                      <a:pt x="1846" y="1072"/>
                    </a:cubicBezTo>
                    <a:lnTo>
                      <a:pt x="1846" y="7441"/>
                    </a:lnTo>
                    <a:lnTo>
                      <a:pt x="156" y="7441"/>
                    </a:lnTo>
                    <a:cubicBezTo>
                      <a:pt x="120" y="7441"/>
                      <a:pt x="72" y="7453"/>
                      <a:pt x="37" y="7489"/>
                    </a:cubicBezTo>
                    <a:cubicBezTo>
                      <a:pt x="13" y="7513"/>
                      <a:pt x="1" y="7561"/>
                      <a:pt x="1" y="7608"/>
                    </a:cubicBezTo>
                    <a:cubicBezTo>
                      <a:pt x="1" y="8251"/>
                      <a:pt x="453" y="8739"/>
                      <a:pt x="1072" y="8739"/>
                    </a:cubicBezTo>
                    <a:lnTo>
                      <a:pt x="7776" y="8739"/>
                    </a:lnTo>
                    <a:cubicBezTo>
                      <a:pt x="8371" y="8739"/>
                      <a:pt x="8847" y="8263"/>
                      <a:pt x="8847" y="7668"/>
                    </a:cubicBezTo>
                    <a:lnTo>
                      <a:pt x="8847" y="5703"/>
                    </a:lnTo>
                    <a:cubicBezTo>
                      <a:pt x="8847" y="5608"/>
                      <a:pt x="8776" y="5536"/>
                      <a:pt x="8692" y="5536"/>
                    </a:cubicBezTo>
                    <a:cubicBezTo>
                      <a:pt x="8597" y="5536"/>
                      <a:pt x="8526" y="5608"/>
                      <a:pt x="8526" y="5703"/>
                    </a:cubicBezTo>
                    <a:lnTo>
                      <a:pt x="8526" y="7668"/>
                    </a:lnTo>
                    <a:cubicBezTo>
                      <a:pt x="8526" y="8084"/>
                      <a:pt x="8181" y="8406"/>
                      <a:pt x="7776" y="8406"/>
                    </a:cubicBezTo>
                    <a:lnTo>
                      <a:pt x="7764" y="8406"/>
                    </a:lnTo>
                    <a:cubicBezTo>
                      <a:pt x="7347" y="8406"/>
                      <a:pt x="7026" y="8072"/>
                      <a:pt x="7026" y="7608"/>
                    </a:cubicBezTo>
                    <a:cubicBezTo>
                      <a:pt x="7026" y="7513"/>
                      <a:pt x="6942" y="7441"/>
                      <a:pt x="6859" y="7441"/>
                    </a:cubicBezTo>
                    <a:lnTo>
                      <a:pt x="2168" y="7441"/>
                    </a:lnTo>
                    <a:lnTo>
                      <a:pt x="2168" y="1072"/>
                    </a:lnTo>
                    <a:cubicBezTo>
                      <a:pt x="2168" y="655"/>
                      <a:pt x="2513" y="333"/>
                      <a:pt x="2918" y="333"/>
                    </a:cubicBezTo>
                    <a:lnTo>
                      <a:pt x="8835" y="333"/>
                    </a:lnTo>
                    <a:lnTo>
                      <a:pt x="8823" y="345"/>
                    </a:lnTo>
                    <a:lnTo>
                      <a:pt x="8812" y="357"/>
                    </a:lnTo>
                    <a:lnTo>
                      <a:pt x="8788" y="369"/>
                    </a:lnTo>
                    <a:lnTo>
                      <a:pt x="8776" y="393"/>
                    </a:lnTo>
                    <a:lnTo>
                      <a:pt x="8764" y="405"/>
                    </a:lnTo>
                    <a:lnTo>
                      <a:pt x="8752" y="417"/>
                    </a:lnTo>
                    <a:lnTo>
                      <a:pt x="8728" y="429"/>
                    </a:lnTo>
                    <a:lnTo>
                      <a:pt x="8716" y="452"/>
                    </a:lnTo>
                    <a:lnTo>
                      <a:pt x="8704" y="464"/>
                    </a:lnTo>
                    <a:lnTo>
                      <a:pt x="8692" y="476"/>
                    </a:lnTo>
                    <a:cubicBezTo>
                      <a:pt x="8692" y="476"/>
                      <a:pt x="8669" y="488"/>
                      <a:pt x="8669" y="512"/>
                    </a:cubicBezTo>
                    <a:cubicBezTo>
                      <a:pt x="8669" y="524"/>
                      <a:pt x="8657" y="524"/>
                      <a:pt x="8657" y="536"/>
                    </a:cubicBezTo>
                    <a:cubicBezTo>
                      <a:pt x="8657" y="548"/>
                      <a:pt x="8645" y="548"/>
                      <a:pt x="8645" y="572"/>
                    </a:cubicBezTo>
                    <a:cubicBezTo>
                      <a:pt x="8645" y="583"/>
                      <a:pt x="8633" y="583"/>
                      <a:pt x="8633" y="595"/>
                    </a:cubicBezTo>
                    <a:cubicBezTo>
                      <a:pt x="8633" y="607"/>
                      <a:pt x="8633" y="607"/>
                      <a:pt x="8609" y="631"/>
                    </a:cubicBezTo>
                    <a:cubicBezTo>
                      <a:pt x="8609" y="643"/>
                      <a:pt x="8609" y="643"/>
                      <a:pt x="8597" y="655"/>
                    </a:cubicBezTo>
                    <a:cubicBezTo>
                      <a:pt x="8597" y="667"/>
                      <a:pt x="8597" y="667"/>
                      <a:pt x="8585" y="691"/>
                    </a:cubicBezTo>
                    <a:cubicBezTo>
                      <a:pt x="8585" y="703"/>
                      <a:pt x="8585" y="703"/>
                      <a:pt x="8573" y="714"/>
                    </a:cubicBezTo>
                    <a:cubicBezTo>
                      <a:pt x="8573" y="726"/>
                      <a:pt x="8573" y="726"/>
                      <a:pt x="8550" y="750"/>
                    </a:cubicBezTo>
                    <a:cubicBezTo>
                      <a:pt x="8550" y="762"/>
                      <a:pt x="8550" y="762"/>
                      <a:pt x="8538" y="774"/>
                    </a:cubicBezTo>
                    <a:cubicBezTo>
                      <a:pt x="8538" y="786"/>
                      <a:pt x="8538" y="786"/>
                      <a:pt x="8526" y="810"/>
                    </a:cubicBezTo>
                    <a:lnTo>
                      <a:pt x="8526" y="833"/>
                    </a:lnTo>
                    <a:lnTo>
                      <a:pt x="8526" y="869"/>
                    </a:lnTo>
                    <a:lnTo>
                      <a:pt x="8526" y="893"/>
                    </a:lnTo>
                    <a:lnTo>
                      <a:pt x="8526" y="929"/>
                    </a:lnTo>
                    <a:lnTo>
                      <a:pt x="8526" y="953"/>
                    </a:lnTo>
                    <a:lnTo>
                      <a:pt x="8526" y="988"/>
                    </a:lnTo>
                    <a:lnTo>
                      <a:pt x="8526" y="1012"/>
                    </a:lnTo>
                    <a:lnTo>
                      <a:pt x="8526" y="1048"/>
                    </a:lnTo>
                    <a:lnTo>
                      <a:pt x="8526" y="1060"/>
                    </a:lnTo>
                    <a:lnTo>
                      <a:pt x="8526" y="1119"/>
                    </a:lnTo>
                    <a:lnTo>
                      <a:pt x="8526" y="1179"/>
                    </a:lnTo>
                    <a:lnTo>
                      <a:pt x="8526" y="2560"/>
                    </a:lnTo>
                    <a:cubicBezTo>
                      <a:pt x="8526" y="2655"/>
                      <a:pt x="8597" y="2727"/>
                      <a:pt x="8692" y="2727"/>
                    </a:cubicBezTo>
                    <a:cubicBezTo>
                      <a:pt x="8776" y="2727"/>
                      <a:pt x="8847" y="2655"/>
                      <a:pt x="8847" y="2560"/>
                    </a:cubicBezTo>
                    <a:lnTo>
                      <a:pt x="8847" y="1286"/>
                    </a:lnTo>
                    <a:lnTo>
                      <a:pt x="10514" y="1286"/>
                    </a:lnTo>
                    <a:cubicBezTo>
                      <a:pt x="10562" y="1286"/>
                      <a:pt x="10609" y="1262"/>
                      <a:pt x="10633" y="1238"/>
                    </a:cubicBezTo>
                    <a:cubicBezTo>
                      <a:pt x="10669" y="1203"/>
                      <a:pt x="10681" y="1167"/>
                      <a:pt x="10681" y="1119"/>
                    </a:cubicBezTo>
                    <a:cubicBezTo>
                      <a:pt x="10681" y="476"/>
                      <a:pt x="10216" y="0"/>
                      <a:pt x="96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9" name="Google Shape;12879;p59">
                <a:extLst>
                  <a:ext uri="{FF2B5EF4-FFF2-40B4-BE49-F238E27FC236}">
                    <a16:creationId xmlns:a16="http://schemas.microsoft.com/office/drawing/2014/main" id="{4D75A3E6-754D-4D6A-9702-CE16DF5D84C2}"/>
                  </a:ext>
                </a:extLst>
              </p:cNvPr>
              <p:cNvSpPr/>
              <p:nvPr/>
            </p:nvSpPr>
            <p:spPr>
              <a:xfrm>
                <a:off x="6367888" y="2552562"/>
                <a:ext cx="167008" cy="132627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4170" extrusionOk="0">
                    <a:moveTo>
                      <a:pt x="3679" y="407"/>
                    </a:moveTo>
                    <a:cubicBezTo>
                      <a:pt x="3108" y="669"/>
                      <a:pt x="2560" y="1027"/>
                      <a:pt x="2262" y="1217"/>
                    </a:cubicBezTo>
                    <a:cubicBezTo>
                      <a:pt x="1774" y="1550"/>
                      <a:pt x="1250" y="1955"/>
                      <a:pt x="858" y="2289"/>
                    </a:cubicBezTo>
                    <a:cubicBezTo>
                      <a:pt x="988" y="1991"/>
                      <a:pt x="1119" y="1729"/>
                      <a:pt x="1322" y="1503"/>
                    </a:cubicBezTo>
                    <a:cubicBezTo>
                      <a:pt x="1703" y="1074"/>
                      <a:pt x="2274" y="741"/>
                      <a:pt x="3036" y="538"/>
                    </a:cubicBezTo>
                    <a:cubicBezTo>
                      <a:pt x="3251" y="479"/>
                      <a:pt x="3453" y="431"/>
                      <a:pt x="3679" y="407"/>
                    </a:cubicBezTo>
                    <a:close/>
                    <a:moveTo>
                      <a:pt x="4548" y="372"/>
                    </a:moveTo>
                    <a:lnTo>
                      <a:pt x="4548" y="372"/>
                    </a:lnTo>
                    <a:cubicBezTo>
                      <a:pt x="4322" y="610"/>
                      <a:pt x="4084" y="836"/>
                      <a:pt x="3822" y="1122"/>
                    </a:cubicBezTo>
                    <a:cubicBezTo>
                      <a:pt x="3382" y="1598"/>
                      <a:pt x="2417" y="2217"/>
                      <a:pt x="2001" y="2348"/>
                    </a:cubicBezTo>
                    <a:cubicBezTo>
                      <a:pt x="1762" y="2432"/>
                      <a:pt x="1560" y="2467"/>
                      <a:pt x="1381" y="2527"/>
                    </a:cubicBezTo>
                    <a:cubicBezTo>
                      <a:pt x="1239" y="2574"/>
                      <a:pt x="1084" y="2610"/>
                      <a:pt x="953" y="2646"/>
                    </a:cubicBezTo>
                    <a:cubicBezTo>
                      <a:pt x="1012" y="2586"/>
                      <a:pt x="1084" y="2515"/>
                      <a:pt x="1179" y="2443"/>
                    </a:cubicBezTo>
                    <a:cubicBezTo>
                      <a:pt x="1524" y="2146"/>
                      <a:pt x="1977" y="1800"/>
                      <a:pt x="2453" y="1479"/>
                    </a:cubicBezTo>
                    <a:cubicBezTo>
                      <a:pt x="3274" y="919"/>
                      <a:pt x="4025" y="550"/>
                      <a:pt x="4548" y="372"/>
                    </a:cubicBezTo>
                    <a:close/>
                    <a:moveTo>
                      <a:pt x="4912" y="0"/>
                    </a:moveTo>
                    <a:cubicBezTo>
                      <a:pt x="3584" y="0"/>
                      <a:pt x="1934" y="348"/>
                      <a:pt x="1084" y="1312"/>
                    </a:cubicBezTo>
                    <a:cubicBezTo>
                      <a:pt x="703" y="1753"/>
                      <a:pt x="524" y="2324"/>
                      <a:pt x="346" y="2872"/>
                    </a:cubicBezTo>
                    <a:lnTo>
                      <a:pt x="298" y="3003"/>
                    </a:lnTo>
                    <a:lnTo>
                      <a:pt x="36" y="3967"/>
                    </a:lnTo>
                    <a:cubicBezTo>
                      <a:pt x="0" y="4063"/>
                      <a:pt x="60" y="4146"/>
                      <a:pt x="155" y="4170"/>
                    </a:cubicBezTo>
                    <a:lnTo>
                      <a:pt x="191" y="4170"/>
                    </a:lnTo>
                    <a:cubicBezTo>
                      <a:pt x="274" y="4170"/>
                      <a:pt x="334" y="4122"/>
                      <a:pt x="346" y="4051"/>
                    </a:cubicBezTo>
                    <a:lnTo>
                      <a:pt x="596" y="3134"/>
                    </a:lnTo>
                    <a:cubicBezTo>
                      <a:pt x="905" y="2991"/>
                      <a:pt x="1167" y="2932"/>
                      <a:pt x="1489" y="2824"/>
                    </a:cubicBezTo>
                    <a:cubicBezTo>
                      <a:pt x="1667" y="2777"/>
                      <a:pt x="1858" y="2717"/>
                      <a:pt x="2096" y="2646"/>
                    </a:cubicBezTo>
                    <a:cubicBezTo>
                      <a:pt x="2620" y="2479"/>
                      <a:pt x="3620" y="1812"/>
                      <a:pt x="4084" y="1324"/>
                    </a:cubicBezTo>
                    <a:cubicBezTo>
                      <a:pt x="4477" y="896"/>
                      <a:pt x="4822" y="562"/>
                      <a:pt x="5215" y="253"/>
                    </a:cubicBezTo>
                    <a:lnTo>
                      <a:pt x="5227" y="241"/>
                    </a:lnTo>
                    <a:lnTo>
                      <a:pt x="5239" y="217"/>
                    </a:lnTo>
                    <a:cubicBezTo>
                      <a:pt x="5251" y="205"/>
                      <a:pt x="5251" y="193"/>
                      <a:pt x="5251" y="181"/>
                    </a:cubicBezTo>
                    <a:lnTo>
                      <a:pt x="5251" y="157"/>
                    </a:lnTo>
                    <a:lnTo>
                      <a:pt x="5251" y="134"/>
                    </a:lnTo>
                    <a:cubicBezTo>
                      <a:pt x="5251" y="122"/>
                      <a:pt x="5251" y="110"/>
                      <a:pt x="5239" y="86"/>
                    </a:cubicBezTo>
                    <a:cubicBezTo>
                      <a:pt x="5239" y="86"/>
                      <a:pt x="5239" y="74"/>
                      <a:pt x="5227" y="74"/>
                    </a:cubicBezTo>
                    <a:cubicBezTo>
                      <a:pt x="5227" y="74"/>
                      <a:pt x="5227" y="62"/>
                      <a:pt x="5215" y="62"/>
                    </a:cubicBezTo>
                    <a:lnTo>
                      <a:pt x="5191" y="38"/>
                    </a:lnTo>
                    <a:lnTo>
                      <a:pt x="5179" y="26"/>
                    </a:lnTo>
                    <a:lnTo>
                      <a:pt x="5168" y="15"/>
                    </a:lnTo>
                    <a:cubicBezTo>
                      <a:pt x="5168" y="15"/>
                      <a:pt x="5156" y="15"/>
                      <a:pt x="5156" y="3"/>
                    </a:cubicBezTo>
                    <a:lnTo>
                      <a:pt x="5108" y="3"/>
                    </a:lnTo>
                    <a:cubicBezTo>
                      <a:pt x="5044" y="1"/>
                      <a:pt x="4978" y="0"/>
                      <a:pt x="49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312" name="Google Shape;12868;p59">
              <a:extLst>
                <a:ext uri="{FF2B5EF4-FFF2-40B4-BE49-F238E27FC236}">
                  <a16:creationId xmlns:a16="http://schemas.microsoft.com/office/drawing/2014/main" id="{DB219FAB-2D7A-4643-A5CB-59A27E456185}"/>
                </a:ext>
              </a:extLst>
            </p:cNvPr>
            <p:cNvGrpSpPr/>
            <p:nvPr/>
          </p:nvGrpSpPr>
          <p:grpSpPr>
            <a:xfrm>
              <a:off x="9016393" y="2580256"/>
              <a:ext cx="474657" cy="417663"/>
              <a:chOff x="6627639" y="2443884"/>
              <a:chExt cx="355993" cy="313247"/>
            </a:xfrm>
            <a:grpFill/>
          </p:grpSpPr>
          <p:sp>
            <p:nvSpPr>
              <p:cNvPr id="330" name="Google Shape;12869;p59">
                <a:extLst>
                  <a:ext uri="{FF2B5EF4-FFF2-40B4-BE49-F238E27FC236}">
                    <a16:creationId xmlns:a16="http://schemas.microsoft.com/office/drawing/2014/main" id="{CAFACC3C-4B47-49CD-824B-04507AD0C8D3}"/>
                  </a:ext>
                </a:extLst>
              </p:cNvPr>
              <p:cNvSpPr/>
              <p:nvPr/>
            </p:nvSpPr>
            <p:spPr>
              <a:xfrm>
                <a:off x="6627639" y="2444266"/>
                <a:ext cx="92807" cy="87941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2765" extrusionOk="0">
                    <a:moveTo>
                      <a:pt x="977" y="324"/>
                    </a:moveTo>
                    <a:cubicBezTo>
                      <a:pt x="1037" y="336"/>
                      <a:pt x="1073" y="372"/>
                      <a:pt x="1108" y="419"/>
                    </a:cubicBezTo>
                    <a:lnTo>
                      <a:pt x="1608" y="1193"/>
                    </a:lnTo>
                    <a:lnTo>
                      <a:pt x="953" y="1622"/>
                    </a:lnTo>
                    <a:lnTo>
                      <a:pt x="441" y="848"/>
                    </a:lnTo>
                    <a:cubicBezTo>
                      <a:pt x="382" y="753"/>
                      <a:pt x="406" y="622"/>
                      <a:pt x="501" y="562"/>
                    </a:cubicBezTo>
                    <a:lnTo>
                      <a:pt x="811" y="360"/>
                    </a:lnTo>
                    <a:cubicBezTo>
                      <a:pt x="834" y="324"/>
                      <a:pt x="882" y="324"/>
                      <a:pt x="930" y="324"/>
                    </a:cubicBezTo>
                    <a:close/>
                    <a:moveTo>
                      <a:pt x="1965" y="1336"/>
                    </a:moveTo>
                    <a:lnTo>
                      <a:pt x="2227" y="1526"/>
                    </a:lnTo>
                    <a:lnTo>
                      <a:pt x="1013" y="2336"/>
                    </a:lnTo>
                    <a:lnTo>
                      <a:pt x="942" y="2027"/>
                    </a:lnTo>
                    <a:lnTo>
                      <a:pt x="1965" y="1336"/>
                    </a:lnTo>
                    <a:close/>
                    <a:moveTo>
                      <a:pt x="922" y="0"/>
                    </a:moveTo>
                    <a:cubicBezTo>
                      <a:pt x="819" y="0"/>
                      <a:pt x="719" y="34"/>
                      <a:pt x="632" y="86"/>
                    </a:cubicBezTo>
                    <a:lnTo>
                      <a:pt x="322" y="300"/>
                    </a:lnTo>
                    <a:cubicBezTo>
                      <a:pt x="84" y="455"/>
                      <a:pt x="1" y="788"/>
                      <a:pt x="168" y="1026"/>
                    </a:cubicBezTo>
                    <a:lnTo>
                      <a:pt x="692" y="1812"/>
                    </a:lnTo>
                    <a:lnTo>
                      <a:pt x="680" y="1812"/>
                    </a:lnTo>
                    <a:lnTo>
                      <a:pt x="632" y="1860"/>
                    </a:lnTo>
                    <a:lnTo>
                      <a:pt x="215" y="2515"/>
                    </a:lnTo>
                    <a:cubicBezTo>
                      <a:pt x="168" y="2586"/>
                      <a:pt x="180" y="2693"/>
                      <a:pt x="263" y="2741"/>
                    </a:cubicBezTo>
                    <a:cubicBezTo>
                      <a:pt x="287" y="2753"/>
                      <a:pt x="322" y="2765"/>
                      <a:pt x="346" y="2765"/>
                    </a:cubicBezTo>
                    <a:cubicBezTo>
                      <a:pt x="406" y="2765"/>
                      <a:pt x="453" y="2741"/>
                      <a:pt x="477" y="2693"/>
                    </a:cubicBezTo>
                    <a:lnTo>
                      <a:pt x="692" y="2360"/>
                    </a:lnTo>
                    <a:lnTo>
                      <a:pt x="739" y="2538"/>
                    </a:lnTo>
                    <a:cubicBezTo>
                      <a:pt x="751" y="2622"/>
                      <a:pt x="811" y="2681"/>
                      <a:pt x="870" y="2705"/>
                    </a:cubicBezTo>
                    <a:cubicBezTo>
                      <a:pt x="894" y="2717"/>
                      <a:pt x="930" y="2717"/>
                      <a:pt x="953" y="2717"/>
                    </a:cubicBezTo>
                    <a:cubicBezTo>
                      <a:pt x="1001" y="2717"/>
                      <a:pt x="1049" y="2705"/>
                      <a:pt x="1073" y="2693"/>
                    </a:cubicBezTo>
                    <a:lnTo>
                      <a:pt x="2525" y="1741"/>
                    </a:lnTo>
                    <a:cubicBezTo>
                      <a:pt x="2585" y="1693"/>
                      <a:pt x="2620" y="1634"/>
                      <a:pt x="2620" y="1562"/>
                    </a:cubicBezTo>
                    <a:cubicBezTo>
                      <a:pt x="2620" y="1491"/>
                      <a:pt x="2597" y="1407"/>
                      <a:pt x="2537" y="1372"/>
                    </a:cubicBezTo>
                    <a:lnTo>
                      <a:pt x="2382" y="1253"/>
                    </a:lnTo>
                    <a:lnTo>
                      <a:pt x="2775" y="1193"/>
                    </a:lnTo>
                    <a:cubicBezTo>
                      <a:pt x="2847" y="1169"/>
                      <a:pt x="2918" y="1086"/>
                      <a:pt x="2906" y="991"/>
                    </a:cubicBezTo>
                    <a:cubicBezTo>
                      <a:pt x="2895" y="914"/>
                      <a:pt x="2835" y="858"/>
                      <a:pt x="2751" y="858"/>
                    </a:cubicBezTo>
                    <a:cubicBezTo>
                      <a:pt x="2744" y="858"/>
                      <a:pt x="2736" y="859"/>
                      <a:pt x="2727" y="860"/>
                    </a:cubicBezTo>
                    <a:lnTo>
                      <a:pt x="1965" y="979"/>
                    </a:lnTo>
                    <a:cubicBezTo>
                      <a:pt x="1942" y="979"/>
                      <a:pt x="1930" y="991"/>
                      <a:pt x="1906" y="1014"/>
                    </a:cubicBezTo>
                    <a:lnTo>
                      <a:pt x="1894" y="1026"/>
                    </a:lnTo>
                    <a:lnTo>
                      <a:pt x="1370" y="241"/>
                    </a:lnTo>
                    <a:cubicBezTo>
                      <a:pt x="1299" y="122"/>
                      <a:pt x="1180" y="38"/>
                      <a:pt x="1037" y="14"/>
                    </a:cubicBezTo>
                    <a:cubicBezTo>
                      <a:pt x="999" y="5"/>
                      <a:pt x="960" y="0"/>
                      <a:pt x="9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1" name="Google Shape;12870;p59">
                <a:extLst>
                  <a:ext uri="{FF2B5EF4-FFF2-40B4-BE49-F238E27FC236}">
                    <a16:creationId xmlns:a16="http://schemas.microsoft.com/office/drawing/2014/main" id="{E7E8B742-951E-44F1-851F-79F03D2919A5}"/>
                  </a:ext>
                </a:extLst>
              </p:cNvPr>
              <p:cNvSpPr/>
              <p:nvPr/>
            </p:nvSpPr>
            <p:spPr>
              <a:xfrm>
                <a:off x="6891589" y="2443884"/>
                <a:ext cx="92044" cy="86446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2718" extrusionOk="0">
                    <a:moveTo>
                      <a:pt x="1984" y="331"/>
                    </a:moveTo>
                    <a:cubicBezTo>
                      <a:pt x="2025" y="331"/>
                      <a:pt x="2060" y="345"/>
                      <a:pt x="2096" y="372"/>
                    </a:cubicBezTo>
                    <a:lnTo>
                      <a:pt x="2406" y="574"/>
                    </a:lnTo>
                    <a:cubicBezTo>
                      <a:pt x="2513" y="634"/>
                      <a:pt x="2525" y="753"/>
                      <a:pt x="2465" y="860"/>
                    </a:cubicBezTo>
                    <a:lnTo>
                      <a:pt x="1953" y="1634"/>
                    </a:lnTo>
                    <a:lnTo>
                      <a:pt x="1298" y="1205"/>
                    </a:lnTo>
                    <a:lnTo>
                      <a:pt x="1810" y="431"/>
                    </a:lnTo>
                    <a:cubicBezTo>
                      <a:pt x="1846" y="384"/>
                      <a:pt x="1882" y="348"/>
                      <a:pt x="1941" y="336"/>
                    </a:cubicBezTo>
                    <a:cubicBezTo>
                      <a:pt x="1956" y="333"/>
                      <a:pt x="1970" y="331"/>
                      <a:pt x="1984" y="331"/>
                    </a:cubicBezTo>
                    <a:close/>
                    <a:moveTo>
                      <a:pt x="917" y="1348"/>
                    </a:moveTo>
                    <a:lnTo>
                      <a:pt x="977" y="1384"/>
                    </a:lnTo>
                    <a:lnTo>
                      <a:pt x="1941" y="2015"/>
                    </a:lnTo>
                    <a:lnTo>
                      <a:pt x="1882" y="2348"/>
                    </a:lnTo>
                    <a:lnTo>
                      <a:pt x="667" y="1538"/>
                    </a:lnTo>
                    <a:lnTo>
                      <a:pt x="917" y="1348"/>
                    </a:lnTo>
                    <a:close/>
                    <a:moveTo>
                      <a:pt x="1989" y="0"/>
                    </a:moveTo>
                    <a:cubicBezTo>
                      <a:pt x="1951" y="0"/>
                      <a:pt x="1911" y="5"/>
                      <a:pt x="1870" y="14"/>
                    </a:cubicBezTo>
                    <a:cubicBezTo>
                      <a:pt x="1739" y="38"/>
                      <a:pt x="1620" y="110"/>
                      <a:pt x="1525" y="229"/>
                    </a:cubicBezTo>
                    <a:lnTo>
                      <a:pt x="1025" y="1003"/>
                    </a:lnTo>
                    <a:lnTo>
                      <a:pt x="1013" y="991"/>
                    </a:lnTo>
                    <a:cubicBezTo>
                      <a:pt x="989" y="979"/>
                      <a:pt x="965" y="979"/>
                      <a:pt x="953" y="967"/>
                    </a:cubicBezTo>
                    <a:lnTo>
                      <a:pt x="191" y="848"/>
                    </a:lnTo>
                    <a:cubicBezTo>
                      <a:pt x="177" y="844"/>
                      <a:pt x="163" y="843"/>
                      <a:pt x="150" y="843"/>
                    </a:cubicBezTo>
                    <a:cubicBezTo>
                      <a:pt x="76" y="843"/>
                      <a:pt x="23" y="898"/>
                      <a:pt x="13" y="979"/>
                    </a:cubicBezTo>
                    <a:cubicBezTo>
                      <a:pt x="1" y="1062"/>
                      <a:pt x="60" y="1146"/>
                      <a:pt x="143" y="1157"/>
                    </a:cubicBezTo>
                    <a:lnTo>
                      <a:pt x="536" y="1217"/>
                    </a:lnTo>
                    <a:lnTo>
                      <a:pt x="382" y="1336"/>
                    </a:lnTo>
                    <a:cubicBezTo>
                      <a:pt x="322" y="1372"/>
                      <a:pt x="298" y="1455"/>
                      <a:pt x="298" y="1527"/>
                    </a:cubicBezTo>
                    <a:cubicBezTo>
                      <a:pt x="298" y="1598"/>
                      <a:pt x="334" y="1658"/>
                      <a:pt x="394" y="1705"/>
                    </a:cubicBezTo>
                    <a:lnTo>
                      <a:pt x="1846" y="2658"/>
                    </a:lnTo>
                    <a:cubicBezTo>
                      <a:pt x="1870" y="2681"/>
                      <a:pt x="1918" y="2681"/>
                      <a:pt x="1965" y="2681"/>
                    </a:cubicBezTo>
                    <a:cubicBezTo>
                      <a:pt x="1989" y="2681"/>
                      <a:pt x="2025" y="2681"/>
                      <a:pt x="2048" y="2670"/>
                    </a:cubicBezTo>
                    <a:cubicBezTo>
                      <a:pt x="2120" y="2646"/>
                      <a:pt x="2168" y="2586"/>
                      <a:pt x="2179" y="2503"/>
                    </a:cubicBezTo>
                    <a:lnTo>
                      <a:pt x="2227" y="2312"/>
                    </a:lnTo>
                    <a:lnTo>
                      <a:pt x="2441" y="2646"/>
                    </a:lnTo>
                    <a:cubicBezTo>
                      <a:pt x="2465" y="2681"/>
                      <a:pt x="2525" y="2717"/>
                      <a:pt x="2572" y="2717"/>
                    </a:cubicBezTo>
                    <a:cubicBezTo>
                      <a:pt x="2596" y="2717"/>
                      <a:pt x="2632" y="2705"/>
                      <a:pt x="2656" y="2681"/>
                    </a:cubicBezTo>
                    <a:cubicBezTo>
                      <a:pt x="2739" y="2646"/>
                      <a:pt x="2763" y="2539"/>
                      <a:pt x="2703" y="2467"/>
                    </a:cubicBezTo>
                    <a:lnTo>
                      <a:pt x="2287" y="1812"/>
                    </a:lnTo>
                    <a:lnTo>
                      <a:pt x="2239" y="1765"/>
                    </a:lnTo>
                    <a:lnTo>
                      <a:pt x="2227" y="1753"/>
                    </a:lnTo>
                    <a:lnTo>
                      <a:pt x="2739" y="979"/>
                    </a:lnTo>
                    <a:cubicBezTo>
                      <a:pt x="2894" y="788"/>
                      <a:pt x="2834" y="455"/>
                      <a:pt x="2584" y="288"/>
                    </a:cubicBezTo>
                    <a:lnTo>
                      <a:pt x="2275" y="86"/>
                    </a:lnTo>
                    <a:cubicBezTo>
                      <a:pt x="2188" y="34"/>
                      <a:pt x="2094" y="0"/>
                      <a:pt x="19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2" name="Google Shape;12871;p59">
                <a:extLst>
                  <a:ext uri="{FF2B5EF4-FFF2-40B4-BE49-F238E27FC236}">
                    <a16:creationId xmlns:a16="http://schemas.microsoft.com/office/drawing/2014/main" id="{D56501C5-F3FF-4135-B064-17C823F26EB8}"/>
                  </a:ext>
                </a:extLst>
              </p:cNvPr>
              <p:cNvSpPr/>
              <p:nvPr/>
            </p:nvSpPr>
            <p:spPr>
              <a:xfrm>
                <a:off x="6662498" y="2512201"/>
                <a:ext cx="288185" cy="244930"/>
              </a:xfrm>
              <a:custGeom>
                <a:avLst/>
                <a:gdLst/>
                <a:ahLst/>
                <a:cxnLst/>
                <a:rect l="l" t="t" r="r" b="b"/>
                <a:pathLst>
                  <a:path w="9061" h="7701" extrusionOk="0">
                    <a:moveTo>
                      <a:pt x="4501" y="3379"/>
                    </a:moveTo>
                    <a:lnTo>
                      <a:pt x="7025" y="5975"/>
                    </a:lnTo>
                    <a:lnTo>
                      <a:pt x="6989" y="5975"/>
                    </a:lnTo>
                    <a:cubicBezTo>
                      <a:pt x="6977" y="5975"/>
                      <a:pt x="6965" y="5951"/>
                      <a:pt x="6942" y="5951"/>
                    </a:cubicBezTo>
                    <a:lnTo>
                      <a:pt x="6930" y="5951"/>
                    </a:lnTo>
                    <a:cubicBezTo>
                      <a:pt x="6918" y="5951"/>
                      <a:pt x="6906" y="5939"/>
                      <a:pt x="6870" y="5939"/>
                    </a:cubicBezTo>
                    <a:lnTo>
                      <a:pt x="6858" y="5939"/>
                    </a:lnTo>
                    <a:cubicBezTo>
                      <a:pt x="6846" y="5939"/>
                      <a:pt x="6823" y="5927"/>
                      <a:pt x="6799" y="5927"/>
                    </a:cubicBezTo>
                    <a:lnTo>
                      <a:pt x="6787" y="5927"/>
                    </a:lnTo>
                    <a:cubicBezTo>
                      <a:pt x="6763" y="5927"/>
                      <a:pt x="6751" y="5927"/>
                      <a:pt x="6739" y="5915"/>
                    </a:cubicBezTo>
                    <a:lnTo>
                      <a:pt x="6727" y="5915"/>
                    </a:lnTo>
                    <a:cubicBezTo>
                      <a:pt x="6704" y="5915"/>
                      <a:pt x="6692" y="5915"/>
                      <a:pt x="6680" y="5891"/>
                    </a:cubicBezTo>
                    <a:lnTo>
                      <a:pt x="6549" y="5891"/>
                    </a:lnTo>
                    <a:cubicBezTo>
                      <a:pt x="6525" y="5891"/>
                      <a:pt x="6513" y="5891"/>
                      <a:pt x="6501" y="5879"/>
                    </a:cubicBezTo>
                    <a:lnTo>
                      <a:pt x="6489" y="5879"/>
                    </a:lnTo>
                    <a:cubicBezTo>
                      <a:pt x="6465" y="5879"/>
                      <a:pt x="6442" y="5879"/>
                      <a:pt x="6430" y="5867"/>
                    </a:cubicBezTo>
                    <a:lnTo>
                      <a:pt x="6406" y="5867"/>
                    </a:lnTo>
                    <a:cubicBezTo>
                      <a:pt x="6025" y="5808"/>
                      <a:pt x="5572" y="5760"/>
                      <a:pt x="5120" y="5748"/>
                    </a:cubicBezTo>
                    <a:cubicBezTo>
                      <a:pt x="5037" y="5748"/>
                      <a:pt x="4953" y="5748"/>
                      <a:pt x="4882" y="5736"/>
                    </a:cubicBezTo>
                    <a:lnTo>
                      <a:pt x="4168" y="5736"/>
                    </a:lnTo>
                    <a:cubicBezTo>
                      <a:pt x="4025" y="5736"/>
                      <a:pt x="3882" y="5748"/>
                      <a:pt x="3751" y="5748"/>
                    </a:cubicBezTo>
                    <a:cubicBezTo>
                      <a:pt x="3346" y="5760"/>
                      <a:pt x="2953" y="5808"/>
                      <a:pt x="2620" y="5867"/>
                    </a:cubicBezTo>
                    <a:lnTo>
                      <a:pt x="2596" y="5867"/>
                    </a:lnTo>
                    <a:cubicBezTo>
                      <a:pt x="2584" y="5867"/>
                      <a:pt x="2560" y="5867"/>
                      <a:pt x="2536" y="5879"/>
                    </a:cubicBezTo>
                    <a:lnTo>
                      <a:pt x="2524" y="5879"/>
                    </a:lnTo>
                    <a:cubicBezTo>
                      <a:pt x="2513" y="5879"/>
                      <a:pt x="2501" y="5879"/>
                      <a:pt x="2477" y="5891"/>
                    </a:cubicBezTo>
                    <a:lnTo>
                      <a:pt x="2346" y="5891"/>
                    </a:lnTo>
                    <a:cubicBezTo>
                      <a:pt x="2334" y="5891"/>
                      <a:pt x="2322" y="5891"/>
                      <a:pt x="2298" y="5915"/>
                    </a:cubicBezTo>
                    <a:lnTo>
                      <a:pt x="2286" y="5915"/>
                    </a:lnTo>
                    <a:cubicBezTo>
                      <a:pt x="2274" y="5915"/>
                      <a:pt x="2263" y="5915"/>
                      <a:pt x="2239" y="5927"/>
                    </a:cubicBezTo>
                    <a:lnTo>
                      <a:pt x="2227" y="5927"/>
                    </a:lnTo>
                    <a:cubicBezTo>
                      <a:pt x="2215" y="5927"/>
                      <a:pt x="2203" y="5939"/>
                      <a:pt x="2167" y="5939"/>
                    </a:cubicBezTo>
                    <a:lnTo>
                      <a:pt x="2155" y="5939"/>
                    </a:lnTo>
                    <a:cubicBezTo>
                      <a:pt x="2143" y="5939"/>
                      <a:pt x="2120" y="5951"/>
                      <a:pt x="2096" y="5951"/>
                    </a:cubicBezTo>
                    <a:lnTo>
                      <a:pt x="2084" y="5951"/>
                    </a:lnTo>
                    <a:cubicBezTo>
                      <a:pt x="2060" y="5951"/>
                      <a:pt x="2048" y="5975"/>
                      <a:pt x="2036" y="5975"/>
                    </a:cubicBezTo>
                    <a:lnTo>
                      <a:pt x="2001" y="5975"/>
                    </a:lnTo>
                    <a:lnTo>
                      <a:pt x="4501" y="3379"/>
                    </a:lnTo>
                    <a:close/>
                    <a:moveTo>
                      <a:pt x="4620" y="6046"/>
                    </a:moveTo>
                    <a:cubicBezTo>
                      <a:pt x="5525" y="6058"/>
                      <a:pt x="6382" y="6153"/>
                      <a:pt x="6989" y="6320"/>
                    </a:cubicBezTo>
                    <a:lnTo>
                      <a:pt x="7001" y="6320"/>
                    </a:lnTo>
                    <a:cubicBezTo>
                      <a:pt x="7013" y="6320"/>
                      <a:pt x="7049" y="6332"/>
                      <a:pt x="7061" y="6332"/>
                    </a:cubicBezTo>
                    <a:lnTo>
                      <a:pt x="7073" y="6332"/>
                    </a:lnTo>
                    <a:lnTo>
                      <a:pt x="7216" y="6379"/>
                    </a:lnTo>
                    <a:cubicBezTo>
                      <a:pt x="7335" y="6415"/>
                      <a:pt x="7442" y="6451"/>
                      <a:pt x="7525" y="6498"/>
                    </a:cubicBezTo>
                    <a:cubicBezTo>
                      <a:pt x="7739" y="6594"/>
                      <a:pt x="7787" y="6689"/>
                      <a:pt x="7787" y="6713"/>
                    </a:cubicBezTo>
                    <a:cubicBezTo>
                      <a:pt x="7799" y="6772"/>
                      <a:pt x="7632" y="6975"/>
                      <a:pt x="6918" y="7153"/>
                    </a:cubicBezTo>
                    <a:cubicBezTo>
                      <a:pt x="6275" y="7296"/>
                      <a:pt x="5430" y="7391"/>
                      <a:pt x="4525" y="7391"/>
                    </a:cubicBezTo>
                    <a:cubicBezTo>
                      <a:pt x="3608" y="7391"/>
                      <a:pt x="2763" y="7296"/>
                      <a:pt x="2120" y="7153"/>
                    </a:cubicBezTo>
                    <a:cubicBezTo>
                      <a:pt x="1393" y="6975"/>
                      <a:pt x="1227" y="6772"/>
                      <a:pt x="1227" y="6713"/>
                    </a:cubicBezTo>
                    <a:cubicBezTo>
                      <a:pt x="1227" y="6689"/>
                      <a:pt x="1286" y="6594"/>
                      <a:pt x="1501" y="6498"/>
                    </a:cubicBezTo>
                    <a:cubicBezTo>
                      <a:pt x="1584" y="6451"/>
                      <a:pt x="1691" y="6403"/>
                      <a:pt x="1810" y="6379"/>
                    </a:cubicBezTo>
                    <a:lnTo>
                      <a:pt x="1941" y="6332"/>
                    </a:lnTo>
                    <a:lnTo>
                      <a:pt x="1965" y="6332"/>
                    </a:lnTo>
                    <a:cubicBezTo>
                      <a:pt x="1977" y="6332"/>
                      <a:pt x="2001" y="6320"/>
                      <a:pt x="2024" y="6320"/>
                    </a:cubicBezTo>
                    <a:lnTo>
                      <a:pt x="2036" y="6320"/>
                    </a:lnTo>
                    <a:cubicBezTo>
                      <a:pt x="2632" y="6165"/>
                      <a:pt x="3489" y="6058"/>
                      <a:pt x="4382" y="6046"/>
                    </a:cubicBezTo>
                    <a:close/>
                    <a:moveTo>
                      <a:pt x="1637" y="1"/>
                    </a:moveTo>
                    <a:cubicBezTo>
                      <a:pt x="1596" y="1"/>
                      <a:pt x="1554" y="16"/>
                      <a:pt x="1524" y="45"/>
                    </a:cubicBezTo>
                    <a:cubicBezTo>
                      <a:pt x="1465" y="105"/>
                      <a:pt x="1465" y="212"/>
                      <a:pt x="1524" y="272"/>
                    </a:cubicBezTo>
                    <a:lnTo>
                      <a:pt x="4298" y="3129"/>
                    </a:lnTo>
                    <a:lnTo>
                      <a:pt x="1334" y="6189"/>
                    </a:lnTo>
                    <a:lnTo>
                      <a:pt x="1322" y="6189"/>
                    </a:lnTo>
                    <a:cubicBezTo>
                      <a:pt x="1310" y="6189"/>
                      <a:pt x="1310" y="6213"/>
                      <a:pt x="1286" y="6213"/>
                    </a:cubicBezTo>
                    <a:cubicBezTo>
                      <a:pt x="1286" y="6213"/>
                      <a:pt x="1274" y="6213"/>
                      <a:pt x="1274" y="6225"/>
                    </a:cubicBezTo>
                    <a:cubicBezTo>
                      <a:pt x="1262" y="6225"/>
                      <a:pt x="1262" y="6237"/>
                      <a:pt x="1250" y="6237"/>
                    </a:cubicBezTo>
                    <a:cubicBezTo>
                      <a:pt x="1250" y="6237"/>
                      <a:pt x="1227" y="6237"/>
                      <a:pt x="1227" y="6248"/>
                    </a:cubicBezTo>
                    <a:lnTo>
                      <a:pt x="1215" y="6272"/>
                    </a:lnTo>
                    <a:cubicBezTo>
                      <a:pt x="1215" y="6272"/>
                      <a:pt x="1203" y="6272"/>
                      <a:pt x="1203" y="6284"/>
                    </a:cubicBezTo>
                    <a:lnTo>
                      <a:pt x="1191" y="6296"/>
                    </a:lnTo>
                    <a:lnTo>
                      <a:pt x="1167" y="6296"/>
                    </a:lnTo>
                    <a:lnTo>
                      <a:pt x="322" y="1105"/>
                    </a:lnTo>
                    <a:cubicBezTo>
                      <a:pt x="311" y="1019"/>
                      <a:pt x="233" y="972"/>
                      <a:pt x="165" y="972"/>
                    </a:cubicBezTo>
                    <a:cubicBezTo>
                      <a:pt x="158" y="972"/>
                      <a:pt x="150" y="973"/>
                      <a:pt x="143" y="974"/>
                    </a:cubicBezTo>
                    <a:cubicBezTo>
                      <a:pt x="60" y="986"/>
                      <a:pt x="0" y="1081"/>
                      <a:pt x="12" y="1153"/>
                    </a:cubicBezTo>
                    <a:lnTo>
                      <a:pt x="917" y="6713"/>
                    </a:lnTo>
                    <a:cubicBezTo>
                      <a:pt x="929" y="7034"/>
                      <a:pt x="1322" y="7260"/>
                      <a:pt x="2048" y="7439"/>
                    </a:cubicBezTo>
                    <a:cubicBezTo>
                      <a:pt x="2715" y="7606"/>
                      <a:pt x="3596" y="7701"/>
                      <a:pt x="4537" y="7701"/>
                    </a:cubicBezTo>
                    <a:cubicBezTo>
                      <a:pt x="5477" y="7701"/>
                      <a:pt x="6346" y="7606"/>
                      <a:pt x="7025" y="7439"/>
                    </a:cubicBezTo>
                    <a:cubicBezTo>
                      <a:pt x="7763" y="7260"/>
                      <a:pt x="8132" y="7022"/>
                      <a:pt x="8156" y="6713"/>
                    </a:cubicBezTo>
                    <a:lnTo>
                      <a:pt x="9061" y="1153"/>
                    </a:lnTo>
                    <a:cubicBezTo>
                      <a:pt x="9049" y="1081"/>
                      <a:pt x="8990" y="998"/>
                      <a:pt x="8894" y="986"/>
                    </a:cubicBezTo>
                    <a:cubicBezTo>
                      <a:pt x="8887" y="985"/>
                      <a:pt x="8880" y="984"/>
                      <a:pt x="8873" y="984"/>
                    </a:cubicBezTo>
                    <a:cubicBezTo>
                      <a:pt x="8795" y="984"/>
                      <a:pt x="8716" y="1041"/>
                      <a:pt x="8716" y="1117"/>
                    </a:cubicBezTo>
                    <a:lnTo>
                      <a:pt x="7870" y="6320"/>
                    </a:lnTo>
                    <a:lnTo>
                      <a:pt x="7858" y="6320"/>
                    </a:lnTo>
                    <a:lnTo>
                      <a:pt x="7835" y="6296"/>
                    </a:lnTo>
                    <a:cubicBezTo>
                      <a:pt x="7835" y="6296"/>
                      <a:pt x="7823" y="6296"/>
                      <a:pt x="7823" y="6284"/>
                    </a:cubicBezTo>
                    <a:lnTo>
                      <a:pt x="7811" y="6272"/>
                    </a:lnTo>
                    <a:cubicBezTo>
                      <a:pt x="7811" y="6272"/>
                      <a:pt x="7799" y="6272"/>
                      <a:pt x="7799" y="6248"/>
                    </a:cubicBezTo>
                    <a:cubicBezTo>
                      <a:pt x="7799" y="6248"/>
                      <a:pt x="7775" y="6237"/>
                      <a:pt x="7763" y="6237"/>
                    </a:cubicBezTo>
                    <a:cubicBezTo>
                      <a:pt x="7763" y="6237"/>
                      <a:pt x="7751" y="6237"/>
                      <a:pt x="7751" y="6225"/>
                    </a:cubicBezTo>
                    <a:cubicBezTo>
                      <a:pt x="7739" y="6225"/>
                      <a:pt x="7739" y="6213"/>
                      <a:pt x="7716" y="6213"/>
                    </a:cubicBezTo>
                    <a:lnTo>
                      <a:pt x="7704" y="6213"/>
                    </a:lnTo>
                    <a:lnTo>
                      <a:pt x="4739" y="3141"/>
                    </a:lnTo>
                    <a:lnTo>
                      <a:pt x="7513" y="272"/>
                    </a:lnTo>
                    <a:cubicBezTo>
                      <a:pt x="7573" y="212"/>
                      <a:pt x="7573" y="105"/>
                      <a:pt x="7513" y="45"/>
                    </a:cubicBezTo>
                    <a:cubicBezTo>
                      <a:pt x="7483" y="16"/>
                      <a:pt x="7442" y="1"/>
                      <a:pt x="7400" y="1"/>
                    </a:cubicBezTo>
                    <a:cubicBezTo>
                      <a:pt x="7358" y="1"/>
                      <a:pt x="7317" y="16"/>
                      <a:pt x="7287" y="45"/>
                    </a:cubicBezTo>
                    <a:lnTo>
                      <a:pt x="4525" y="2903"/>
                    </a:lnTo>
                    <a:lnTo>
                      <a:pt x="1751" y="45"/>
                    </a:lnTo>
                    <a:cubicBezTo>
                      <a:pt x="1721" y="16"/>
                      <a:pt x="1679" y="1"/>
                      <a:pt x="163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313" name="Google Shape;12864;p59">
              <a:extLst>
                <a:ext uri="{FF2B5EF4-FFF2-40B4-BE49-F238E27FC236}">
                  <a16:creationId xmlns:a16="http://schemas.microsoft.com/office/drawing/2014/main" id="{D8387C16-8068-4351-A224-E512B80FB576}"/>
                </a:ext>
              </a:extLst>
            </p:cNvPr>
            <p:cNvSpPr/>
            <p:nvPr/>
          </p:nvSpPr>
          <p:spPr>
            <a:xfrm>
              <a:off x="9711562" y="2554875"/>
              <a:ext cx="471139" cy="468424"/>
            </a:xfrm>
            <a:custGeom>
              <a:avLst/>
              <a:gdLst/>
              <a:ahLst/>
              <a:cxnLst/>
              <a:rect l="l" t="t" r="r" b="b"/>
              <a:pathLst>
                <a:path w="11110" h="11046" extrusionOk="0">
                  <a:moveTo>
                    <a:pt x="3750" y="304"/>
                  </a:moveTo>
                  <a:cubicBezTo>
                    <a:pt x="3766" y="304"/>
                    <a:pt x="3783" y="304"/>
                    <a:pt x="3799" y="306"/>
                  </a:cubicBezTo>
                  <a:cubicBezTo>
                    <a:pt x="4037" y="341"/>
                    <a:pt x="4275" y="365"/>
                    <a:pt x="4490" y="413"/>
                  </a:cubicBezTo>
                  <a:cubicBezTo>
                    <a:pt x="4716" y="460"/>
                    <a:pt x="4954" y="520"/>
                    <a:pt x="5180" y="579"/>
                  </a:cubicBezTo>
                  <a:cubicBezTo>
                    <a:pt x="5347" y="615"/>
                    <a:pt x="5478" y="734"/>
                    <a:pt x="5549" y="889"/>
                  </a:cubicBezTo>
                  <a:cubicBezTo>
                    <a:pt x="5561" y="913"/>
                    <a:pt x="5585" y="949"/>
                    <a:pt x="5585" y="972"/>
                  </a:cubicBezTo>
                  <a:cubicBezTo>
                    <a:pt x="5621" y="1115"/>
                    <a:pt x="5609" y="1246"/>
                    <a:pt x="5573" y="1377"/>
                  </a:cubicBezTo>
                  <a:lnTo>
                    <a:pt x="4156" y="4770"/>
                  </a:lnTo>
                  <a:cubicBezTo>
                    <a:pt x="3990" y="4711"/>
                    <a:pt x="3823" y="4663"/>
                    <a:pt x="3644" y="4639"/>
                  </a:cubicBezTo>
                  <a:cubicBezTo>
                    <a:pt x="3489" y="4604"/>
                    <a:pt x="3323" y="4592"/>
                    <a:pt x="3168" y="4580"/>
                  </a:cubicBezTo>
                  <a:cubicBezTo>
                    <a:pt x="3162" y="4586"/>
                    <a:pt x="3156" y="4589"/>
                    <a:pt x="3152" y="4589"/>
                  </a:cubicBezTo>
                  <a:cubicBezTo>
                    <a:pt x="3147" y="4589"/>
                    <a:pt x="3144" y="4586"/>
                    <a:pt x="3144" y="4580"/>
                  </a:cubicBezTo>
                  <a:lnTo>
                    <a:pt x="3144" y="901"/>
                  </a:lnTo>
                  <a:cubicBezTo>
                    <a:pt x="3144" y="722"/>
                    <a:pt x="3216" y="579"/>
                    <a:pt x="3335" y="460"/>
                  </a:cubicBezTo>
                  <a:cubicBezTo>
                    <a:pt x="3453" y="353"/>
                    <a:pt x="3600" y="304"/>
                    <a:pt x="3750" y="304"/>
                  </a:cubicBezTo>
                  <a:close/>
                  <a:moveTo>
                    <a:pt x="6451" y="1138"/>
                  </a:moveTo>
                  <a:cubicBezTo>
                    <a:pt x="6549" y="1138"/>
                    <a:pt x="6645" y="1162"/>
                    <a:pt x="6728" y="1210"/>
                  </a:cubicBezTo>
                  <a:cubicBezTo>
                    <a:pt x="6918" y="1318"/>
                    <a:pt x="7121" y="1437"/>
                    <a:pt x="7311" y="1556"/>
                  </a:cubicBezTo>
                  <a:cubicBezTo>
                    <a:pt x="7514" y="1687"/>
                    <a:pt x="7716" y="1842"/>
                    <a:pt x="7907" y="1984"/>
                  </a:cubicBezTo>
                  <a:cubicBezTo>
                    <a:pt x="7954" y="2020"/>
                    <a:pt x="7978" y="2068"/>
                    <a:pt x="8014" y="2103"/>
                  </a:cubicBezTo>
                  <a:cubicBezTo>
                    <a:pt x="8085" y="2199"/>
                    <a:pt x="8109" y="2318"/>
                    <a:pt x="8133" y="2437"/>
                  </a:cubicBezTo>
                  <a:lnTo>
                    <a:pt x="8133" y="2461"/>
                  </a:lnTo>
                  <a:cubicBezTo>
                    <a:pt x="8133" y="2568"/>
                    <a:pt x="8097" y="2663"/>
                    <a:pt x="8050" y="2746"/>
                  </a:cubicBezTo>
                  <a:cubicBezTo>
                    <a:pt x="8026" y="2806"/>
                    <a:pt x="7990" y="2854"/>
                    <a:pt x="7954" y="2889"/>
                  </a:cubicBezTo>
                  <a:lnTo>
                    <a:pt x="5347" y="5497"/>
                  </a:lnTo>
                  <a:lnTo>
                    <a:pt x="5311" y="5497"/>
                  </a:lnTo>
                  <a:cubicBezTo>
                    <a:pt x="5192" y="5378"/>
                    <a:pt x="5049" y="5271"/>
                    <a:pt x="4918" y="5187"/>
                  </a:cubicBezTo>
                  <a:cubicBezTo>
                    <a:pt x="4775" y="5092"/>
                    <a:pt x="4632" y="5009"/>
                    <a:pt x="4478" y="4949"/>
                  </a:cubicBezTo>
                  <a:cubicBezTo>
                    <a:pt x="4466" y="4949"/>
                    <a:pt x="4466" y="4937"/>
                    <a:pt x="4466" y="4913"/>
                  </a:cubicBezTo>
                  <a:lnTo>
                    <a:pt x="5883" y="1508"/>
                  </a:lnTo>
                  <a:cubicBezTo>
                    <a:pt x="5942" y="1341"/>
                    <a:pt x="6073" y="1234"/>
                    <a:pt x="6240" y="1175"/>
                  </a:cubicBezTo>
                  <a:cubicBezTo>
                    <a:pt x="6309" y="1150"/>
                    <a:pt x="6381" y="1138"/>
                    <a:pt x="6451" y="1138"/>
                  </a:cubicBezTo>
                  <a:close/>
                  <a:moveTo>
                    <a:pt x="8633" y="2937"/>
                  </a:moveTo>
                  <a:cubicBezTo>
                    <a:pt x="8800" y="2961"/>
                    <a:pt x="8966" y="3032"/>
                    <a:pt x="9062" y="3163"/>
                  </a:cubicBezTo>
                  <a:cubicBezTo>
                    <a:pt x="9228" y="3354"/>
                    <a:pt x="9383" y="3568"/>
                    <a:pt x="9514" y="3770"/>
                  </a:cubicBezTo>
                  <a:cubicBezTo>
                    <a:pt x="9633" y="3949"/>
                    <a:pt x="9752" y="4151"/>
                    <a:pt x="9859" y="4342"/>
                  </a:cubicBezTo>
                  <a:cubicBezTo>
                    <a:pt x="9883" y="4389"/>
                    <a:pt x="9895" y="4425"/>
                    <a:pt x="9919" y="4485"/>
                  </a:cubicBezTo>
                  <a:cubicBezTo>
                    <a:pt x="9931" y="4532"/>
                    <a:pt x="9931" y="4592"/>
                    <a:pt x="9931" y="4639"/>
                  </a:cubicBezTo>
                  <a:cubicBezTo>
                    <a:pt x="9931" y="4699"/>
                    <a:pt x="9919" y="4759"/>
                    <a:pt x="9895" y="4818"/>
                  </a:cubicBezTo>
                  <a:cubicBezTo>
                    <a:pt x="9895" y="4830"/>
                    <a:pt x="9883" y="4866"/>
                    <a:pt x="9871" y="4878"/>
                  </a:cubicBezTo>
                  <a:lnTo>
                    <a:pt x="9871" y="4890"/>
                  </a:lnTo>
                  <a:cubicBezTo>
                    <a:pt x="9859" y="4937"/>
                    <a:pt x="9824" y="4961"/>
                    <a:pt x="9800" y="4997"/>
                  </a:cubicBezTo>
                  <a:cubicBezTo>
                    <a:pt x="9740" y="5068"/>
                    <a:pt x="9645" y="5128"/>
                    <a:pt x="9562" y="5175"/>
                  </a:cubicBezTo>
                  <a:lnTo>
                    <a:pt x="6145" y="6592"/>
                  </a:lnTo>
                  <a:lnTo>
                    <a:pt x="6133" y="6592"/>
                  </a:lnTo>
                  <a:cubicBezTo>
                    <a:pt x="6133" y="6592"/>
                    <a:pt x="6121" y="6592"/>
                    <a:pt x="6121" y="6568"/>
                  </a:cubicBezTo>
                  <a:cubicBezTo>
                    <a:pt x="6049" y="6402"/>
                    <a:pt x="5954" y="6259"/>
                    <a:pt x="5847" y="6104"/>
                  </a:cubicBezTo>
                  <a:cubicBezTo>
                    <a:pt x="5764" y="5973"/>
                    <a:pt x="5668" y="5854"/>
                    <a:pt x="5573" y="5759"/>
                  </a:cubicBezTo>
                  <a:lnTo>
                    <a:pt x="5573" y="5723"/>
                  </a:lnTo>
                  <a:lnTo>
                    <a:pt x="8169" y="3115"/>
                  </a:lnTo>
                  <a:cubicBezTo>
                    <a:pt x="8288" y="2996"/>
                    <a:pt x="8454" y="2937"/>
                    <a:pt x="8633" y="2937"/>
                  </a:cubicBezTo>
                  <a:close/>
                  <a:moveTo>
                    <a:pt x="2966" y="4878"/>
                  </a:moveTo>
                  <a:cubicBezTo>
                    <a:pt x="3013" y="4901"/>
                    <a:pt x="3073" y="4913"/>
                    <a:pt x="3132" y="4913"/>
                  </a:cubicBezTo>
                  <a:cubicBezTo>
                    <a:pt x="3216" y="4913"/>
                    <a:pt x="3311" y="4937"/>
                    <a:pt x="3394" y="4949"/>
                  </a:cubicBezTo>
                  <a:lnTo>
                    <a:pt x="2966" y="7140"/>
                  </a:lnTo>
                  <a:lnTo>
                    <a:pt x="2918" y="7140"/>
                  </a:lnTo>
                  <a:lnTo>
                    <a:pt x="2537" y="4949"/>
                  </a:lnTo>
                  <a:cubicBezTo>
                    <a:pt x="2620" y="4937"/>
                    <a:pt x="2727" y="4925"/>
                    <a:pt x="2811" y="4925"/>
                  </a:cubicBezTo>
                  <a:lnTo>
                    <a:pt x="2870" y="4925"/>
                  </a:lnTo>
                  <a:cubicBezTo>
                    <a:pt x="2894" y="4925"/>
                    <a:pt x="2894" y="4925"/>
                    <a:pt x="2906" y="4901"/>
                  </a:cubicBezTo>
                  <a:cubicBezTo>
                    <a:pt x="2918" y="4901"/>
                    <a:pt x="2918" y="4901"/>
                    <a:pt x="2930" y="4890"/>
                  </a:cubicBezTo>
                  <a:cubicBezTo>
                    <a:pt x="2954" y="4890"/>
                    <a:pt x="2954" y="4878"/>
                    <a:pt x="2966" y="4878"/>
                  </a:cubicBezTo>
                  <a:close/>
                  <a:moveTo>
                    <a:pt x="3728" y="4997"/>
                  </a:moveTo>
                  <a:lnTo>
                    <a:pt x="4037" y="5080"/>
                  </a:lnTo>
                  <a:cubicBezTo>
                    <a:pt x="4049" y="5080"/>
                    <a:pt x="4049" y="5080"/>
                    <a:pt x="4061" y="5104"/>
                  </a:cubicBezTo>
                  <a:lnTo>
                    <a:pt x="4228" y="5104"/>
                  </a:lnTo>
                  <a:cubicBezTo>
                    <a:pt x="4251" y="5140"/>
                    <a:pt x="4299" y="5187"/>
                    <a:pt x="4359" y="5199"/>
                  </a:cubicBezTo>
                  <a:cubicBezTo>
                    <a:pt x="4418" y="5259"/>
                    <a:pt x="4502" y="5306"/>
                    <a:pt x="4585" y="5354"/>
                  </a:cubicBezTo>
                  <a:lnTo>
                    <a:pt x="3335" y="7199"/>
                  </a:lnTo>
                  <a:cubicBezTo>
                    <a:pt x="3323" y="7199"/>
                    <a:pt x="3299" y="7176"/>
                    <a:pt x="3287" y="7176"/>
                  </a:cubicBezTo>
                  <a:lnTo>
                    <a:pt x="3728" y="4997"/>
                  </a:lnTo>
                  <a:close/>
                  <a:moveTo>
                    <a:pt x="4859" y="5532"/>
                  </a:moveTo>
                  <a:cubicBezTo>
                    <a:pt x="4942" y="5592"/>
                    <a:pt x="5013" y="5663"/>
                    <a:pt x="5097" y="5723"/>
                  </a:cubicBezTo>
                  <a:cubicBezTo>
                    <a:pt x="5097" y="5723"/>
                    <a:pt x="5109" y="5735"/>
                    <a:pt x="5121" y="5735"/>
                  </a:cubicBezTo>
                  <a:lnTo>
                    <a:pt x="5133" y="5759"/>
                  </a:lnTo>
                  <a:cubicBezTo>
                    <a:pt x="5156" y="5759"/>
                    <a:pt x="5156" y="5771"/>
                    <a:pt x="5168" y="5771"/>
                  </a:cubicBezTo>
                  <a:cubicBezTo>
                    <a:pt x="5168" y="5771"/>
                    <a:pt x="5180" y="5771"/>
                    <a:pt x="5180" y="5782"/>
                  </a:cubicBezTo>
                  <a:cubicBezTo>
                    <a:pt x="5192" y="5782"/>
                    <a:pt x="5192" y="5782"/>
                    <a:pt x="5216" y="5794"/>
                  </a:cubicBezTo>
                  <a:lnTo>
                    <a:pt x="5228" y="5794"/>
                  </a:lnTo>
                  <a:cubicBezTo>
                    <a:pt x="5240" y="5854"/>
                    <a:pt x="5275" y="5902"/>
                    <a:pt x="5299" y="5949"/>
                  </a:cubicBezTo>
                  <a:cubicBezTo>
                    <a:pt x="5359" y="6009"/>
                    <a:pt x="5418" y="6080"/>
                    <a:pt x="5466" y="6152"/>
                  </a:cubicBezTo>
                  <a:lnTo>
                    <a:pt x="3629" y="7396"/>
                  </a:lnTo>
                  <a:lnTo>
                    <a:pt x="3629" y="7396"/>
                  </a:lnTo>
                  <a:cubicBezTo>
                    <a:pt x="3623" y="7389"/>
                    <a:pt x="3617" y="7382"/>
                    <a:pt x="3609" y="7378"/>
                  </a:cubicBezTo>
                  <a:lnTo>
                    <a:pt x="4859" y="5532"/>
                  </a:lnTo>
                  <a:close/>
                  <a:moveTo>
                    <a:pt x="5692" y="6425"/>
                  </a:moveTo>
                  <a:cubicBezTo>
                    <a:pt x="5752" y="6509"/>
                    <a:pt x="5787" y="6616"/>
                    <a:pt x="5835" y="6711"/>
                  </a:cubicBezTo>
                  <a:cubicBezTo>
                    <a:pt x="5835" y="6723"/>
                    <a:pt x="5847" y="6735"/>
                    <a:pt x="5847" y="6735"/>
                  </a:cubicBezTo>
                  <a:cubicBezTo>
                    <a:pt x="5847" y="6747"/>
                    <a:pt x="5871" y="6747"/>
                    <a:pt x="5883" y="6771"/>
                  </a:cubicBezTo>
                  <a:lnTo>
                    <a:pt x="5906" y="6795"/>
                  </a:lnTo>
                  <a:lnTo>
                    <a:pt x="5942" y="6830"/>
                  </a:lnTo>
                  <a:cubicBezTo>
                    <a:pt x="5930" y="6878"/>
                    <a:pt x="5942" y="6949"/>
                    <a:pt x="5954" y="6985"/>
                  </a:cubicBezTo>
                  <a:cubicBezTo>
                    <a:pt x="5990" y="7080"/>
                    <a:pt x="6014" y="7164"/>
                    <a:pt x="6026" y="7259"/>
                  </a:cubicBezTo>
                  <a:lnTo>
                    <a:pt x="3859" y="7723"/>
                  </a:lnTo>
                  <a:cubicBezTo>
                    <a:pt x="3859" y="7699"/>
                    <a:pt x="3847" y="7687"/>
                    <a:pt x="3847" y="7676"/>
                  </a:cubicBezTo>
                  <a:lnTo>
                    <a:pt x="5692" y="6425"/>
                  </a:lnTo>
                  <a:close/>
                  <a:moveTo>
                    <a:pt x="9900" y="5418"/>
                  </a:moveTo>
                  <a:cubicBezTo>
                    <a:pt x="9989" y="5418"/>
                    <a:pt x="10076" y="5436"/>
                    <a:pt x="10157" y="5473"/>
                  </a:cubicBezTo>
                  <a:cubicBezTo>
                    <a:pt x="10300" y="5544"/>
                    <a:pt x="10419" y="5675"/>
                    <a:pt x="10467" y="5842"/>
                  </a:cubicBezTo>
                  <a:cubicBezTo>
                    <a:pt x="10598" y="6294"/>
                    <a:pt x="10693" y="6771"/>
                    <a:pt x="10728" y="7223"/>
                  </a:cubicBezTo>
                  <a:lnTo>
                    <a:pt x="10728" y="7283"/>
                  </a:lnTo>
                  <a:cubicBezTo>
                    <a:pt x="10752" y="7437"/>
                    <a:pt x="10705" y="7568"/>
                    <a:pt x="10609" y="7676"/>
                  </a:cubicBezTo>
                  <a:cubicBezTo>
                    <a:pt x="10598" y="7687"/>
                    <a:pt x="10598" y="7687"/>
                    <a:pt x="10598" y="7699"/>
                  </a:cubicBezTo>
                  <a:cubicBezTo>
                    <a:pt x="10598" y="7723"/>
                    <a:pt x="10586" y="7723"/>
                    <a:pt x="10586" y="7735"/>
                  </a:cubicBezTo>
                  <a:lnTo>
                    <a:pt x="10574" y="7747"/>
                  </a:lnTo>
                  <a:lnTo>
                    <a:pt x="10550" y="7759"/>
                  </a:lnTo>
                  <a:lnTo>
                    <a:pt x="10538" y="7783"/>
                  </a:lnTo>
                  <a:lnTo>
                    <a:pt x="10526" y="7795"/>
                  </a:lnTo>
                  <a:cubicBezTo>
                    <a:pt x="10526" y="7795"/>
                    <a:pt x="10514" y="7795"/>
                    <a:pt x="10514" y="7807"/>
                  </a:cubicBezTo>
                  <a:cubicBezTo>
                    <a:pt x="10514" y="7807"/>
                    <a:pt x="10490" y="7807"/>
                    <a:pt x="10490" y="7818"/>
                  </a:cubicBezTo>
                  <a:cubicBezTo>
                    <a:pt x="10490" y="7818"/>
                    <a:pt x="10478" y="7818"/>
                    <a:pt x="10478" y="7842"/>
                  </a:cubicBezTo>
                  <a:cubicBezTo>
                    <a:pt x="10478" y="7842"/>
                    <a:pt x="10467" y="7842"/>
                    <a:pt x="10467" y="7854"/>
                  </a:cubicBezTo>
                  <a:lnTo>
                    <a:pt x="10455" y="7854"/>
                  </a:lnTo>
                  <a:cubicBezTo>
                    <a:pt x="10455" y="7854"/>
                    <a:pt x="10431" y="7854"/>
                    <a:pt x="10431" y="7866"/>
                  </a:cubicBezTo>
                  <a:lnTo>
                    <a:pt x="10419" y="7866"/>
                  </a:lnTo>
                  <a:cubicBezTo>
                    <a:pt x="10419" y="7866"/>
                    <a:pt x="10407" y="7866"/>
                    <a:pt x="10407" y="7878"/>
                  </a:cubicBezTo>
                  <a:lnTo>
                    <a:pt x="10395" y="7878"/>
                  </a:lnTo>
                  <a:cubicBezTo>
                    <a:pt x="10395" y="7878"/>
                    <a:pt x="10371" y="7878"/>
                    <a:pt x="10371" y="7902"/>
                  </a:cubicBezTo>
                  <a:lnTo>
                    <a:pt x="6466" y="7902"/>
                  </a:lnTo>
                  <a:cubicBezTo>
                    <a:pt x="6442" y="7902"/>
                    <a:pt x="6442" y="7878"/>
                    <a:pt x="6442" y="7878"/>
                  </a:cubicBezTo>
                  <a:cubicBezTo>
                    <a:pt x="6430" y="7545"/>
                    <a:pt x="6359" y="7211"/>
                    <a:pt x="6252" y="6902"/>
                  </a:cubicBezTo>
                  <a:cubicBezTo>
                    <a:pt x="6252" y="6890"/>
                    <a:pt x="6252" y="6890"/>
                    <a:pt x="6264" y="6866"/>
                  </a:cubicBezTo>
                  <a:lnTo>
                    <a:pt x="9657" y="5461"/>
                  </a:lnTo>
                  <a:cubicBezTo>
                    <a:pt x="9736" y="5433"/>
                    <a:pt x="9819" y="5418"/>
                    <a:pt x="9900" y="5418"/>
                  </a:cubicBezTo>
                  <a:close/>
                  <a:moveTo>
                    <a:pt x="6109" y="7604"/>
                  </a:moveTo>
                  <a:cubicBezTo>
                    <a:pt x="6121" y="7699"/>
                    <a:pt x="6133" y="7807"/>
                    <a:pt x="6133" y="7914"/>
                  </a:cubicBezTo>
                  <a:lnTo>
                    <a:pt x="6133" y="7938"/>
                  </a:lnTo>
                  <a:lnTo>
                    <a:pt x="6133" y="7973"/>
                  </a:lnTo>
                  <a:cubicBezTo>
                    <a:pt x="6133" y="7985"/>
                    <a:pt x="6133" y="7985"/>
                    <a:pt x="6145" y="7997"/>
                  </a:cubicBezTo>
                  <a:cubicBezTo>
                    <a:pt x="6145" y="8021"/>
                    <a:pt x="6145" y="8021"/>
                    <a:pt x="6168" y="8033"/>
                  </a:cubicBezTo>
                  <a:cubicBezTo>
                    <a:pt x="6168" y="8045"/>
                    <a:pt x="6180" y="8045"/>
                    <a:pt x="6180" y="8057"/>
                  </a:cubicBezTo>
                  <a:cubicBezTo>
                    <a:pt x="6145" y="8104"/>
                    <a:pt x="6133" y="8164"/>
                    <a:pt x="6133" y="8223"/>
                  </a:cubicBezTo>
                  <a:cubicBezTo>
                    <a:pt x="6133" y="8319"/>
                    <a:pt x="6121" y="8390"/>
                    <a:pt x="6109" y="8473"/>
                  </a:cubicBezTo>
                  <a:lnTo>
                    <a:pt x="3930" y="8092"/>
                  </a:lnTo>
                  <a:lnTo>
                    <a:pt x="3930" y="8033"/>
                  </a:lnTo>
                  <a:lnTo>
                    <a:pt x="6109" y="7604"/>
                  </a:lnTo>
                  <a:close/>
                  <a:moveTo>
                    <a:pt x="2978" y="7437"/>
                  </a:moveTo>
                  <a:cubicBezTo>
                    <a:pt x="3335" y="7437"/>
                    <a:pt x="3620" y="7723"/>
                    <a:pt x="3620" y="8080"/>
                  </a:cubicBezTo>
                  <a:cubicBezTo>
                    <a:pt x="3609" y="8438"/>
                    <a:pt x="3323" y="8711"/>
                    <a:pt x="2978" y="8711"/>
                  </a:cubicBezTo>
                  <a:cubicBezTo>
                    <a:pt x="2620" y="8711"/>
                    <a:pt x="2335" y="8438"/>
                    <a:pt x="2335" y="8080"/>
                  </a:cubicBezTo>
                  <a:cubicBezTo>
                    <a:pt x="2335" y="7723"/>
                    <a:pt x="2620" y="7437"/>
                    <a:pt x="2978" y="7437"/>
                  </a:cubicBezTo>
                  <a:close/>
                  <a:moveTo>
                    <a:pt x="3749" y="1"/>
                  </a:moveTo>
                  <a:cubicBezTo>
                    <a:pt x="3525" y="1"/>
                    <a:pt x="3308" y="92"/>
                    <a:pt x="3144" y="246"/>
                  </a:cubicBezTo>
                  <a:cubicBezTo>
                    <a:pt x="3085" y="294"/>
                    <a:pt x="3037" y="353"/>
                    <a:pt x="2989" y="413"/>
                  </a:cubicBezTo>
                  <a:cubicBezTo>
                    <a:pt x="2942" y="353"/>
                    <a:pt x="2906" y="294"/>
                    <a:pt x="2847" y="246"/>
                  </a:cubicBezTo>
                  <a:cubicBezTo>
                    <a:pt x="2658" y="80"/>
                    <a:pt x="2419" y="7"/>
                    <a:pt x="2185" y="7"/>
                  </a:cubicBezTo>
                  <a:cubicBezTo>
                    <a:pt x="2168" y="7"/>
                    <a:pt x="2150" y="7"/>
                    <a:pt x="2132" y="8"/>
                  </a:cubicBezTo>
                  <a:cubicBezTo>
                    <a:pt x="1632" y="56"/>
                    <a:pt x="1156" y="151"/>
                    <a:pt x="680" y="294"/>
                  </a:cubicBezTo>
                  <a:cubicBezTo>
                    <a:pt x="430" y="365"/>
                    <a:pt x="227" y="544"/>
                    <a:pt x="120" y="782"/>
                  </a:cubicBezTo>
                  <a:cubicBezTo>
                    <a:pt x="1" y="1020"/>
                    <a:pt x="1" y="1282"/>
                    <a:pt x="108" y="1520"/>
                  </a:cubicBezTo>
                  <a:lnTo>
                    <a:pt x="370" y="2175"/>
                  </a:lnTo>
                  <a:cubicBezTo>
                    <a:pt x="397" y="2248"/>
                    <a:pt x="466" y="2279"/>
                    <a:pt x="529" y="2279"/>
                  </a:cubicBezTo>
                  <a:cubicBezTo>
                    <a:pt x="549" y="2279"/>
                    <a:pt x="567" y="2276"/>
                    <a:pt x="584" y="2270"/>
                  </a:cubicBezTo>
                  <a:cubicBezTo>
                    <a:pt x="668" y="2234"/>
                    <a:pt x="703" y="2139"/>
                    <a:pt x="668" y="2056"/>
                  </a:cubicBezTo>
                  <a:lnTo>
                    <a:pt x="406" y="1401"/>
                  </a:lnTo>
                  <a:cubicBezTo>
                    <a:pt x="346" y="1246"/>
                    <a:pt x="346" y="1068"/>
                    <a:pt x="418" y="913"/>
                  </a:cubicBezTo>
                  <a:cubicBezTo>
                    <a:pt x="489" y="770"/>
                    <a:pt x="620" y="651"/>
                    <a:pt x="787" y="603"/>
                  </a:cubicBezTo>
                  <a:cubicBezTo>
                    <a:pt x="1239" y="472"/>
                    <a:pt x="1715" y="377"/>
                    <a:pt x="2168" y="329"/>
                  </a:cubicBezTo>
                  <a:cubicBezTo>
                    <a:pt x="2182" y="328"/>
                    <a:pt x="2196" y="328"/>
                    <a:pt x="2210" y="328"/>
                  </a:cubicBezTo>
                  <a:cubicBezTo>
                    <a:pt x="2364" y="328"/>
                    <a:pt x="2523" y="386"/>
                    <a:pt x="2632" y="484"/>
                  </a:cubicBezTo>
                  <a:cubicBezTo>
                    <a:pt x="2763" y="603"/>
                    <a:pt x="2823" y="746"/>
                    <a:pt x="2823" y="925"/>
                  </a:cubicBezTo>
                  <a:lnTo>
                    <a:pt x="2823" y="4604"/>
                  </a:lnTo>
                  <a:lnTo>
                    <a:pt x="2823" y="4616"/>
                  </a:lnTo>
                  <a:lnTo>
                    <a:pt x="2811" y="4639"/>
                  </a:lnTo>
                  <a:cubicBezTo>
                    <a:pt x="2466" y="4651"/>
                    <a:pt x="2144" y="4723"/>
                    <a:pt x="1835" y="4830"/>
                  </a:cubicBezTo>
                  <a:cubicBezTo>
                    <a:pt x="1811" y="4830"/>
                    <a:pt x="1811" y="4830"/>
                    <a:pt x="1799" y="4818"/>
                  </a:cubicBezTo>
                  <a:lnTo>
                    <a:pt x="953" y="2758"/>
                  </a:lnTo>
                  <a:cubicBezTo>
                    <a:pt x="927" y="2697"/>
                    <a:pt x="868" y="2661"/>
                    <a:pt x="806" y="2661"/>
                  </a:cubicBezTo>
                  <a:cubicBezTo>
                    <a:pt x="784" y="2661"/>
                    <a:pt x="761" y="2666"/>
                    <a:pt x="739" y="2675"/>
                  </a:cubicBezTo>
                  <a:cubicBezTo>
                    <a:pt x="656" y="2699"/>
                    <a:pt x="620" y="2806"/>
                    <a:pt x="656" y="2877"/>
                  </a:cubicBezTo>
                  <a:lnTo>
                    <a:pt x="1501" y="4937"/>
                  </a:lnTo>
                  <a:cubicBezTo>
                    <a:pt x="1558" y="5060"/>
                    <a:pt x="1682" y="5146"/>
                    <a:pt x="1821" y="5146"/>
                  </a:cubicBezTo>
                  <a:cubicBezTo>
                    <a:pt x="1856" y="5146"/>
                    <a:pt x="1893" y="5140"/>
                    <a:pt x="1930" y="5128"/>
                  </a:cubicBezTo>
                  <a:cubicBezTo>
                    <a:pt x="2025" y="5092"/>
                    <a:pt x="2132" y="5068"/>
                    <a:pt x="2216" y="5032"/>
                  </a:cubicBezTo>
                  <a:lnTo>
                    <a:pt x="2608" y="7223"/>
                  </a:lnTo>
                  <a:cubicBezTo>
                    <a:pt x="2251" y="7354"/>
                    <a:pt x="2013" y="7711"/>
                    <a:pt x="2013" y="8116"/>
                  </a:cubicBezTo>
                  <a:cubicBezTo>
                    <a:pt x="2013" y="8640"/>
                    <a:pt x="2442" y="9069"/>
                    <a:pt x="2966" y="9069"/>
                  </a:cubicBezTo>
                  <a:cubicBezTo>
                    <a:pt x="3382" y="9069"/>
                    <a:pt x="3740" y="8807"/>
                    <a:pt x="3870" y="8426"/>
                  </a:cubicBezTo>
                  <a:lnTo>
                    <a:pt x="6037" y="8819"/>
                  </a:lnTo>
                  <a:cubicBezTo>
                    <a:pt x="6014" y="8926"/>
                    <a:pt x="5978" y="9045"/>
                    <a:pt x="5954" y="9140"/>
                  </a:cubicBezTo>
                  <a:cubicBezTo>
                    <a:pt x="5895" y="9307"/>
                    <a:pt x="5978" y="9497"/>
                    <a:pt x="6145" y="9581"/>
                  </a:cubicBezTo>
                  <a:lnTo>
                    <a:pt x="8109" y="10390"/>
                  </a:lnTo>
                  <a:cubicBezTo>
                    <a:pt x="8121" y="10414"/>
                    <a:pt x="8157" y="10414"/>
                    <a:pt x="8169" y="10414"/>
                  </a:cubicBezTo>
                  <a:cubicBezTo>
                    <a:pt x="8228" y="10414"/>
                    <a:pt x="8288" y="10366"/>
                    <a:pt x="8323" y="10307"/>
                  </a:cubicBezTo>
                  <a:cubicBezTo>
                    <a:pt x="8347" y="10212"/>
                    <a:pt x="8323" y="10128"/>
                    <a:pt x="8228" y="10093"/>
                  </a:cubicBezTo>
                  <a:lnTo>
                    <a:pt x="6264" y="9283"/>
                  </a:lnTo>
                  <a:cubicBezTo>
                    <a:pt x="6252" y="9283"/>
                    <a:pt x="6252" y="9259"/>
                    <a:pt x="6252" y="9247"/>
                  </a:cubicBezTo>
                  <a:cubicBezTo>
                    <a:pt x="6371" y="8938"/>
                    <a:pt x="6430" y="8604"/>
                    <a:pt x="6442" y="8271"/>
                  </a:cubicBezTo>
                  <a:cubicBezTo>
                    <a:pt x="6442" y="8247"/>
                    <a:pt x="6466" y="8247"/>
                    <a:pt x="6466" y="8247"/>
                  </a:cubicBezTo>
                  <a:lnTo>
                    <a:pt x="10133" y="8247"/>
                  </a:lnTo>
                  <a:cubicBezTo>
                    <a:pt x="10312" y="8247"/>
                    <a:pt x="10467" y="8330"/>
                    <a:pt x="10586" y="8449"/>
                  </a:cubicBezTo>
                  <a:cubicBezTo>
                    <a:pt x="10705" y="8580"/>
                    <a:pt x="10740" y="8747"/>
                    <a:pt x="10728" y="8902"/>
                  </a:cubicBezTo>
                  <a:cubicBezTo>
                    <a:pt x="10693" y="9366"/>
                    <a:pt x="10586" y="9842"/>
                    <a:pt x="10467" y="10295"/>
                  </a:cubicBezTo>
                  <a:cubicBezTo>
                    <a:pt x="10419" y="10450"/>
                    <a:pt x="10300" y="10593"/>
                    <a:pt x="10157" y="10664"/>
                  </a:cubicBezTo>
                  <a:cubicBezTo>
                    <a:pt x="10076" y="10701"/>
                    <a:pt x="9989" y="10719"/>
                    <a:pt x="9900" y="10719"/>
                  </a:cubicBezTo>
                  <a:cubicBezTo>
                    <a:pt x="9819" y="10719"/>
                    <a:pt x="9736" y="10704"/>
                    <a:pt x="9657" y="10676"/>
                  </a:cubicBezTo>
                  <a:lnTo>
                    <a:pt x="8919" y="10366"/>
                  </a:lnTo>
                  <a:cubicBezTo>
                    <a:pt x="8900" y="10357"/>
                    <a:pt x="8879" y="10353"/>
                    <a:pt x="8857" y="10353"/>
                  </a:cubicBezTo>
                  <a:cubicBezTo>
                    <a:pt x="8796" y="10353"/>
                    <a:pt x="8731" y="10388"/>
                    <a:pt x="8704" y="10450"/>
                  </a:cubicBezTo>
                  <a:cubicBezTo>
                    <a:pt x="8681" y="10545"/>
                    <a:pt x="8704" y="10628"/>
                    <a:pt x="8800" y="10664"/>
                  </a:cubicBezTo>
                  <a:lnTo>
                    <a:pt x="9538" y="10974"/>
                  </a:lnTo>
                  <a:cubicBezTo>
                    <a:pt x="9657" y="11021"/>
                    <a:pt x="9776" y="11045"/>
                    <a:pt x="9895" y="11045"/>
                  </a:cubicBezTo>
                  <a:cubicBezTo>
                    <a:pt x="10038" y="11045"/>
                    <a:pt x="10169" y="11021"/>
                    <a:pt x="10300" y="10962"/>
                  </a:cubicBezTo>
                  <a:cubicBezTo>
                    <a:pt x="10538" y="10843"/>
                    <a:pt x="10717" y="10652"/>
                    <a:pt x="10788" y="10390"/>
                  </a:cubicBezTo>
                  <a:cubicBezTo>
                    <a:pt x="10931" y="9938"/>
                    <a:pt x="11026" y="9438"/>
                    <a:pt x="11074" y="8950"/>
                  </a:cubicBezTo>
                  <a:cubicBezTo>
                    <a:pt x="11109" y="8700"/>
                    <a:pt x="11014" y="8426"/>
                    <a:pt x="10836" y="8235"/>
                  </a:cubicBezTo>
                  <a:cubicBezTo>
                    <a:pt x="10776" y="8152"/>
                    <a:pt x="10728" y="8104"/>
                    <a:pt x="10669" y="8057"/>
                  </a:cubicBezTo>
                  <a:cubicBezTo>
                    <a:pt x="10693" y="8045"/>
                    <a:pt x="10705" y="8045"/>
                    <a:pt x="10705" y="8033"/>
                  </a:cubicBezTo>
                  <a:lnTo>
                    <a:pt x="10717" y="8021"/>
                  </a:lnTo>
                  <a:cubicBezTo>
                    <a:pt x="10728" y="8021"/>
                    <a:pt x="10728" y="7997"/>
                    <a:pt x="10752" y="7997"/>
                  </a:cubicBezTo>
                  <a:lnTo>
                    <a:pt x="10764" y="7985"/>
                  </a:lnTo>
                  <a:lnTo>
                    <a:pt x="10788" y="7949"/>
                  </a:lnTo>
                  <a:lnTo>
                    <a:pt x="10812" y="7938"/>
                  </a:lnTo>
                  <a:cubicBezTo>
                    <a:pt x="10824" y="7926"/>
                    <a:pt x="10836" y="7914"/>
                    <a:pt x="10836" y="7890"/>
                  </a:cubicBezTo>
                  <a:cubicBezTo>
                    <a:pt x="11014" y="7699"/>
                    <a:pt x="11086" y="7437"/>
                    <a:pt x="11074" y="7176"/>
                  </a:cubicBezTo>
                  <a:cubicBezTo>
                    <a:pt x="11026" y="6687"/>
                    <a:pt x="10931" y="6211"/>
                    <a:pt x="10788" y="5735"/>
                  </a:cubicBezTo>
                  <a:cubicBezTo>
                    <a:pt x="10717" y="5485"/>
                    <a:pt x="10538" y="5271"/>
                    <a:pt x="10300" y="5175"/>
                  </a:cubicBezTo>
                  <a:cubicBezTo>
                    <a:pt x="10228" y="5140"/>
                    <a:pt x="10169" y="5116"/>
                    <a:pt x="10086" y="5092"/>
                  </a:cubicBezTo>
                  <a:lnTo>
                    <a:pt x="10086" y="5080"/>
                  </a:lnTo>
                  <a:cubicBezTo>
                    <a:pt x="10086" y="5068"/>
                    <a:pt x="10109" y="5068"/>
                    <a:pt x="10109" y="5056"/>
                  </a:cubicBezTo>
                  <a:cubicBezTo>
                    <a:pt x="10109" y="5056"/>
                    <a:pt x="10109" y="5032"/>
                    <a:pt x="10121" y="5032"/>
                  </a:cubicBezTo>
                  <a:cubicBezTo>
                    <a:pt x="10121" y="5020"/>
                    <a:pt x="10133" y="5020"/>
                    <a:pt x="10133" y="5009"/>
                  </a:cubicBezTo>
                  <a:cubicBezTo>
                    <a:pt x="10133" y="5009"/>
                    <a:pt x="10133" y="4997"/>
                    <a:pt x="10145" y="4997"/>
                  </a:cubicBezTo>
                  <a:cubicBezTo>
                    <a:pt x="10145" y="4973"/>
                    <a:pt x="10169" y="4973"/>
                    <a:pt x="10169" y="4961"/>
                  </a:cubicBezTo>
                  <a:lnTo>
                    <a:pt x="10169" y="4949"/>
                  </a:lnTo>
                  <a:cubicBezTo>
                    <a:pt x="10169" y="4937"/>
                    <a:pt x="10181" y="4913"/>
                    <a:pt x="10181" y="4901"/>
                  </a:cubicBezTo>
                  <a:cubicBezTo>
                    <a:pt x="10205" y="4818"/>
                    <a:pt x="10228" y="4711"/>
                    <a:pt x="10240" y="4616"/>
                  </a:cubicBezTo>
                  <a:cubicBezTo>
                    <a:pt x="10240" y="4473"/>
                    <a:pt x="10205" y="4342"/>
                    <a:pt x="10145" y="4199"/>
                  </a:cubicBezTo>
                  <a:cubicBezTo>
                    <a:pt x="10145" y="4187"/>
                    <a:pt x="10133" y="4175"/>
                    <a:pt x="10133" y="4163"/>
                  </a:cubicBezTo>
                  <a:cubicBezTo>
                    <a:pt x="10026" y="3961"/>
                    <a:pt x="9907" y="3770"/>
                    <a:pt x="9776" y="3580"/>
                  </a:cubicBezTo>
                  <a:cubicBezTo>
                    <a:pt x="9633" y="3354"/>
                    <a:pt x="9478" y="3151"/>
                    <a:pt x="9312" y="2937"/>
                  </a:cubicBezTo>
                  <a:cubicBezTo>
                    <a:pt x="9157" y="2734"/>
                    <a:pt x="8919" y="2615"/>
                    <a:pt x="8645" y="2592"/>
                  </a:cubicBezTo>
                  <a:cubicBezTo>
                    <a:pt x="8573" y="2592"/>
                    <a:pt x="8502" y="2592"/>
                    <a:pt x="8419" y="2615"/>
                  </a:cubicBezTo>
                  <a:lnTo>
                    <a:pt x="8419" y="2592"/>
                  </a:lnTo>
                  <a:lnTo>
                    <a:pt x="8419" y="2568"/>
                  </a:lnTo>
                  <a:lnTo>
                    <a:pt x="8419" y="2556"/>
                  </a:lnTo>
                  <a:lnTo>
                    <a:pt x="8419" y="2520"/>
                  </a:lnTo>
                  <a:lnTo>
                    <a:pt x="8419" y="2508"/>
                  </a:lnTo>
                  <a:lnTo>
                    <a:pt x="8419" y="2473"/>
                  </a:lnTo>
                  <a:lnTo>
                    <a:pt x="8419" y="2461"/>
                  </a:lnTo>
                  <a:lnTo>
                    <a:pt x="8419" y="2401"/>
                  </a:lnTo>
                  <a:cubicBezTo>
                    <a:pt x="8419" y="2318"/>
                    <a:pt x="8395" y="2223"/>
                    <a:pt x="8359" y="2139"/>
                  </a:cubicBezTo>
                  <a:cubicBezTo>
                    <a:pt x="8300" y="1972"/>
                    <a:pt x="8216" y="1842"/>
                    <a:pt x="8085" y="1734"/>
                  </a:cubicBezTo>
                  <a:cubicBezTo>
                    <a:pt x="7883" y="1568"/>
                    <a:pt x="7680" y="1425"/>
                    <a:pt x="7454" y="1270"/>
                  </a:cubicBezTo>
                  <a:cubicBezTo>
                    <a:pt x="7264" y="1139"/>
                    <a:pt x="7049" y="1020"/>
                    <a:pt x="6859" y="913"/>
                  </a:cubicBezTo>
                  <a:cubicBezTo>
                    <a:pt x="6723" y="841"/>
                    <a:pt x="6569" y="804"/>
                    <a:pt x="6417" y="804"/>
                  </a:cubicBezTo>
                  <a:cubicBezTo>
                    <a:pt x="6316" y="804"/>
                    <a:pt x="6215" y="820"/>
                    <a:pt x="6121" y="853"/>
                  </a:cubicBezTo>
                  <a:cubicBezTo>
                    <a:pt x="6037" y="889"/>
                    <a:pt x="5978" y="913"/>
                    <a:pt x="5918" y="960"/>
                  </a:cubicBezTo>
                  <a:lnTo>
                    <a:pt x="5918" y="949"/>
                  </a:lnTo>
                  <a:cubicBezTo>
                    <a:pt x="5918" y="925"/>
                    <a:pt x="5918" y="925"/>
                    <a:pt x="5906" y="913"/>
                  </a:cubicBezTo>
                  <a:lnTo>
                    <a:pt x="5906" y="901"/>
                  </a:lnTo>
                  <a:cubicBezTo>
                    <a:pt x="5906" y="889"/>
                    <a:pt x="5906" y="889"/>
                    <a:pt x="5895" y="865"/>
                  </a:cubicBezTo>
                  <a:lnTo>
                    <a:pt x="5895" y="853"/>
                  </a:lnTo>
                  <a:cubicBezTo>
                    <a:pt x="5895" y="841"/>
                    <a:pt x="5883" y="829"/>
                    <a:pt x="5883" y="829"/>
                  </a:cubicBezTo>
                  <a:lnTo>
                    <a:pt x="5883" y="806"/>
                  </a:lnTo>
                  <a:cubicBezTo>
                    <a:pt x="5883" y="794"/>
                    <a:pt x="5859" y="782"/>
                    <a:pt x="5859" y="770"/>
                  </a:cubicBezTo>
                  <a:cubicBezTo>
                    <a:pt x="5799" y="627"/>
                    <a:pt x="5704" y="508"/>
                    <a:pt x="5597" y="437"/>
                  </a:cubicBezTo>
                  <a:cubicBezTo>
                    <a:pt x="5502" y="377"/>
                    <a:pt x="5418" y="318"/>
                    <a:pt x="5299" y="294"/>
                  </a:cubicBezTo>
                  <a:cubicBezTo>
                    <a:pt x="5061" y="210"/>
                    <a:pt x="4823" y="151"/>
                    <a:pt x="4585" y="115"/>
                  </a:cubicBezTo>
                  <a:cubicBezTo>
                    <a:pt x="4347" y="67"/>
                    <a:pt x="4097" y="20"/>
                    <a:pt x="3859" y="8"/>
                  </a:cubicBezTo>
                  <a:cubicBezTo>
                    <a:pt x="3822" y="3"/>
                    <a:pt x="3785" y="1"/>
                    <a:pt x="3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314" name="Google Shape;12915;p59">
              <a:extLst>
                <a:ext uri="{FF2B5EF4-FFF2-40B4-BE49-F238E27FC236}">
                  <a16:creationId xmlns:a16="http://schemas.microsoft.com/office/drawing/2014/main" id="{2730D764-26A4-4FB1-98C2-6C52CE996787}"/>
                </a:ext>
              </a:extLst>
            </p:cNvPr>
            <p:cNvGrpSpPr/>
            <p:nvPr/>
          </p:nvGrpSpPr>
          <p:grpSpPr>
            <a:xfrm>
              <a:off x="10380483" y="2596455"/>
              <a:ext cx="467109" cy="385264"/>
              <a:chOff x="7524349" y="2456447"/>
              <a:chExt cx="350332" cy="288948"/>
            </a:xfrm>
            <a:grpFill/>
          </p:grpSpPr>
          <p:sp>
            <p:nvSpPr>
              <p:cNvPr id="325" name="Google Shape;12916;p59">
                <a:extLst>
                  <a:ext uri="{FF2B5EF4-FFF2-40B4-BE49-F238E27FC236}">
                    <a16:creationId xmlns:a16="http://schemas.microsoft.com/office/drawing/2014/main" id="{0D282D97-C2F2-4E42-8D90-5E0F9099100A}"/>
                  </a:ext>
                </a:extLst>
              </p:cNvPr>
              <p:cNvSpPr/>
              <p:nvPr/>
            </p:nvSpPr>
            <p:spPr>
              <a:xfrm>
                <a:off x="7693647" y="2566651"/>
                <a:ext cx="10623" cy="67045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108" extrusionOk="0">
                    <a:moveTo>
                      <a:pt x="167" y="0"/>
                    </a:moveTo>
                    <a:cubicBezTo>
                      <a:pt x="83" y="0"/>
                      <a:pt x="0" y="84"/>
                      <a:pt x="0" y="167"/>
                    </a:cubicBezTo>
                    <a:lnTo>
                      <a:pt x="0" y="1941"/>
                    </a:lnTo>
                    <a:cubicBezTo>
                      <a:pt x="0" y="2024"/>
                      <a:pt x="83" y="2108"/>
                      <a:pt x="167" y="2108"/>
                    </a:cubicBezTo>
                    <a:cubicBezTo>
                      <a:pt x="250" y="2108"/>
                      <a:pt x="333" y="2024"/>
                      <a:pt x="333" y="1941"/>
                    </a:cubicBezTo>
                    <a:lnTo>
                      <a:pt x="333" y="167"/>
                    </a:lnTo>
                    <a:cubicBezTo>
                      <a:pt x="333" y="60"/>
                      <a:pt x="262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6" name="Google Shape;12917;p59">
                <a:extLst>
                  <a:ext uri="{FF2B5EF4-FFF2-40B4-BE49-F238E27FC236}">
                    <a16:creationId xmlns:a16="http://schemas.microsoft.com/office/drawing/2014/main" id="{E38DD3D9-65C1-43A5-B37D-2A6314788515}"/>
                  </a:ext>
                </a:extLst>
              </p:cNvPr>
              <p:cNvSpPr/>
              <p:nvPr/>
            </p:nvSpPr>
            <p:spPr>
              <a:xfrm>
                <a:off x="7524349" y="2545151"/>
                <a:ext cx="350332" cy="200244"/>
              </a:xfrm>
              <a:custGeom>
                <a:avLst/>
                <a:gdLst/>
                <a:ahLst/>
                <a:cxnLst/>
                <a:rect l="l" t="t" r="r" b="b"/>
                <a:pathLst>
                  <a:path w="11015" h="6296" extrusionOk="0">
                    <a:moveTo>
                      <a:pt x="322" y="1736"/>
                    </a:moveTo>
                    <a:lnTo>
                      <a:pt x="620" y="2033"/>
                    </a:lnTo>
                    <a:cubicBezTo>
                      <a:pt x="930" y="2343"/>
                      <a:pt x="1299" y="2534"/>
                      <a:pt x="1680" y="2605"/>
                    </a:cubicBezTo>
                    <a:lnTo>
                      <a:pt x="2858" y="2784"/>
                    </a:lnTo>
                    <a:cubicBezTo>
                      <a:pt x="3835" y="2986"/>
                      <a:pt x="4490" y="3760"/>
                      <a:pt x="4871" y="4415"/>
                    </a:cubicBezTo>
                    <a:lnTo>
                      <a:pt x="4847" y="4415"/>
                    </a:lnTo>
                    <a:lnTo>
                      <a:pt x="4835" y="4427"/>
                    </a:lnTo>
                    <a:lnTo>
                      <a:pt x="4823" y="4450"/>
                    </a:lnTo>
                    <a:lnTo>
                      <a:pt x="4811" y="4462"/>
                    </a:lnTo>
                    <a:lnTo>
                      <a:pt x="4787" y="4474"/>
                    </a:lnTo>
                    <a:lnTo>
                      <a:pt x="4775" y="4486"/>
                    </a:lnTo>
                    <a:cubicBezTo>
                      <a:pt x="4775" y="4486"/>
                      <a:pt x="4775" y="4510"/>
                      <a:pt x="4763" y="4510"/>
                    </a:cubicBezTo>
                    <a:lnTo>
                      <a:pt x="4752" y="4522"/>
                    </a:lnTo>
                    <a:cubicBezTo>
                      <a:pt x="4752" y="4522"/>
                      <a:pt x="4752" y="4534"/>
                      <a:pt x="4728" y="4534"/>
                    </a:cubicBezTo>
                    <a:cubicBezTo>
                      <a:pt x="4728" y="4534"/>
                      <a:pt x="4728" y="4546"/>
                      <a:pt x="4716" y="4546"/>
                    </a:cubicBezTo>
                    <a:lnTo>
                      <a:pt x="4716" y="4570"/>
                    </a:lnTo>
                    <a:cubicBezTo>
                      <a:pt x="4716" y="4570"/>
                      <a:pt x="4716" y="4581"/>
                      <a:pt x="4704" y="4581"/>
                    </a:cubicBezTo>
                    <a:lnTo>
                      <a:pt x="4704" y="4593"/>
                    </a:lnTo>
                    <a:lnTo>
                      <a:pt x="4704" y="4605"/>
                    </a:lnTo>
                    <a:lnTo>
                      <a:pt x="4704" y="4629"/>
                    </a:lnTo>
                    <a:lnTo>
                      <a:pt x="4704" y="4641"/>
                    </a:lnTo>
                    <a:lnTo>
                      <a:pt x="4704" y="4653"/>
                    </a:lnTo>
                    <a:lnTo>
                      <a:pt x="4704" y="4665"/>
                    </a:lnTo>
                    <a:lnTo>
                      <a:pt x="4704" y="4689"/>
                    </a:lnTo>
                    <a:lnTo>
                      <a:pt x="4704" y="4700"/>
                    </a:lnTo>
                    <a:lnTo>
                      <a:pt x="4704" y="4712"/>
                    </a:lnTo>
                    <a:lnTo>
                      <a:pt x="4704" y="4724"/>
                    </a:lnTo>
                    <a:lnTo>
                      <a:pt x="4704" y="4748"/>
                    </a:lnTo>
                    <a:lnTo>
                      <a:pt x="4704" y="4760"/>
                    </a:lnTo>
                    <a:lnTo>
                      <a:pt x="4704" y="4772"/>
                    </a:lnTo>
                    <a:lnTo>
                      <a:pt x="4704" y="4784"/>
                    </a:lnTo>
                    <a:lnTo>
                      <a:pt x="4704" y="4808"/>
                    </a:lnTo>
                    <a:lnTo>
                      <a:pt x="4704" y="4820"/>
                    </a:lnTo>
                    <a:lnTo>
                      <a:pt x="4704" y="4831"/>
                    </a:lnTo>
                    <a:cubicBezTo>
                      <a:pt x="4704" y="4843"/>
                      <a:pt x="4704" y="4843"/>
                      <a:pt x="4716" y="4867"/>
                    </a:cubicBezTo>
                    <a:lnTo>
                      <a:pt x="4871" y="5224"/>
                    </a:lnTo>
                    <a:cubicBezTo>
                      <a:pt x="4394" y="5224"/>
                      <a:pt x="4061" y="5236"/>
                      <a:pt x="3894" y="5296"/>
                    </a:cubicBezTo>
                    <a:cubicBezTo>
                      <a:pt x="3435" y="5449"/>
                      <a:pt x="3020" y="5525"/>
                      <a:pt x="2647" y="5525"/>
                    </a:cubicBezTo>
                    <a:cubicBezTo>
                      <a:pt x="2150" y="5525"/>
                      <a:pt x="1729" y="5389"/>
                      <a:pt x="1382" y="5117"/>
                    </a:cubicBezTo>
                    <a:cubicBezTo>
                      <a:pt x="1180" y="4951"/>
                      <a:pt x="1001" y="4748"/>
                      <a:pt x="846" y="4474"/>
                    </a:cubicBezTo>
                    <a:cubicBezTo>
                      <a:pt x="894" y="4450"/>
                      <a:pt x="1001" y="4403"/>
                      <a:pt x="1084" y="4391"/>
                    </a:cubicBezTo>
                    <a:cubicBezTo>
                      <a:pt x="1132" y="4367"/>
                      <a:pt x="1180" y="4343"/>
                      <a:pt x="1192" y="4308"/>
                    </a:cubicBezTo>
                    <a:cubicBezTo>
                      <a:pt x="1215" y="4272"/>
                      <a:pt x="1215" y="4224"/>
                      <a:pt x="1203" y="4177"/>
                    </a:cubicBezTo>
                    <a:cubicBezTo>
                      <a:pt x="1156" y="4046"/>
                      <a:pt x="1013" y="3891"/>
                      <a:pt x="775" y="3653"/>
                    </a:cubicBezTo>
                    <a:cubicBezTo>
                      <a:pt x="656" y="3534"/>
                      <a:pt x="441" y="3331"/>
                      <a:pt x="406" y="3236"/>
                    </a:cubicBezTo>
                    <a:cubicBezTo>
                      <a:pt x="441" y="3212"/>
                      <a:pt x="584" y="3200"/>
                      <a:pt x="668" y="3200"/>
                    </a:cubicBezTo>
                    <a:cubicBezTo>
                      <a:pt x="727" y="3200"/>
                      <a:pt x="787" y="3165"/>
                      <a:pt x="811" y="3105"/>
                    </a:cubicBezTo>
                    <a:cubicBezTo>
                      <a:pt x="846" y="3046"/>
                      <a:pt x="834" y="2974"/>
                      <a:pt x="787" y="2926"/>
                    </a:cubicBezTo>
                    <a:cubicBezTo>
                      <a:pt x="537" y="2641"/>
                      <a:pt x="406" y="2129"/>
                      <a:pt x="322" y="1736"/>
                    </a:cubicBezTo>
                    <a:close/>
                    <a:moveTo>
                      <a:pt x="10621" y="1736"/>
                    </a:moveTo>
                    <a:lnTo>
                      <a:pt x="10621" y="1736"/>
                    </a:lnTo>
                    <a:cubicBezTo>
                      <a:pt x="10550" y="2117"/>
                      <a:pt x="10419" y="2641"/>
                      <a:pt x="10169" y="2926"/>
                    </a:cubicBezTo>
                    <a:cubicBezTo>
                      <a:pt x="10121" y="2974"/>
                      <a:pt x="10109" y="3046"/>
                      <a:pt x="10133" y="3105"/>
                    </a:cubicBezTo>
                    <a:cubicBezTo>
                      <a:pt x="10169" y="3165"/>
                      <a:pt x="10228" y="3188"/>
                      <a:pt x="10288" y="3188"/>
                    </a:cubicBezTo>
                    <a:cubicBezTo>
                      <a:pt x="10383" y="3188"/>
                      <a:pt x="10502" y="3212"/>
                      <a:pt x="10550" y="3236"/>
                    </a:cubicBezTo>
                    <a:cubicBezTo>
                      <a:pt x="10526" y="3331"/>
                      <a:pt x="10324" y="3522"/>
                      <a:pt x="10205" y="3653"/>
                    </a:cubicBezTo>
                    <a:cubicBezTo>
                      <a:pt x="9966" y="3891"/>
                      <a:pt x="9824" y="4058"/>
                      <a:pt x="9776" y="4177"/>
                    </a:cubicBezTo>
                    <a:cubicBezTo>
                      <a:pt x="9764" y="4224"/>
                      <a:pt x="9764" y="4272"/>
                      <a:pt x="9788" y="4308"/>
                    </a:cubicBezTo>
                    <a:cubicBezTo>
                      <a:pt x="9824" y="4355"/>
                      <a:pt x="9847" y="4391"/>
                      <a:pt x="9895" y="4391"/>
                    </a:cubicBezTo>
                    <a:cubicBezTo>
                      <a:pt x="9978" y="4403"/>
                      <a:pt x="10086" y="4439"/>
                      <a:pt x="10133" y="4474"/>
                    </a:cubicBezTo>
                    <a:cubicBezTo>
                      <a:pt x="9978" y="4724"/>
                      <a:pt x="9800" y="4951"/>
                      <a:pt x="9597" y="5117"/>
                    </a:cubicBezTo>
                    <a:cubicBezTo>
                      <a:pt x="9257" y="5389"/>
                      <a:pt x="8835" y="5525"/>
                      <a:pt x="8336" y="5525"/>
                    </a:cubicBezTo>
                    <a:cubicBezTo>
                      <a:pt x="7962" y="5525"/>
                      <a:pt x="7544" y="5449"/>
                      <a:pt x="7085" y="5296"/>
                    </a:cubicBezTo>
                    <a:cubicBezTo>
                      <a:pt x="6930" y="5248"/>
                      <a:pt x="6633" y="5224"/>
                      <a:pt x="6204" y="5224"/>
                    </a:cubicBezTo>
                    <a:lnTo>
                      <a:pt x="6085" y="5224"/>
                    </a:lnTo>
                    <a:lnTo>
                      <a:pt x="6228" y="4867"/>
                    </a:lnTo>
                    <a:cubicBezTo>
                      <a:pt x="6228" y="4843"/>
                      <a:pt x="6228" y="4843"/>
                      <a:pt x="6252" y="4831"/>
                    </a:cubicBezTo>
                    <a:lnTo>
                      <a:pt x="6252" y="4820"/>
                    </a:lnTo>
                    <a:lnTo>
                      <a:pt x="6252" y="4808"/>
                    </a:lnTo>
                    <a:lnTo>
                      <a:pt x="6252" y="4784"/>
                    </a:lnTo>
                    <a:lnTo>
                      <a:pt x="6252" y="4772"/>
                    </a:lnTo>
                    <a:lnTo>
                      <a:pt x="6252" y="4760"/>
                    </a:lnTo>
                    <a:lnTo>
                      <a:pt x="6252" y="4736"/>
                    </a:lnTo>
                    <a:lnTo>
                      <a:pt x="6252" y="4724"/>
                    </a:lnTo>
                    <a:lnTo>
                      <a:pt x="6252" y="4712"/>
                    </a:lnTo>
                    <a:lnTo>
                      <a:pt x="6252" y="4700"/>
                    </a:lnTo>
                    <a:lnTo>
                      <a:pt x="6252" y="4677"/>
                    </a:lnTo>
                    <a:lnTo>
                      <a:pt x="6252" y="4665"/>
                    </a:lnTo>
                    <a:lnTo>
                      <a:pt x="6252" y="4653"/>
                    </a:lnTo>
                    <a:lnTo>
                      <a:pt x="6252" y="4641"/>
                    </a:lnTo>
                    <a:lnTo>
                      <a:pt x="6252" y="4617"/>
                    </a:lnTo>
                    <a:lnTo>
                      <a:pt x="6252" y="4605"/>
                    </a:lnTo>
                    <a:lnTo>
                      <a:pt x="6252" y="4593"/>
                    </a:lnTo>
                    <a:lnTo>
                      <a:pt x="6252" y="4581"/>
                    </a:lnTo>
                    <a:cubicBezTo>
                      <a:pt x="6252" y="4581"/>
                      <a:pt x="6252" y="4558"/>
                      <a:pt x="6228" y="4558"/>
                    </a:cubicBezTo>
                    <a:lnTo>
                      <a:pt x="6228" y="4546"/>
                    </a:lnTo>
                    <a:cubicBezTo>
                      <a:pt x="6228" y="4546"/>
                      <a:pt x="6228" y="4534"/>
                      <a:pt x="6216" y="4534"/>
                    </a:cubicBezTo>
                    <a:cubicBezTo>
                      <a:pt x="6216" y="4534"/>
                      <a:pt x="6216" y="4522"/>
                      <a:pt x="6204" y="4522"/>
                    </a:cubicBezTo>
                    <a:lnTo>
                      <a:pt x="6192" y="4498"/>
                    </a:lnTo>
                    <a:lnTo>
                      <a:pt x="6180" y="4486"/>
                    </a:lnTo>
                    <a:lnTo>
                      <a:pt x="6156" y="4474"/>
                    </a:lnTo>
                    <a:lnTo>
                      <a:pt x="6145" y="4462"/>
                    </a:lnTo>
                    <a:lnTo>
                      <a:pt x="6133" y="4439"/>
                    </a:lnTo>
                    <a:lnTo>
                      <a:pt x="6121" y="4427"/>
                    </a:lnTo>
                    <a:lnTo>
                      <a:pt x="6097" y="4415"/>
                    </a:lnTo>
                    <a:lnTo>
                      <a:pt x="6085" y="4415"/>
                    </a:lnTo>
                    <a:cubicBezTo>
                      <a:pt x="6478" y="3760"/>
                      <a:pt x="7109" y="2986"/>
                      <a:pt x="8097" y="2772"/>
                    </a:cubicBezTo>
                    <a:lnTo>
                      <a:pt x="9276" y="2593"/>
                    </a:lnTo>
                    <a:cubicBezTo>
                      <a:pt x="9657" y="2534"/>
                      <a:pt x="10014" y="2343"/>
                      <a:pt x="10324" y="2033"/>
                    </a:cubicBezTo>
                    <a:lnTo>
                      <a:pt x="10621" y="1736"/>
                    </a:lnTo>
                    <a:close/>
                    <a:moveTo>
                      <a:pt x="5525" y="4474"/>
                    </a:moveTo>
                    <a:lnTo>
                      <a:pt x="5918" y="4689"/>
                    </a:lnTo>
                    <a:cubicBezTo>
                      <a:pt x="5954" y="4712"/>
                      <a:pt x="5954" y="4724"/>
                      <a:pt x="5942" y="4748"/>
                    </a:cubicBezTo>
                    <a:lnTo>
                      <a:pt x="5490" y="5832"/>
                    </a:lnTo>
                    <a:lnTo>
                      <a:pt x="5049" y="4748"/>
                    </a:lnTo>
                    <a:lnTo>
                      <a:pt x="5049" y="4700"/>
                    </a:lnTo>
                    <a:lnTo>
                      <a:pt x="5061" y="4689"/>
                    </a:lnTo>
                    <a:lnTo>
                      <a:pt x="5466" y="4474"/>
                    </a:lnTo>
                    <a:close/>
                    <a:moveTo>
                      <a:pt x="1758" y="1"/>
                    </a:moveTo>
                    <a:cubicBezTo>
                      <a:pt x="1565" y="1"/>
                      <a:pt x="1375" y="19"/>
                      <a:pt x="1192" y="57"/>
                    </a:cubicBezTo>
                    <a:cubicBezTo>
                      <a:pt x="1132" y="69"/>
                      <a:pt x="1084" y="117"/>
                      <a:pt x="1073" y="176"/>
                    </a:cubicBezTo>
                    <a:cubicBezTo>
                      <a:pt x="1061" y="236"/>
                      <a:pt x="1073" y="295"/>
                      <a:pt x="1120" y="331"/>
                    </a:cubicBezTo>
                    <a:cubicBezTo>
                      <a:pt x="1382" y="605"/>
                      <a:pt x="1537" y="890"/>
                      <a:pt x="1680" y="1164"/>
                    </a:cubicBezTo>
                    <a:cubicBezTo>
                      <a:pt x="1894" y="1569"/>
                      <a:pt x="2108" y="1974"/>
                      <a:pt x="2608" y="2260"/>
                    </a:cubicBezTo>
                    <a:cubicBezTo>
                      <a:pt x="2631" y="2271"/>
                      <a:pt x="2656" y="2276"/>
                      <a:pt x="2682" y="2276"/>
                    </a:cubicBezTo>
                    <a:cubicBezTo>
                      <a:pt x="2739" y="2276"/>
                      <a:pt x="2798" y="2249"/>
                      <a:pt x="2823" y="2200"/>
                    </a:cubicBezTo>
                    <a:cubicBezTo>
                      <a:pt x="2870" y="2117"/>
                      <a:pt x="2847" y="2022"/>
                      <a:pt x="2763" y="1974"/>
                    </a:cubicBezTo>
                    <a:cubicBezTo>
                      <a:pt x="2346" y="1736"/>
                      <a:pt x="2168" y="1391"/>
                      <a:pt x="1965" y="1010"/>
                    </a:cubicBezTo>
                    <a:cubicBezTo>
                      <a:pt x="1846" y="783"/>
                      <a:pt x="1727" y="545"/>
                      <a:pt x="1549" y="319"/>
                    </a:cubicBezTo>
                    <a:cubicBezTo>
                      <a:pt x="1611" y="315"/>
                      <a:pt x="1675" y="312"/>
                      <a:pt x="1738" y="312"/>
                    </a:cubicBezTo>
                    <a:cubicBezTo>
                      <a:pt x="2531" y="312"/>
                      <a:pt x="3376" y="653"/>
                      <a:pt x="4037" y="1260"/>
                    </a:cubicBezTo>
                    <a:cubicBezTo>
                      <a:pt x="4573" y="1748"/>
                      <a:pt x="5002" y="2629"/>
                      <a:pt x="5228" y="3629"/>
                    </a:cubicBezTo>
                    <a:cubicBezTo>
                      <a:pt x="5002" y="3165"/>
                      <a:pt x="4704" y="2700"/>
                      <a:pt x="4359" y="2260"/>
                    </a:cubicBezTo>
                    <a:cubicBezTo>
                      <a:pt x="4324" y="2211"/>
                      <a:pt x="4281" y="2187"/>
                      <a:pt x="4235" y="2187"/>
                    </a:cubicBezTo>
                    <a:cubicBezTo>
                      <a:pt x="4202" y="2187"/>
                      <a:pt x="4167" y="2199"/>
                      <a:pt x="4132" y="2224"/>
                    </a:cubicBezTo>
                    <a:cubicBezTo>
                      <a:pt x="4061" y="2284"/>
                      <a:pt x="4049" y="2379"/>
                      <a:pt x="4109" y="2450"/>
                    </a:cubicBezTo>
                    <a:cubicBezTo>
                      <a:pt x="4490" y="2950"/>
                      <a:pt x="4835" y="3522"/>
                      <a:pt x="5061" y="4022"/>
                    </a:cubicBezTo>
                    <a:cubicBezTo>
                      <a:pt x="4632" y="3355"/>
                      <a:pt x="3954" y="2653"/>
                      <a:pt x="2966" y="2450"/>
                    </a:cubicBezTo>
                    <a:lnTo>
                      <a:pt x="2942" y="2450"/>
                    </a:lnTo>
                    <a:lnTo>
                      <a:pt x="1775" y="2272"/>
                    </a:lnTo>
                    <a:cubicBezTo>
                      <a:pt x="1454" y="2224"/>
                      <a:pt x="1156" y="2057"/>
                      <a:pt x="906" y="1795"/>
                    </a:cubicBezTo>
                    <a:lnTo>
                      <a:pt x="287" y="1141"/>
                    </a:lnTo>
                    <a:cubicBezTo>
                      <a:pt x="255" y="1109"/>
                      <a:pt x="213" y="1093"/>
                      <a:pt x="170" y="1093"/>
                    </a:cubicBezTo>
                    <a:cubicBezTo>
                      <a:pt x="149" y="1093"/>
                      <a:pt x="128" y="1097"/>
                      <a:pt x="108" y="1105"/>
                    </a:cubicBezTo>
                    <a:cubicBezTo>
                      <a:pt x="49" y="1141"/>
                      <a:pt x="1" y="1200"/>
                      <a:pt x="13" y="1271"/>
                    </a:cubicBezTo>
                    <a:cubicBezTo>
                      <a:pt x="13" y="1319"/>
                      <a:pt x="84" y="2272"/>
                      <a:pt x="441" y="2891"/>
                    </a:cubicBezTo>
                    <a:cubicBezTo>
                      <a:pt x="358" y="2926"/>
                      <a:pt x="251" y="2950"/>
                      <a:pt x="191" y="3034"/>
                    </a:cubicBezTo>
                    <a:cubicBezTo>
                      <a:pt x="132" y="3093"/>
                      <a:pt x="120" y="3176"/>
                      <a:pt x="132" y="3272"/>
                    </a:cubicBezTo>
                    <a:cubicBezTo>
                      <a:pt x="168" y="3415"/>
                      <a:pt x="322" y="3593"/>
                      <a:pt x="596" y="3879"/>
                    </a:cubicBezTo>
                    <a:cubicBezTo>
                      <a:pt x="668" y="3950"/>
                      <a:pt x="775" y="4058"/>
                      <a:pt x="846" y="4141"/>
                    </a:cubicBezTo>
                    <a:cubicBezTo>
                      <a:pt x="739" y="4189"/>
                      <a:pt x="620" y="4272"/>
                      <a:pt x="584" y="4367"/>
                    </a:cubicBezTo>
                    <a:cubicBezTo>
                      <a:pt x="537" y="4462"/>
                      <a:pt x="549" y="4546"/>
                      <a:pt x="596" y="4617"/>
                    </a:cubicBezTo>
                    <a:cubicBezTo>
                      <a:pt x="775" y="4939"/>
                      <a:pt x="977" y="5189"/>
                      <a:pt x="1215" y="5379"/>
                    </a:cubicBezTo>
                    <a:cubicBezTo>
                      <a:pt x="1620" y="5712"/>
                      <a:pt x="2108" y="5855"/>
                      <a:pt x="2680" y="5855"/>
                    </a:cubicBezTo>
                    <a:cubicBezTo>
                      <a:pt x="3097" y="5855"/>
                      <a:pt x="3537" y="5772"/>
                      <a:pt x="4037" y="5605"/>
                    </a:cubicBezTo>
                    <a:cubicBezTo>
                      <a:pt x="4146" y="5566"/>
                      <a:pt x="4418" y="5543"/>
                      <a:pt x="4806" y="5543"/>
                    </a:cubicBezTo>
                    <a:cubicBezTo>
                      <a:pt x="4886" y="5543"/>
                      <a:pt x="4971" y="5544"/>
                      <a:pt x="5061" y="5546"/>
                    </a:cubicBezTo>
                    <a:lnTo>
                      <a:pt x="5311" y="6141"/>
                    </a:lnTo>
                    <a:cubicBezTo>
                      <a:pt x="5347" y="6236"/>
                      <a:pt x="5430" y="6296"/>
                      <a:pt x="5537" y="6296"/>
                    </a:cubicBezTo>
                    <a:cubicBezTo>
                      <a:pt x="5621" y="6296"/>
                      <a:pt x="5716" y="6236"/>
                      <a:pt x="5764" y="6141"/>
                    </a:cubicBezTo>
                    <a:lnTo>
                      <a:pt x="6014" y="5546"/>
                    </a:lnTo>
                    <a:cubicBezTo>
                      <a:pt x="6103" y="5544"/>
                      <a:pt x="6189" y="5543"/>
                      <a:pt x="6269" y="5543"/>
                    </a:cubicBezTo>
                    <a:cubicBezTo>
                      <a:pt x="6657" y="5543"/>
                      <a:pt x="6929" y="5566"/>
                      <a:pt x="7038" y="5605"/>
                    </a:cubicBezTo>
                    <a:cubicBezTo>
                      <a:pt x="7526" y="5772"/>
                      <a:pt x="7990" y="5855"/>
                      <a:pt x="8395" y="5855"/>
                    </a:cubicBezTo>
                    <a:cubicBezTo>
                      <a:pt x="8954" y="5855"/>
                      <a:pt x="9455" y="5689"/>
                      <a:pt x="9847" y="5379"/>
                    </a:cubicBezTo>
                    <a:cubicBezTo>
                      <a:pt x="10086" y="5189"/>
                      <a:pt x="10300" y="4939"/>
                      <a:pt x="10478" y="4617"/>
                    </a:cubicBezTo>
                    <a:cubicBezTo>
                      <a:pt x="10526" y="4534"/>
                      <a:pt x="10538" y="4439"/>
                      <a:pt x="10490" y="4367"/>
                    </a:cubicBezTo>
                    <a:cubicBezTo>
                      <a:pt x="10443" y="4272"/>
                      <a:pt x="10324" y="4189"/>
                      <a:pt x="10228" y="4141"/>
                    </a:cubicBezTo>
                    <a:cubicBezTo>
                      <a:pt x="10300" y="4058"/>
                      <a:pt x="10407" y="3974"/>
                      <a:pt x="10478" y="3879"/>
                    </a:cubicBezTo>
                    <a:cubicBezTo>
                      <a:pt x="10740" y="3593"/>
                      <a:pt x="10907" y="3415"/>
                      <a:pt x="10943" y="3272"/>
                    </a:cubicBezTo>
                    <a:cubicBezTo>
                      <a:pt x="10955" y="3176"/>
                      <a:pt x="10943" y="3093"/>
                      <a:pt x="10883" y="3034"/>
                    </a:cubicBezTo>
                    <a:cubicBezTo>
                      <a:pt x="10776" y="2962"/>
                      <a:pt x="10681" y="2926"/>
                      <a:pt x="10586" y="2903"/>
                    </a:cubicBezTo>
                    <a:cubicBezTo>
                      <a:pt x="10943" y="2272"/>
                      <a:pt x="11014" y="1319"/>
                      <a:pt x="11014" y="1271"/>
                    </a:cubicBezTo>
                    <a:cubicBezTo>
                      <a:pt x="11014" y="1200"/>
                      <a:pt x="10979" y="1141"/>
                      <a:pt x="10919" y="1117"/>
                    </a:cubicBezTo>
                    <a:cubicBezTo>
                      <a:pt x="10895" y="1103"/>
                      <a:pt x="10870" y="1096"/>
                      <a:pt x="10845" y="1096"/>
                    </a:cubicBezTo>
                    <a:cubicBezTo>
                      <a:pt x="10807" y="1096"/>
                      <a:pt x="10769" y="1112"/>
                      <a:pt x="10740" y="1141"/>
                    </a:cubicBezTo>
                    <a:lnTo>
                      <a:pt x="10121" y="1795"/>
                    </a:lnTo>
                    <a:cubicBezTo>
                      <a:pt x="9871" y="2057"/>
                      <a:pt x="9574" y="2224"/>
                      <a:pt x="9252" y="2272"/>
                    </a:cubicBezTo>
                    <a:lnTo>
                      <a:pt x="8085" y="2450"/>
                    </a:lnTo>
                    <a:lnTo>
                      <a:pt x="8061" y="2450"/>
                    </a:lnTo>
                    <a:cubicBezTo>
                      <a:pt x="7038" y="2653"/>
                      <a:pt x="6359" y="3403"/>
                      <a:pt x="5918" y="4081"/>
                    </a:cubicBezTo>
                    <a:cubicBezTo>
                      <a:pt x="6145" y="3546"/>
                      <a:pt x="6502" y="2986"/>
                      <a:pt x="6918" y="2450"/>
                    </a:cubicBezTo>
                    <a:cubicBezTo>
                      <a:pt x="6978" y="2379"/>
                      <a:pt x="6966" y="2272"/>
                      <a:pt x="6895" y="2224"/>
                    </a:cubicBezTo>
                    <a:cubicBezTo>
                      <a:pt x="6859" y="2203"/>
                      <a:pt x="6821" y="2192"/>
                      <a:pt x="6785" y="2192"/>
                    </a:cubicBezTo>
                    <a:cubicBezTo>
                      <a:pt x="6738" y="2192"/>
                      <a:pt x="6696" y="2212"/>
                      <a:pt x="6668" y="2260"/>
                    </a:cubicBezTo>
                    <a:cubicBezTo>
                      <a:pt x="6323" y="2688"/>
                      <a:pt x="6026" y="3129"/>
                      <a:pt x="5799" y="3581"/>
                    </a:cubicBezTo>
                    <a:cubicBezTo>
                      <a:pt x="6026" y="2593"/>
                      <a:pt x="6454" y="1736"/>
                      <a:pt x="6978" y="1260"/>
                    </a:cubicBezTo>
                    <a:cubicBezTo>
                      <a:pt x="7639" y="653"/>
                      <a:pt x="8495" y="312"/>
                      <a:pt x="9279" y="312"/>
                    </a:cubicBezTo>
                    <a:cubicBezTo>
                      <a:pt x="9342" y="312"/>
                      <a:pt x="9405" y="315"/>
                      <a:pt x="9466" y="319"/>
                    </a:cubicBezTo>
                    <a:cubicBezTo>
                      <a:pt x="9288" y="545"/>
                      <a:pt x="9169" y="783"/>
                      <a:pt x="9050" y="1010"/>
                    </a:cubicBezTo>
                    <a:cubicBezTo>
                      <a:pt x="8835" y="1391"/>
                      <a:pt x="8657" y="1736"/>
                      <a:pt x="8240" y="1974"/>
                    </a:cubicBezTo>
                    <a:cubicBezTo>
                      <a:pt x="8169" y="2022"/>
                      <a:pt x="8145" y="2117"/>
                      <a:pt x="8181" y="2200"/>
                    </a:cubicBezTo>
                    <a:cubicBezTo>
                      <a:pt x="8213" y="2249"/>
                      <a:pt x="8275" y="2276"/>
                      <a:pt x="8333" y="2276"/>
                    </a:cubicBezTo>
                    <a:cubicBezTo>
                      <a:pt x="8359" y="2276"/>
                      <a:pt x="8385" y="2271"/>
                      <a:pt x="8407" y="2260"/>
                    </a:cubicBezTo>
                    <a:cubicBezTo>
                      <a:pt x="8895" y="1974"/>
                      <a:pt x="9121" y="1557"/>
                      <a:pt x="9335" y="1164"/>
                    </a:cubicBezTo>
                    <a:cubicBezTo>
                      <a:pt x="9478" y="890"/>
                      <a:pt x="9645" y="593"/>
                      <a:pt x="9895" y="331"/>
                    </a:cubicBezTo>
                    <a:cubicBezTo>
                      <a:pt x="9943" y="295"/>
                      <a:pt x="9955" y="236"/>
                      <a:pt x="9943" y="176"/>
                    </a:cubicBezTo>
                    <a:cubicBezTo>
                      <a:pt x="9931" y="117"/>
                      <a:pt x="9883" y="69"/>
                      <a:pt x="9824" y="57"/>
                    </a:cubicBezTo>
                    <a:cubicBezTo>
                      <a:pt x="9647" y="21"/>
                      <a:pt x="9463" y="4"/>
                      <a:pt x="9276" y="4"/>
                    </a:cubicBezTo>
                    <a:cubicBezTo>
                      <a:pt x="8910" y="4"/>
                      <a:pt x="8531" y="70"/>
                      <a:pt x="8169" y="188"/>
                    </a:cubicBezTo>
                    <a:cubicBezTo>
                      <a:pt x="7669" y="367"/>
                      <a:pt x="7169" y="652"/>
                      <a:pt x="6776" y="1021"/>
                    </a:cubicBezTo>
                    <a:cubicBezTo>
                      <a:pt x="6395" y="1367"/>
                      <a:pt x="6073" y="1867"/>
                      <a:pt x="5823" y="2474"/>
                    </a:cubicBezTo>
                    <a:cubicBezTo>
                      <a:pt x="5680" y="2795"/>
                      <a:pt x="5585" y="3117"/>
                      <a:pt x="5502" y="3462"/>
                    </a:cubicBezTo>
                    <a:cubicBezTo>
                      <a:pt x="5430" y="3117"/>
                      <a:pt x="5323" y="2795"/>
                      <a:pt x="5192" y="2474"/>
                    </a:cubicBezTo>
                    <a:cubicBezTo>
                      <a:pt x="4942" y="1867"/>
                      <a:pt x="4609" y="1367"/>
                      <a:pt x="4240" y="1021"/>
                    </a:cubicBezTo>
                    <a:cubicBezTo>
                      <a:pt x="3835" y="652"/>
                      <a:pt x="3347" y="367"/>
                      <a:pt x="2847" y="188"/>
                    </a:cubicBezTo>
                    <a:cubicBezTo>
                      <a:pt x="2483" y="64"/>
                      <a:pt x="2115" y="1"/>
                      <a:pt x="17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7" name="Google Shape;12918;p59">
                <a:extLst>
                  <a:ext uri="{FF2B5EF4-FFF2-40B4-BE49-F238E27FC236}">
                    <a16:creationId xmlns:a16="http://schemas.microsoft.com/office/drawing/2014/main" id="{948898A8-C2AF-4A28-B4C0-6AB4B27B0ACD}"/>
                  </a:ext>
                </a:extLst>
              </p:cNvPr>
              <p:cNvSpPr/>
              <p:nvPr/>
            </p:nvSpPr>
            <p:spPr>
              <a:xfrm>
                <a:off x="7582298" y="2650998"/>
                <a:ext cx="86764" cy="50093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1575" extrusionOk="0">
                    <a:moveTo>
                      <a:pt x="1043" y="321"/>
                    </a:moveTo>
                    <a:cubicBezTo>
                      <a:pt x="1160" y="321"/>
                      <a:pt x="1280" y="339"/>
                      <a:pt x="1394" y="384"/>
                    </a:cubicBezTo>
                    <a:cubicBezTo>
                      <a:pt x="1763" y="539"/>
                      <a:pt x="2025" y="896"/>
                      <a:pt x="2168" y="1087"/>
                    </a:cubicBezTo>
                    <a:cubicBezTo>
                      <a:pt x="2017" y="1150"/>
                      <a:pt x="1771" y="1224"/>
                      <a:pt x="1518" y="1224"/>
                    </a:cubicBezTo>
                    <a:cubicBezTo>
                      <a:pt x="1391" y="1224"/>
                      <a:pt x="1263" y="1206"/>
                      <a:pt x="1144" y="1158"/>
                    </a:cubicBezTo>
                    <a:cubicBezTo>
                      <a:pt x="763" y="1015"/>
                      <a:pt x="524" y="658"/>
                      <a:pt x="405" y="468"/>
                    </a:cubicBezTo>
                    <a:cubicBezTo>
                      <a:pt x="552" y="403"/>
                      <a:pt x="792" y="321"/>
                      <a:pt x="1043" y="321"/>
                    </a:cubicBezTo>
                    <a:close/>
                    <a:moveTo>
                      <a:pt x="1055" y="0"/>
                    </a:moveTo>
                    <a:cubicBezTo>
                      <a:pt x="563" y="0"/>
                      <a:pt x="135" y="244"/>
                      <a:pt x="108" y="253"/>
                    </a:cubicBezTo>
                    <a:cubicBezTo>
                      <a:pt x="36" y="301"/>
                      <a:pt x="1" y="384"/>
                      <a:pt x="36" y="468"/>
                    </a:cubicBezTo>
                    <a:cubicBezTo>
                      <a:pt x="48" y="491"/>
                      <a:pt x="382" y="1206"/>
                      <a:pt x="1013" y="1480"/>
                    </a:cubicBezTo>
                    <a:cubicBezTo>
                      <a:pt x="1179" y="1539"/>
                      <a:pt x="1346" y="1563"/>
                      <a:pt x="1513" y="1563"/>
                    </a:cubicBezTo>
                    <a:cubicBezTo>
                      <a:pt x="1846" y="1563"/>
                      <a:pt x="2168" y="1456"/>
                      <a:pt x="2322" y="1384"/>
                    </a:cubicBezTo>
                    <a:lnTo>
                      <a:pt x="2406" y="1503"/>
                    </a:lnTo>
                    <a:cubicBezTo>
                      <a:pt x="2429" y="1551"/>
                      <a:pt x="2489" y="1575"/>
                      <a:pt x="2537" y="1575"/>
                    </a:cubicBezTo>
                    <a:cubicBezTo>
                      <a:pt x="2560" y="1575"/>
                      <a:pt x="2596" y="1575"/>
                      <a:pt x="2620" y="1551"/>
                    </a:cubicBezTo>
                    <a:cubicBezTo>
                      <a:pt x="2703" y="1492"/>
                      <a:pt x="2727" y="1396"/>
                      <a:pt x="2691" y="1325"/>
                    </a:cubicBezTo>
                    <a:lnTo>
                      <a:pt x="2549" y="1087"/>
                    </a:lnTo>
                    <a:cubicBezTo>
                      <a:pt x="2525" y="1015"/>
                      <a:pt x="2156" y="349"/>
                      <a:pt x="1525" y="87"/>
                    </a:cubicBezTo>
                    <a:cubicBezTo>
                      <a:pt x="1369" y="24"/>
                      <a:pt x="1208" y="0"/>
                      <a:pt x="10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8" name="Google Shape;12919;p59">
                <a:extLst>
                  <a:ext uri="{FF2B5EF4-FFF2-40B4-BE49-F238E27FC236}">
                    <a16:creationId xmlns:a16="http://schemas.microsoft.com/office/drawing/2014/main" id="{C1E0B38C-1C13-4013-8413-9C5546C69DEB}"/>
                  </a:ext>
                </a:extLst>
              </p:cNvPr>
              <p:cNvSpPr/>
              <p:nvPr/>
            </p:nvSpPr>
            <p:spPr>
              <a:xfrm>
                <a:off x="7729237" y="2650553"/>
                <a:ext cx="86732" cy="50156"/>
              </a:xfrm>
              <a:custGeom>
                <a:avLst/>
                <a:gdLst/>
                <a:ahLst/>
                <a:cxnLst/>
                <a:rect l="l" t="t" r="r" b="b"/>
                <a:pathLst>
                  <a:path w="2727" h="1577" extrusionOk="0">
                    <a:moveTo>
                      <a:pt x="1672" y="335"/>
                    </a:moveTo>
                    <a:cubicBezTo>
                      <a:pt x="1924" y="335"/>
                      <a:pt x="2164" y="417"/>
                      <a:pt x="2310" y="482"/>
                    </a:cubicBezTo>
                    <a:cubicBezTo>
                      <a:pt x="2203" y="672"/>
                      <a:pt x="1953" y="1029"/>
                      <a:pt x="1584" y="1172"/>
                    </a:cubicBezTo>
                    <a:cubicBezTo>
                      <a:pt x="1461" y="1224"/>
                      <a:pt x="1330" y="1244"/>
                      <a:pt x="1201" y="1244"/>
                    </a:cubicBezTo>
                    <a:cubicBezTo>
                      <a:pt x="945" y="1244"/>
                      <a:pt x="699" y="1164"/>
                      <a:pt x="548" y="1101"/>
                    </a:cubicBezTo>
                    <a:cubicBezTo>
                      <a:pt x="691" y="898"/>
                      <a:pt x="953" y="553"/>
                      <a:pt x="1322" y="398"/>
                    </a:cubicBezTo>
                    <a:cubicBezTo>
                      <a:pt x="1435" y="353"/>
                      <a:pt x="1555" y="335"/>
                      <a:pt x="1672" y="335"/>
                    </a:cubicBezTo>
                    <a:close/>
                    <a:moveTo>
                      <a:pt x="1683" y="1"/>
                    </a:moveTo>
                    <a:cubicBezTo>
                      <a:pt x="1526" y="1"/>
                      <a:pt x="1362" y="25"/>
                      <a:pt x="1203" y="89"/>
                    </a:cubicBezTo>
                    <a:cubicBezTo>
                      <a:pt x="584" y="339"/>
                      <a:pt x="215" y="1029"/>
                      <a:pt x="179" y="1089"/>
                    </a:cubicBezTo>
                    <a:lnTo>
                      <a:pt x="48" y="1327"/>
                    </a:lnTo>
                    <a:cubicBezTo>
                      <a:pt x="0" y="1398"/>
                      <a:pt x="24" y="1506"/>
                      <a:pt x="107" y="1553"/>
                    </a:cubicBezTo>
                    <a:cubicBezTo>
                      <a:pt x="131" y="1565"/>
                      <a:pt x="167" y="1577"/>
                      <a:pt x="191" y="1577"/>
                    </a:cubicBezTo>
                    <a:cubicBezTo>
                      <a:pt x="250" y="1577"/>
                      <a:pt x="298" y="1553"/>
                      <a:pt x="322" y="1506"/>
                    </a:cubicBezTo>
                    <a:lnTo>
                      <a:pt x="405" y="1386"/>
                    </a:lnTo>
                    <a:cubicBezTo>
                      <a:pt x="584" y="1458"/>
                      <a:pt x="893" y="1565"/>
                      <a:pt x="1215" y="1565"/>
                    </a:cubicBezTo>
                    <a:cubicBezTo>
                      <a:pt x="1381" y="1565"/>
                      <a:pt x="1548" y="1529"/>
                      <a:pt x="1715" y="1470"/>
                    </a:cubicBezTo>
                    <a:cubicBezTo>
                      <a:pt x="2346" y="1220"/>
                      <a:pt x="2679" y="494"/>
                      <a:pt x="2691" y="458"/>
                    </a:cubicBezTo>
                    <a:cubicBezTo>
                      <a:pt x="2727" y="386"/>
                      <a:pt x="2691" y="303"/>
                      <a:pt x="2620" y="255"/>
                    </a:cubicBezTo>
                    <a:cubicBezTo>
                      <a:pt x="2602" y="237"/>
                      <a:pt x="2174" y="1"/>
                      <a:pt x="168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9" name="Google Shape;12920;p59">
                <a:extLst>
                  <a:ext uri="{FF2B5EF4-FFF2-40B4-BE49-F238E27FC236}">
                    <a16:creationId xmlns:a16="http://schemas.microsoft.com/office/drawing/2014/main" id="{4FE42AE4-9898-40F9-9E0A-4C94276804ED}"/>
                  </a:ext>
                </a:extLst>
              </p:cNvPr>
              <p:cNvSpPr/>
              <p:nvPr/>
            </p:nvSpPr>
            <p:spPr>
              <a:xfrm>
                <a:off x="7667885" y="2456447"/>
                <a:ext cx="62147" cy="121209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811" extrusionOk="0">
                    <a:moveTo>
                      <a:pt x="977" y="0"/>
                    </a:moveTo>
                    <a:cubicBezTo>
                      <a:pt x="917" y="0"/>
                      <a:pt x="858" y="48"/>
                      <a:pt x="834" y="108"/>
                    </a:cubicBezTo>
                    <a:cubicBezTo>
                      <a:pt x="798" y="179"/>
                      <a:pt x="36" y="1941"/>
                      <a:pt x="0" y="3632"/>
                    </a:cubicBezTo>
                    <a:cubicBezTo>
                      <a:pt x="0" y="3727"/>
                      <a:pt x="72" y="3799"/>
                      <a:pt x="155" y="3799"/>
                    </a:cubicBezTo>
                    <a:cubicBezTo>
                      <a:pt x="250" y="3799"/>
                      <a:pt x="322" y="3727"/>
                      <a:pt x="322" y="3632"/>
                    </a:cubicBezTo>
                    <a:cubicBezTo>
                      <a:pt x="358" y="2453"/>
                      <a:pt x="751" y="1203"/>
                      <a:pt x="977" y="596"/>
                    </a:cubicBezTo>
                    <a:cubicBezTo>
                      <a:pt x="1203" y="1203"/>
                      <a:pt x="1620" y="2453"/>
                      <a:pt x="1632" y="3644"/>
                    </a:cubicBezTo>
                    <a:cubicBezTo>
                      <a:pt x="1632" y="3739"/>
                      <a:pt x="1703" y="3810"/>
                      <a:pt x="1798" y="3810"/>
                    </a:cubicBezTo>
                    <a:cubicBezTo>
                      <a:pt x="1882" y="3810"/>
                      <a:pt x="1953" y="3739"/>
                      <a:pt x="1953" y="3644"/>
                    </a:cubicBezTo>
                    <a:cubicBezTo>
                      <a:pt x="1929" y="1953"/>
                      <a:pt x="1155" y="179"/>
                      <a:pt x="1132" y="108"/>
                    </a:cubicBezTo>
                    <a:cubicBezTo>
                      <a:pt x="1096" y="48"/>
                      <a:pt x="1036" y="0"/>
                      <a:pt x="9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315" name="Google Shape;12905;p59">
              <a:extLst>
                <a:ext uri="{FF2B5EF4-FFF2-40B4-BE49-F238E27FC236}">
                  <a16:creationId xmlns:a16="http://schemas.microsoft.com/office/drawing/2014/main" id="{DFCEEFF7-B9CA-4175-B979-61AD309AC863}"/>
                </a:ext>
              </a:extLst>
            </p:cNvPr>
            <p:cNvGrpSpPr/>
            <p:nvPr/>
          </p:nvGrpSpPr>
          <p:grpSpPr>
            <a:xfrm>
              <a:off x="11040518" y="2616641"/>
              <a:ext cx="482757" cy="344893"/>
              <a:chOff x="7964753" y="2470823"/>
              <a:chExt cx="362068" cy="258670"/>
            </a:xfrm>
            <a:grpFill/>
          </p:grpSpPr>
          <p:sp>
            <p:nvSpPr>
              <p:cNvPr id="316" name="Google Shape;12906;p59">
                <a:extLst>
                  <a:ext uri="{FF2B5EF4-FFF2-40B4-BE49-F238E27FC236}">
                    <a16:creationId xmlns:a16="http://schemas.microsoft.com/office/drawing/2014/main" id="{9981CCE1-C7B7-4A2E-9FD7-7430F44A0F64}"/>
                  </a:ext>
                </a:extLst>
              </p:cNvPr>
              <p:cNvSpPr/>
              <p:nvPr/>
            </p:nvSpPr>
            <p:spPr>
              <a:xfrm>
                <a:off x="8196898" y="2562358"/>
                <a:ext cx="33363" cy="49012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541" extrusionOk="0">
                    <a:moveTo>
                      <a:pt x="864" y="1"/>
                    </a:moveTo>
                    <a:cubicBezTo>
                      <a:pt x="823" y="1"/>
                      <a:pt x="783" y="19"/>
                      <a:pt x="751" y="52"/>
                    </a:cubicBezTo>
                    <a:lnTo>
                      <a:pt x="108" y="814"/>
                    </a:lnTo>
                    <a:cubicBezTo>
                      <a:pt x="36" y="897"/>
                      <a:pt x="0" y="1016"/>
                      <a:pt x="36" y="1135"/>
                    </a:cubicBezTo>
                    <a:cubicBezTo>
                      <a:pt x="60" y="1254"/>
                      <a:pt x="155" y="1350"/>
                      <a:pt x="274" y="1373"/>
                    </a:cubicBezTo>
                    <a:lnTo>
                      <a:pt x="691" y="1528"/>
                    </a:lnTo>
                    <a:cubicBezTo>
                      <a:pt x="703" y="1528"/>
                      <a:pt x="715" y="1540"/>
                      <a:pt x="751" y="1540"/>
                    </a:cubicBezTo>
                    <a:cubicBezTo>
                      <a:pt x="822" y="1540"/>
                      <a:pt x="882" y="1492"/>
                      <a:pt x="893" y="1433"/>
                    </a:cubicBezTo>
                    <a:cubicBezTo>
                      <a:pt x="929" y="1350"/>
                      <a:pt x="882" y="1254"/>
                      <a:pt x="786" y="1231"/>
                    </a:cubicBezTo>
                    <a:lnTo>
                      <a:pt x="370" y="1076"/>
                    </a:lnTo>
                    <a:cubicBezTo>
                      <a:pt x="358" y="1076"/>
                      <a:pt x="358" y="1064"/>
                      <a:pt x="346" y="1052"/>
                    </a:cubicBezTo>
                    <a:lnTo>
                      <a:pt x="346" y="1016"/>
                    </a:lnTo>
                    <a:lnTo>
                      <a:pt x="989" y="254"/>
                    </a:lnTo>
                    <a:cubicBezTo>
                      <a:pt x="1048" y="183"/>
                      <a:pt x="1024" y="99"/>
                      <a:pt x="965" y="40"/>
                    </a:cubicBezTo>
                    <a:cubicBezTo>
                      <a:pt x="933" y="13"/>
                      <a:pt x="898" y="1"/>
                      <a:pt x="86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7" name="Google Shape;12907;p59">
                <a:extLst>
                  <a:ext uri="{FF2B5EF4-FFF2-40B4-BE49-F238E27FC236}">
                    <a16:creationId xmlns:a16="http://schemas.microsoft.com/office/drawing/2014/main" id="{43E9CBC8-1F21-431A-AC24-C74ACB48772A}"/>
                  </a:ext>
                </a:extLst>
              </p:cNvPr>
              <p:cNvSpPr/>
              <p:nvPr/>
            </p:nvSpPr>
            <p:spPr>
              <a:xfrm>
                <a:off x="8162421" y="2529471"/>
                <a:ext cx="51174" cy="21309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670" extrusionOk="0">
                    <a:moveTo>
                      <a:pt x="786" y="1"/>
                    </a:moveTo>
                    <a:cubicBezTo>
                      <a:pt x="759" y="1"/>
                      <a:pt x="732" y="1"/>
                      <a:pt x="703" y="2"/>
                    </a:cubicBezTo>
                    <a:cubicBezTo>
                      <a:pt x="406" y="14"/>
                      <a:pt x="144" y="86"/>
                      <a:pt x="132" y="86"/>
                    </a:cubicBezTo>
                    <a:cubicBezTo>
                      <a:pt x="49" y="121"/>
                      <a:pt x="1" y="205"/>
                      <a:pt x="25" y="300"/>
                    </a:cubicBezTo>
                    <a:cubicBezTo>
                      <a:pt x="52" y="364"/>
                      <a:pt x="108" y="407"/>
                      <a:pt x="176" y="407"/>
                    </a:cubicBezTo>
                    <a:cubicBezTo>
                      <a:pt x="196" y="407"/>
                      <a:pt x="217" y="403"/>
                      <a:pt x="239" y="395"/>
                    </a:cubicBezTo>
                    <a:cubicBezTo>
                      <a:pt x="239" y="395"/>
                      <a:pt x="477" y="324"/>
                      <a:pt x="727" y="324"/>
                    </a:cubicBezTo>
                    <a:cubicBezTo>
                      <a:pt x="754" y="322"/>
                      <a:pt x="782" y="321"/>
                      <a:pt x="811" y="321"/>
                    </a:cubicBezTo>
                    <a:cubicBezTo>
                      <a:pt x="980" y="321"/>
                      <a:pt x="1159" y="356"/>
                      <a:pt x="1251" y="479"/>
                    </a:cubicBezTo>
                    <a:cubicBezTo>
                      <a:pt x="1251" y="502"/>
                      <a:pt x="1251" y="550"/>
                      <a:pt x="1263" y="574"/>
                    </a:cubicBezTo>
                    <a:cubicBezTo>
                      <a:pt x="1299" y="633"/>
                      <a:pt x="1358" y="669"/>
                      <a:pt x="1418" y="669"/>
                    </a:cubicBezTo>
                    <a:cubicBezTo>
                      <a:pt x="1442" y="669"/>
                      <a:pt x="1454" y="669"/>
                      <a:pt x="1489" y="657"/>
                    </a:cubicBezTo>
                    <a:cubicBezTo>
                      <a:pt x="1573" y="574"/>
                      <a:pt x="1608" y="455"/>
                      <a:pt x="1561" y="371"/>
                    </a:cubicBezTo>
                    <a:cubicBezTo>
                      <a:pt x="1482" y="202"/>
                      <a:pt x="1274" y="1"/>
                      <a:pt x="78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8" name="Google Shape;12908;p59">
                <a:extLst>
                  <a:ext uri="{FF2B5EF4-FFF2-40B4-BE49-F238E27FC236}">
                    <a16:creationId xmlns:a16="http://schemas.microsoft.com/office/drawing/2014/main" id="{F48A7B60-36F8-42E3-AAB1-A0A09E113093}"/>
                  </a:ext>
                </a:extLst>
              </p:cNvPr>
              <p:cNvSpPr/>
              <p:nvPr/>
            </p:nvSpPr>
            <p:spPr>
              <a:xfrm>
                <a:off x="8241966" y="2551258"/>
                <a:ext cx="47739" cy="3056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961" extrusionOk="0">
                    <a:moveTo>
                      <a:pt x="410" y="0"/>
                    </a:moveTo>
                    <a:cubicBezTo>
                      <a:pt x="307" y="0"/>
                      <a:pt x="219" y="25"/>
                      <a:pt x="143" y="56"/>
                    </a:cubicBezTo>
                    <a:cubicBezTo>
                      <a:pt x="48" y="103"/>
                      <a:pt x="0" y="222"/>
                      <a:pt x="48" y="329"/>
                    </a:cubicBezTo>
                    <a:cubicBezTo>
                      <a:pt x="74" y="381"/>
                      <a:pt x="130" y="420"/>
                      <a:pt x="187" y="420"/>
                    </a:cubicBezTo>
                    <a:cubicBezTo>
                      <a:pt x="209" y="420"/>
                      <a:pt x="230" y="414"/>
                      <a:pt x="250" y="401"/>
                    </a:cubicBezTo>
                    <a:cubicBezTo>
                      <a:pt x="286" y="377"/>
                      <a:pt x="310" y="353"/>
                      <a:pt x="322" y="329"/>
                    </a:cubicBezTo>
                    <a:cubicBezTo>
                      <a:pt x="346" y="323"/>
                      <a:pt x="371" y="319"/>
                      <a:pt x="396" y="319"/>
                    </a:cubicBezTo>
                    <a:cubicBezTo>
                      <a:pt x="685" y="319"/>
                      <a:pt x="1046" y="725"/>
                      <a:pt x="1155" y="889"/>
                    </a:cubicBezTo>
                    <a:cubicBezTo>
                      <a:pt x="1191" y="937"/>
                      <a:pt x="1239" y="960"/>
                      <a:pt x="1298" y="960"/>
                    </a:cubicBezTo>
                    <a:cubicBezTo>
                      <a:pt x="1322" y="960"/>
                      <a:pt x="1358" y="949"/>
                      <a:pt x="1381" y="937"/>
                    </a:cubicBezTo>
                    <a:cubicBezTo>
                      <a:pt x="1489" y="877"/>
                      <a:pt x="1500" y="770"/>
                      <a:pt x="1441" y="710"/>
                    </a:cubicBezTo>
                    <a:cubicBezTo>
                      <a:pt x="1441" y="698"/>
                      <a:pt x="1274" y="484"/>
                      <a:pt x="1060" y="294"/>
                    </a:cubicBezTo>
                    <a:cubicBezTo>
                      <a:pt x="798" y="69"/>
                      <a:pt x="584" y="0"/>
                      <a:pt x="4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9" name="Google Shape;12909;p59">
                <a:extLst>
                  <a:ext uri="{FF2B5EF4-FFF2-40B4-BE49-F238E27FC236}">
                    <a16:creationId xmlns:a16="http://schemas.microsoft.com/office/drawing/2014/main" id="{EE27CA56-F5BA-47C5-B5DD-A3F33106C832}"/>
                  </a:ext>
                </a:extLst>
              </p:cNvPr>
              <p:cNvSpPr/>
              <p:nvPr/>
            </p:nvSpPr>
            <p:spPr>
              <a:xfrm>
                <a:off x="8060582" y="2586720"/>
                <a:ext cx="33713" cy="48884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537" extrusionOk="0">
                    <a:moveTo>
                      <a:pt x="274" y="0"/>
                    </a:moveTo>
                    <a:cubicBezTo>
                      <a:pt x="179" y="0"/>
                      <a:pt x="107" y="60"/>
                      <a:pt x="95" y="143"/>
                    </a:cubicBezTo>
                    <a:lnTo>
                      <a:pt x="12" y="1143"/>
                    </a:lnTo>
                    <a:cubicBezTo>
                      <a:pt x="0" y="1262"/>
                      <a:pt x="60" y="1381"/>
                      <a:pt x="155" y="1453"/>
                    </a:cubicBezTo>
                    <a:cubicBezTo>
                      <a:pt x="215" y="1500"/>
                      <a:pt x="298" y="1536"/>
                      <a:pt x="369" y="1536"/>
                    </a:cubicBezTo>
                    <a:cubicBezTo>
                      <a:pt x="405" y="1536"/>
                      <a:pt x="453" y="1536"/>
                      <a:pt x="476" y="1512"/>
                    </a:cubicBezTo>
                    <a:lnTo>
                      <a:pt x="905" y="1381"/>
                    </a:lnTo>
                    <a:cubicBezTo>
                      <a:pt x="1012" y="1358"/>
                      <a:pt x="1060" y="1262"/>
                      <a:pt x="1024" y="1179"/>
                    </a:cubicBezTo>
                    <a:cubicBezTo>
                      <a:pt x="1006" y="1105"/>
                      <a:pt x="944" y="1060"/>
                      <a:pt x="879" y="1060"/>
                    </a:cubicBezTo>
                    <a:cubicBezTo>
                      <a:pt x="860" y="1060"/>
                      <a:pt x="840" y="1064"/>
                      <a:pt x="822" y="1072"/>
                    </a:cubicBezTo>
                    <a:lnTo>
                      <a:pt x="393" y="1203"/>
                    </a:lnTo>
                    <a:lnTo>
                      <a:pt x="357" y="1203"/>
                    </a:lnTo>
                    <a:cubicBezTo>
                      <a:pt x="357" y="1203"/>
                      <a:pt x="345" y="1191"/>
                      <a:pt x="345" y="1179"/>
                    </a:cubicBezTo>
                    <a:lnTo>
                      <a:pt x="417" y="179"/>
                    </a:lnTo>
                    <a:cubicBezTo>
                      <a:pt x="417" y="84"/>
                      <a:pt x="357" y="12"/>
                      <a:pt x="2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0" name="Google Shape;12910;p59">
                <a:extLst>
                  <a:ext uri="{FF2B5EF4-FFF2-40B4-BE49-F238E27FC236}">
                    <a16:creationId xmlns:a16="http://schemas.microsoft.com/office/drawing/2014/main" id="{55D1521F-7C42-490C-98A9-CEB17D07147A}"/>
                  </a:ext>
                </a:extLst>
              </p:cNvPr>
              <p:cNvSpPr/>
              <p:nvPr/>
            </p:nvSpPr>
            <p:spPr>
              <a:xfrm>
                <a:off x="7999612" y="2581568"/>
                <a:ext cx="49266" cy="2258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10" extrusionOk="0">
                    <a:moveTo>
                      <a:pt x="1126" y="1"/>
                    </a:moveTo>
                    <a:cubicBezTo>
                      <a:pt x="602" y="1"/>
                      <a:pt x="114" y="370"/>
                      <a:pt x="84" y="400"/>
                    </a:cubicBezTo>
                    <a:cubicBezTo>
                      <a:pt x="12" y="460"/>
                      <a:pt x="0" y="567"/>
                      <a:pt x="60" y="615"/>
                    </a:cubicBezTo>
                    <a:cubicBezTo>
                      <a:pt x="95" y="663"/>
                      <a:pt x="145" y="688"/>
                      <a:pt x="194" y="688"/>
                    </a:cubicBezTo>
                    <a:cubicBezTo>
                      <a:pt x="228" y="688"/>
                      <a:pt x="261" y="675"/>
                      <a:pt x="286" y="650"/>
                    </a:cubicBezTo>
                    <a:cubicBezTo>
                      <a:pt x="286" y="650"/>
                      <a:pt x="429" y="531"/>
                      <a:pt x="643" y="448"/>
                    </a:cubicBezTo>
                    <a:cubicBezTo>
                      <a:pt x="766" y="392"/>
                      <a:pt x="940" y="316"/>
                      <a:pt x="1118" y="316"/>
                    </a:cubicBezTo>
                    <a:cubicBezTo>
                      <a:pt x="1130" y="316"/>
                      <a:pt x="1143" y="316"/>
                      <a:pt x="1155" y="317"/>
                    </a:cubicBezTo>
                    <a:lnTo>
                      <a:pt x="1084" y="472"/>
                    </a:lnTo>
                    <a:cubicBezTo>
                      <a:pt x="1036" y="543"/>
                      <a:pt x="1072" y="650"/>
                      <a:pt x="1155" y="698"/>
                    </a:cubicBezTo>
                    <a:cubicBezTo>
                      <a:pt x="1191" y="710"/>
                      <a:pt x="1203" y="710"/>
                      <a:pt x="1239" y="710"/>
                    </a:cubicBezTo>
                    <a:cubicBezTo>
                      <a:pt x="1298" y="710"/>
                      <a:pt x="1358" y="686"/>
                      <a:pt x="1381" y="615"/>
                    </a:cubicBezTo>
                    <a:lnTo>
                      <a:pt x="1536" y="317"/>
                    </a:lnTo>
                    <a:cubicBezTo>
                      <a:pt x="1548" y="281"/>
                      <a:pt x="1548" y="222"/>
                      <a:pt x="1536" y="162"/>
                    </a:cubicBezTo>
                    <a:cubicBezTo>
                      <a:pt x="1500" y="103"/>
                      <a:pt x="1453" y="67"/>
                      <a:pt x="1417" y="43"/>
                    </a:cubicBezTo>
                    <a:cubicBezTo>
                      <a:pt x="1321" y="13"/>
                      <a:pt x="1222" y="1"/>
                      <a:pt x="112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1" name="Google Shape;12911;p59">
                <a:extLst>
                  <a:ext uri="{FF2B5EF4-FFF2-40B4-BE49-F238E27FC236}">
                    <a16:creationId xmlns:a16="http://schemas.microsoft.com/office/drawing/2014/main" id="{C01A0D67-3287-457C-8B5E-7AE35A7953A1}"/>
                  </a:ext>
                </a:extLst>
              </p:cNvPr>
              <p:cNvSpPr/>
              <p:nvPr/>
            </p:nvSpPr>
            <p:spPr>
              <a:xfrm>
                <a:off x="8080651" y="2557873"/>
                <a:ext cx="48121" cy="28879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908" extrusionOk="0">
                    <a:moveTo>
                      <a:pt x="1263" y="0"/>
                    </a:moveTo>
                    <a:cubicBezTo>
                      <a:pt x="1014" y="0"/>
                      <a:pt x="395" y="39"/>
                      <a:pt x="60" y="431"/>
                    </a:cubicBezTo>
                    <a:cubicBezTo>
                      <a:pt x="24" y="479"/>
                      <a:pt x="0" y="538"/>
                      <a:pt x="12" y="598"/>
                    </a:cubicBezTo>
                    <a:cubicBezTo>
                      <a:pt x="24" y="657"/>
                      <a:pt x="60" y="693"/>
                      <a:pt x="119" y="729"/>
                    </a:cubicBezTo>
                    <a:lnTo>
                      <a:pt x="417" y="895"/>
                    </a:lnTo>
                    <a:cubicBezTo>
                      <a:pt x="441" y="907"/>
                      <a:pt x="476" y="907"/>
                      <a:pt x="488" y="907"/>
                    </a:cubicBezTo>
                    <a:cubicBezTo>
                      <a:pt x="548" y="907"/>
                      <a:pt x="596" y="871"/>
                      <a:pt x="619" y="812"/>
                    </a:cubicBezTo>
                    <a:cubicBezTo>
                      <a:pt x="667" y="741"/>
                      <a:pt x="631" y="633"/>
                      <a:pt x="560" y="598"/>
                    </a:cubicBezTo>
                    <a:lnTo>
                      <a:pt x="417" y="514"/>
                    </a:lnTo>
                    <a:cubicBezTo>
                      <a:pt x="658" y="333"/>
                      <a:pt x="1025" y="308"/>
                      <a:pt x="1213" y="308"/>
                    </a:cubicBezTo>
                    <a:cubicBezTo>
                      <a:pt x="1285" y="308"/>
                      <a:pt x="1330" y="312"/>
                      <a:pt x="1334" y="312"/>
                    </a:cubicBezTo>
                    <a:cubicBezTo>
                      <a:pt x="1429" y="312"/>
                      <a:pt x="1500" y="252"/>
                      <a:pt x="1512" y="157"/>
                    </a:cubicBezTo>
                    <a:cubicBezTo>
                      <a:pt x="1512" y="86"/>
                      <a:pt x="1453" y="2"/>
                      <a:pt x="1369" y="2"/>
                    </a:cubicBezTo>
                    <a:cubicBezTo>
                      <a:pt x="1362" y="2"/>
                      <a:pt x="1324" y="0"/>
                      <a:pt x="12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2" name="Google Shape;12912;p59">
                <a:extLst>
                  <a:ext uri="{FF2B5EF4-FFF2-40B4-BE49-F238E27FC236}">
                    <a16:creationId xmlns:a16="http://schemas.microsoft.com/office/drawing/2014/main" id="{B90255DF-7E09-48BE-B70E-F678AF4529EB}"/>
                  </a:ext>
                </a:extLst>
              </p:cNvPr>
              <p:cNvSpPr/>
              <p:nvPr/>
            </p:nvSpPr>
            <p:spPr>
              <a:xfrm>
                <a:off x="7964753" y="2497698"/>
                <a:ext cx="269675" cy="231795"/>
              </a:xfrm>
              <a:custGeom>
                <a:avLst/>
                <a:gdLst/>
                <a:ahLst/>
                <a:cxnLst/>
                <a:rect l="l" t="t" r="r" b="b"/>
                <a:pathLst>
                  <a:path w="8479" h="7288" extrusionOk="0">
                    <a:moveTo>
                      <a:pt x="7176" y="3986"/>
                    </a:moveTo>
                    <a:cubicBezTo>
                      <a:pt x="7277" y="3986"/>
                      <a:pt x="7379" y="4003"/>
                      <a:pt x="7478" y="4037"/>
                    </a:cubicBezTo>
                    <a:cubicBezTo>
                      <a:pt x="7716" y="4109"/>
                      <a:pt x="7907" y="4287"/>
                      <a:pt x="8014" y="4514"/>
                    </a:cubicBezTo>
                    <a:cubicBezTo>
                      <a:pt x="8073" y="4645"/>
                      <a:pt x="8121" y="4788"/>
                      <a:pt x="8097" y="4930"/>
                    </a:cubicBezTo>
                    <a:cubicBezTo>
                      <a:pt x="7704" y="4538"/>
                      <a:pt x="7168" y="4335"/>
                      <a:pt x="6621" y="4335"/>
                    </a:cubicBezTo>
                    <a:cubicBezTo>
                      <a:pt x="6561" y="4335"/>
                      <a:pt x="6502" y="4335"/>
                      <a:pt x="6442" y="4347"/>
                    </a:cubicBezTo>
                    <a:cubicBezTo>
                      <a:pt x="6526" y="4228"/>
                      <a:pt x="6633" y="4133"/>
                      <a:pt x="6764" y="4073"/>
                    </a:cubicBezTo>
                    <a:cubicBezTo>
                      <a:pt x="6895" y="4018"/>
                      <a:pt x="7035" y="3986"/>
                      <a:pt x="7176" y="3986"/>
                    </a:cubicBezTo>
                    <a:close/>
                    <a:moveTo>
                      <a:pt x="4156" y="311"/>
                    </a:moveTo>
                    <a:cubicBezTo>
                      <a:pt x="4728" y="311"/>
                      <a:pt x="5204" y="716"/>
                      <a:pt x="5311" y="1275"/>
                    </a:cubicBezTo>
                    <a:lnTo>
                      <a:pt x="5383" y="1716"/>
                    </a:lnTo>
                    <a:cubicBezTo>
                      <a:pt x="5418" y="1990"/>
                      <a:pt x="5525" y="2252"/>
                      <a:pt x="5692" y="2490"/>
                    </a:cubicBezTo>
                    <a:cubicBezTo>
                      <a:pt x="5978" y="2918"/>
                      <a:pt x="6049" y="3454"/>
                      <a:pt x="5930" y="3942"/>
                    </a:cubicBezTo>
                    <a:lnTo>
                      <a:pt x="5525" y="5823"/>
                    </a:lnTo>
                    <a:cubicBezTo>
                      <a:pt x="5442" y="6252"/>
                      <a:pt x="5109" y="6609"/>
                      <a:pt x="4680" y="6740"/>
                    </a:cubicBezTo>
                    <a:lnTo>
                      <a:pt x="4120" y="6907"/>
                    </a:lnTo>
                    <a:cubicBezTo>
                      <a:pt x="4001" y="6942"/>
                      <a:pt x="3881" y="6959"/>
                      <a:pt x="3763" y="6959"/>
                    </a:cubicBezTo>
                    <a:cubicBezTo>
                      <a:pt x="3444" y="6959"/>
                      <a:pt x="3137" y="6835"/>
                      <a:pt x="2894" y="6609"/>
                    </a:cubicBezTo>
                    <a:lnTo>
                      <a:pt x="1525" y="5264"/>
                    </a:lnTo>
                    <a:cubicBezTo>
                      <a:pt x="1156" y="4930"/>
                      <a:pt x="930" y="4430"/>
                      <a:pt x="930" y="3930"/>
                    </a:cubicBezTo>
                    <a:cubicBezTo>
                      <a:pt x="930" y="3645"/>
                      <a:pt x="870" y="3359"/>
                      <a:pt x="751" y="3109"/>
                    </a:cubicBezTo>
                    <a:lnTo>
                      <a:pt x="572" y="2692"/>
                    </a:lnTo>
                    <a:cubicBezTo>
                      <a:pt x="346" y="2168"/>
                      <a:pt x="525" y="1573"/>
                      <a:pt x="1001" y="1263"/>
                    </a:cubicBezTo>
                    <a:cubicBezTo>
                      <a:pt x="1930" y="644"/>
                      <a:pt x="3001" y="311"/>
                      <a:pt x="4120" y="311"/>
                    </a:cubicBezTo>
                    <a:close/>
                    <a:moveTo>
                      <a:pt x="4099" y="1"/>
                    </a:moveTo>
                    <a:cubicBezTo>
                      <a:pt x="2929" y="1"/>
                      <a:pt x="1806" y="357"/>
                      <a:pt x="822" y="1001"/>
                    </a:cubicBezTo>
                    <a:cubicBezTo>
                      <a:pt x="227" y="1394"/>
                      <a:pt x="1" y="2168"/>
                      <a:pt x="275" y="2823"/>
                    </a:cubicBezTo>
                    <a:lnTo>
                      <a:pt x="453" y="3240"/>
                    </a:lnTo>
                    <a:cubicBezTo>
                      <a:pt x="537" y="3466"/>
                      <a:pt x="596" y="3704"/>
                      <a:pt x="596" y="3942"/>
                    </a:cubicBezTo>
                    <a:cubicBezTo>
                      <a:pt x="596" y="4538"/>
                      <a:pt x="870" y="5109"/>
                      <a:pt x="1299" y="5502"/>
                    </a:cubicBezTo>
                    <a:lnTo>
                      <a:pt x="2668" y="6847"/>
                    </a:lnTo>
                    <a:cubicBezTo>
                      <a:pt x="2966" y="7133"/>
                      <a:pt x="3358" y="7288"/>
                      <a:pt x="3751" y="7288"/>
                    </a:cubicBezTo>
                    <a:cubicBezTo>
                      <a:pt x="3906" y="7288"/>
                      <a:pt x="4049" y="7276"/>
                      <a:pt x="4204" y="7228"/>
                    </a:cubicBezTo>
                    <a:lnTo>
                      <a:pt x="4763" y="7074"/>
                    </a:lnTo>
                    <a:cubicBezTo>
                      <a:pt x="5299" y="6907"/>
                      <a:pt x="5716" y="6454"/>
                      <a:pt x="5835" y="5907"/>
                    </a:cubicBezTo>
                    <a:lnTo>
                      <a:pt x="6097" y="4752"/>
                    </a:lnTo>
                    <a:lnTo>
                      <a:pt x="6168" y="4752"/>
                    </a:lnTo>
                    <a:cubicBezTo>
                      <a:pt x="6317" y="4715"/>
                      <a:pt x="6466" y="4698"/>
                      <a:pt x="6614" y="4698"/>
                    </a:cubicBezTo>
                    <a:cubicBezTo>
                      <a:pt x="7143" y="4698"/>
                      <a:pt x="7651" y="4923"/>
                      <a:pt x="8014" y="5323"/>
                    </a:cubicBezTo>
                    <a:lnTo>
                      <a:pt x="8073" y="5407"/>
                    </a:lnTo>
                    <a:cubicBezTo>
                      <a:pt x="8109" y="5430"/>
                      <a:pt x="8145" y="5466"/>
                      <a:pt x="8192" y="5466"/>
                    </a:cubicBezTo>
                    <a:lnTo>
                      <a:pt x="8228" y="5466"/>
                    </a:lnTo>
                    <a:cubicBezTo>
                      <a:pt x="8288" y="5442"/>
                      <a:pt x="8323" y="5419"/>
                      <a:pt x="8347" y="5359"/>
                    </a:cubicBezTo>
                    <a:cubicBezTo>
                      <a:pt x="8478" y="5002"/>
                      <a:pt x="8442" y="4657"/>
                      <a:pt x="8311" y="4359"/>
                    </a:cubicBezTo>
                    <a:cubicBezTo>
                      <a:pt x="8169" y="4061"/>
                      <a:pt x="7907" y="3835"/>
                      <a:pt x="7585" y="3716"/>
                    </a:cubicBezTo>
                    <a:cubicBezTo>
                      <a:pt x="7454" y="3676"/>
                      <a:pt x="7316" y="3654"/>
                      <a:pt x="7176" y="3654"/>
                    </a:cubicBezTo>
                    <a:cubicBezTo>
                      <a:pt x="6987" y="3654"/>
                      <a:pt x="6794" y="3693"/>
                      <a:pt x="6609" y="3776"/>
                    </a:cubicBezTo>
                    <a:cubicBezTo>
                      <a:pt x="6466" y="3847"/>
                      <a:pt x="6335" y="3954"/>
                      <a:pt x="6228" y="4073"/>
                    </a:cubicBezTo>
                    <a:lnTo>
                      <a:pt x="6240" y="4014"/>
                    </a:lnTo>
                    <a:cubicBezTo>
                      <a:pt x="6395" y="3442"/>
                      <a:pt x="6287" y="2823"/>
                      <a:pt x="5954" y="2323"/>
                    </a:cubicBezTo>
                    <a:cubicBezTo>
                      <a:pt x="5823" y="2109"/>
                      <a:pt x="5740" y="1894"/>
                      <a:pt x="5692" y="1656"/>
                    </a:cubicBezTo>
                    <a:lnTo>
                      <a:pt x="5621" y="1216"/>
                    </a:lnTo>
                    <a:cubicBezTo>
                      <a:pt x="5478" y="525"/>
                      <a:pt x="4871" y="1"/>
                      <a:pt x="4156" y="1"/>
                    </a:cubicBezTo>
                    <a:cubicBezTo>
                      <a:pt x="4137" y="1"/>
                      <a:pt x="4118" y="1"/>
                      <a:pt x="40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3" name="Google Shape;12913;p59">
                <a:extLst>
                  <a:ext uri="{FF2B5EF4-FFF2-40B4-BE49-F238E27FC236}">
                    <a16:creationId xmlns:a16="http://schemas.microsoft.com/office/drawing/2014/main" id="{5D4D0406-31D7-4588-8148-CB075B9DB94A}"/>
                  </a:ext>
                </a:extLst>
              </p:cNvPr>
              <p:cNvSpPr/>
              <p:nvPr/>
            </p:nvSpPr>
            <p:spPr>
              <a:xfrm>
                <a:off x="8045792" y="2634650"/>
                <a:ext cx="84124" cy="55850"/>
              </a:xfrm>
              <a:custGeom>
                <a:avLst/>
                <a:gdLst/>
                <a:ahLst/>
                <a:cxnLst/>
                <a:rect l="l" t="t" r="r" b="b"/>
                <a:pathLst>
                  <a:path w="2645" h="1756" extrusionOk="0">
                    <a:moveTo>
                      <a:pt x="2168" y="517"/>
                    </a:moveTo>
                    <a:cubicBezTo>
                      <a:pt x="2168" y="898"/>
                      <a:pt x="1906" y="1255"/>
                      <a:pt x="1513" y="1375"/>
                    </a:cubicBezTo>
                    <a:cubicBezTo>
                      <a:pt x="1425" y="1405"/>
                      <a:pt x="1333" y="1420"/>
                      <a:pt x="1242" y="1420"/>
                    </a:cubicBezTo>
                    <a:cubicBezTo>
                      <a:pt x="1087" y="1420"/>
                      <a:pt x="933" y="1378"/>
                      <a:pt x="799" y="1303"/>
                    </a:cubicBezTo>
                    <a:cubicBezTo>
                      <a:pt x="656" y="1232"/>
                      <a:pt x="560" y="1136"/>
                      <a:pt x="465" y="1017"/>
                    </a:cubicBezTo>
                    <a:lnTo>
                      <a:pt x="465" y="1017"/>
                    </a:lnTo>
                    <a:cubicBezTo>
                      <a:pt x="563" y="1031"/>
                      <a:pt x="661" y="1037"/>
                      <a:pt x="759" y="1037"/>
                    </a:cubicBezTo>
                    <a:cubicBezTo>
                      <a:pt x="1271" y="1037"/>
                      <a:pt x="1778" y="857"/>
                      <a:pt x="2168" y="517"/>
                    </a:cubicBezTo>
                    <a:close/>
                    <a:moveTo>
                      <a:pt x="2281" y="1"/>
                    </a:moveTo>
                    <a:cubicBezTo>
                      <a:pt x="2237" y="1"/>
                      <a:pt x="2198" y="17"/>
                      <a:pt x="2180" y="53"/>
                    </a:cubicBezTo>
                    <a:lnTo>
                      <a:pt x="2108" y="124"/>
                    </a:lnTo>
                    <a:cubicBezTo>
                      <a:pt x="1749" y="510"/>
                      <a:pt x="1241" y="714"/>
                      <a:pt x="727" y="714"/>
                    </a:cubicBezTo>
                    <a:cubicBezTo>
                      <a:pt x="559" y="714"/>
                      <a:pt x="391" y="692"/>
                      <a:pt x="227" y="648"/>
                    </a:cubicBezTo>
                    <a:cubicBezTo>
                      <a:pt x="213" y="645"/>
                      <a:pt x="199" y="644"/>
                      <a:pt x="185" y="644"/>
                    </a:cubicBezTo>
                    <a:cubicBezTo>
                      <a:pt x="140" y="644"/>
                      <a:pt x="97" y="659"/>
                      <a:pt x="60" y="696"/>
                    </a:cubicBezTo>
                    <a:cubicBezTo>
                      <a:pt x="25" y="743"/>
                      <a:pt x="1" y="803"/>
                      <a:pt x="25" y="863"/>
                    </a:cubicBezTo>
                    <a:cubicBezTo>
                      <a:pt x="179" y="1410"/>
                      <a:pt x="691" y="1756"/>
                      <a:pt x="1227" y="1756"/>
                    </a:cubicBezTo>
                    <a:cubicBezTo>
                      <a:pt x="1346" y="1756"/>
                      <a:pt x="1465" y="1732"/>
                      <a:pt x="1584" y="1696"/>
                    </a:cubicBezTo>
                    <a:cubicBezTo>
                      <a:pt x="2263" y="1482"/>
                      <a:pt x="2644" y="779"/>
                      <a:pt x="2442" y="112"/>
                    </a:cubicBezTo>
                    <a:cubicBezTo>
                      <a:pt x="2430" y="53"/>
                      <a:pt x="2382" y="5"/>
                      <a:pt x="2323" y="5"/>
                    </a:cubicBezTo>
                    <a:cubicBezTo>
                      <a:pt x="2309" y="2"/>
                      <a:pt x="2294" y="1"/>
                      <a:pt x="22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4" name="Google Shape;12914;p59">
                <a:extLst>
                  <a:ext uri="{FF2B5EF4-FFF2-40B4-BE49-F238E27FC236}">
                    <a16:creationId xmlns:a16="http://schemas.microsoft.com/office/drawing/2014/main" id="{226DB838-6E8D-4147-8A16-CB0A75796B8B}"/>
                  </a:ext>
                </a:extLst>
              </p:cNvPr>
              <p:cNvSpPr/>
              <p:nvPr/>
            </p:nvSpPr>
            <p:spPr>
              <a:xfrm>
                <a:off x="8145787" y="2470823"/>
                <a:ext cx="181034" cy="231795"/>
              </a:xfrm>
              <a:custGeom>
                <a:avLst/>
                <a:gdLst/>
                <a:ahLst/>
                <a:cxnLst/>
                <a:rect l="l" t="t" r="r" b="b"/>
                <a:pathLst>
                  <a:path w="5692" h="7288" extrusionOk="0">
                    <a:moveTo>
                      <a:pt x="1559" y="0"/>
                    </a:moveTo>
                    <a:cubicBezTo>
                      <a:pt x="864" y="0"/>
                      <a:pt x="247" y="493"/>
                      <a:pt x="107" y="1168"/>
                    </a:cubicBezTo>
                    <a:lnTo>
                      <a:pt x="12" y="1573"/>
                    </a:lnTo>
                    <a:cubicBezTo>
                      <a:pt x="0" y="1668"/>
                      <a:pt x="48" y="1751"/>
                      <a:pt x="131" y="1763"/>
                    </a:cubicBezTo>
                    <a:cubicBezTo>
                      <a:pt x="147" y="1767"/>
                      <a:pt x="163" y="1769"/>
                      <a:pt x="179" y="1769"/>
                    </a:cubicBezTo>
                    <a:cubicBezTo>
                      <a:pt x="253" y="1769"/>
                      <a:pt x="314" y="1723"/>
                      <a:pt x="333" y="1644"/>
                    </a:cubicBezTo>
                    <a:lnTo>
                      <a:pt x="417" y="1251"/>
                    </a:lnTo>
                    <a:cubicBezTo>
                      <a:pt x="534" y="700"/>
                      <a:pt x="1032" y="322"/>
                      <a:pt x="1571" y="322"/>
                    </a:cubicBezTo>
                    <a:cubicBezTo>
                      <a:pt x="1579" y="322"/>
                      <a:pt x="1587" y="322"/>
                      <a:pt x="1596" y="322"/>
                    </a:cubicBezTo>
                    <a:cubicBezTo>
                      <a:pt x="2727" y="358"/>
                      <a:pt x="3798" y="727"/>
                      <a:pt x="4703" y="1382"/>
                    </a:cubicBezTo>
                    <a:cubicBezTo>
                      <a:pt x="5167" y="1703"/>
                      <a:pt x="5310" y="2323"/>
                      <a:pt x="5072" y="2823"/>
                    </a:cubicBezTo>
                    <a:lnTo>
                      <a:pt x="4882" y="3227"/>
                    </a:lnTo>
                    <a:cubicBezTo>
                      <a:pt x="4763" y="3478"/>
                      <a:pt x="4691" y="3763"/>
                      <a:pt x="4679" y="4049"/>
                    </a:cubicBezTo>
                    <a:cubicBezTo>
                      <a:pt x="4644" y="4549"/>
                      <a:pt x="4417" y="5025"/>
                      <a:pt x="4036" y="5359"/>
                    </a:cubicBezTo>
                    <a:lnTo>
                      <a:pt x="2619" y="6633"/>
                    </a:lnTo>
                    <a:cubicBezTo>
                      <a:pt x="2397" y="6839"/>
                      <a:pt x="2101" y="6953"/>
                      <a:pt x="1801" y="6953"/>
                    </a:cubicBezTo>
                    <a:cubicBezTo>
                      <a:pt x="1668" y="6953"/>
                      <a:pt x="1534" y="6930"/>
                      <a:pt x="1405" y="6883"/>
                    </a:cubicBezTo>
                    <a:lnTo>
                      <a:pt x="845" y="6692"/>
                    </a:lnTo>
                    <a:cubicBezTo>
                      <a:pt x="834" y="6692"/>
                      <a:pt x="822" y="6680"/>
                      <a:pt x="786" y="6680"/>
                    </a:cubicBezTo>
                    <a:cubicBezTo>
                      <a:pt x="766" y="6672"/>
                      <a:pt x="746" y="6668"/>
                      <a:pt x="727" y="6668"/>
                    </a:cubicBezTo>
                    <a:cubicBezTo>
                      <a:pt x="662" y="6668"/>
                      <a:pt x="602" y="6709"/>
                      <a:pt x="584" y="6764"/>
                    </a:cubicBezTo>
                    <a:cubicBezTo>
                      <a:pt x="548" y="6859"/>
                      <a:pt x="595" y="6942"/>
                      <a:pt x="667" y="6978"/>
                    </a:cubicBezTo>
                    <a:cubicBezTo>
                      <a:pt x="691" y="6990"/>
                      <a:pt x="714" y="6990"/>
                      <a:pt x="726" y="7002"/>
                    </a:cubicBezTo>
                    <a:lnTo>
                      <a:pt x="1286" y="7204"/>
                    </a:lnTo>
                    <a:cubicBezTo>
                      <a:pt x="1441" y="7252"/>
                      <a:pt x="1607" y="7288"/>
                      <a:pt x="1786" y="7288"/>
                    </a:cubicBezTo>
                    <a:cubicBezTo>
                      <a:pt x="2179" y="7288"/>
                      <a:pt x="2548" y="7157"/>
                      <a:pt x="2834" y="6883"/>
                    </a:cubicBezTo>
                    <a:lnTo>
                      <a:pt x="4239" y="5609"/>
                    </a:lnTo>
                    <a:cubicBezTo>
                      <a:pt x="4691" y="5216"/>
                      <a:pt x="4977" y="4656"/>
                      <a:pt x="5001" y="4061"/>
                    </a:cubicBezTo>
                    <a:cubicBezTo>
                      <a:pt x="5013" y="3823"/>
                      <a:pt x="5072" y="3585"/>
                      <a:pt x="5179" y="3358"/>
                    </a:cubicBezTo>
                    <a:lnTo>
                      <a:pt x="5370" y="2954"/>
                    </a:lnTo>
                    <a:cubicBezTo>
                      <a:pt x="5691" y="2335"/>
                      <a:pt x="5477" y="1549"/>
                      <a:pt x="4894" y="1132"/>
                    </a:cubicBezTo>
                    <a:cubicBezTo>
                      <a:pt x="3929" y="430"/>
                      <a:pt x="2798" y="37"/>
                      <a:pt x="1607" y="1"/>
                    </a:cubicBezTo>
                    <a:cubicBezTo>
                      <a:pt x="1591" y="0"/>
                      <a:pt x="1575" y="0"/>
                      <a:pt x="155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399" name="组合 398">
            <a:extLst>
              <a:ext uri="{FF2B5EF4-FFF2-40B4-BE49-F238E27FC236}">
                <a16:creationId xmlns:a16="http://schemas.microsoft.com/office/drawing/2014/main" id="{6D6B4AC9-98D6-4403-9FE2-B03230D2DC7F}"/>
              </a:ext>
            </a:extLst>
          </p:cNvPr>
          <p:cNvGrpSpPr/>
          <p:nvPr/>
        </p:nvGrpSpPr>
        <p:grpSpPr>
          <a:xfrm>
            <a:off x="928665" y="3573524"/>
            <a:ext cx="10297532" cy="469102"/>
            <a:chOff x="668459" y="3400423"/>
            <a:chExt cx="10817943" cy="492808"/>
          </a:xfrm>
          <a:solidFill>
            <a:schemeClr val="tx1">
              <a:lumMod val="75000"/>
              <a:lumOff val="25000"/>
            </a:schemeClr>
          </a:solidFill>
        </p:grpSpPr>
        <p:grpSp>
          <p:nvGrpSpPr>
            <p:cNvPr id="400" name="Google Shape;12983;p59">
              <a:extLst>
                <a:ext uri="{FF2B5EF4-FFF2-40B4-BE49-F238E27FC236}">
                  <a16:creationId xmlns:a16="http://schemas.microsoft.com/office/drawing/2014/main" id="{74B094DB-ABA6-45B5-BEA8-C5B08B1BE5CE}"/>
                </a:ext>
              </a:extLst>
            </p:cNvPr>
            <p:cNvGrpSpPr/>
            <p:nvPr/>
          </p:nvGrpSpPr>
          <p:grpSpPr>
            <a:xfrm>
              <a:off x="668459" y="3411301"/>
              <a:ext cx="485472" cy="471053"/>
              <a:chOff x="853950" y="2894720"/>
              <a:chExt cx="364104" cy="353290"/>
            </a:xfrm>
            <a:grpFill/>
          </p:grpSpPr>
          <p:sp>
            <p:nvSpPr>
              <p:cNvPr id="511" name="Google Shape;12984;p59">
                <a:extLst>
                  <a:ext uri="{FF2B5EF4-FFF2-40B4-BE49-F238E27FC236}">
                    <a16:creationId xmlns:a16="http://schemas.microsoft.com/office/drawing/2014/main" id="{251F9A41-15A3-46CC-A3D8-2A7F1711560C}"/>
                  </a:ext>
                </a:extLst>
              </p:cNvPr>
              <p:cNvSpPr/>
              <p:nvPr/>
            </p:nvSpPr>
            <p:spPr>
              <a:xfrm>
                <a:off x="1056167" y="3155298"/>
                <a:ext cx="57472" cy="57662"/>
              </a:xfrm>
              <a:custGeom>
                <a:avLst/>
                <a:gdLst/>
                <a:ahLst/>
                <a:cxnLst/>
                <a:rect l="l" t="t" r="r" b="b"/>
                <a:pathLst>
                  <a:path w="1807" h="1813" extrusionOk="0">
                    <a:moveTo>
                      <a:pt x="907" y="0"/>
                    </a:moveTo>
                    <a:cubicBezTo>
                      <a:pt x="686" y="0"/>
                      <a:pt x="459" y="83"/>
                      <a:pt x="274" y="268"/>
                    </a:cubicBezTo>
                    <a:cubicBezTo>
                      <a:pt x="215" y="328"/>
                      <a:pt x="215" y="423"/>
                      <a:pt x="274" y="506"/>
                    </a:cubicBezTo>
                    <a:cubicBezTo>
                      <a:pt x="304" y="536"/>
                      <a:pt x="346" y="551"/>
                      <a:pt x="389" y="551"/>
                    </a:cubicBezTo>
                    <a:cubicBezTo>
                      <a:pt x="432" y="551"/>
                      <a:pt x="477" y="536"/>
                      <a:pt x="512" y="506"/>
                    </a:cubicBezTo>
                    <a:cubicBezTo>
                      <a:pt x="625" y="394"/>
                      <a:pt x="767" y="336"/>
                      <a:pt x="908" y="336"/>
                    </a:cubicBezTo>
                    <a:cubicBezTo>
                      <a:pt x="1020" y="336"/>
                      <a:pt x="1132" y="373"/>
                      <a:pt x="1227" y="447"/>
                    </a:cubicBezTo>
                    <a:cubicBezTo>
                      <a:pt x="1489" y="625"/>
                      <a:pt x="1560" y="983"/>
                      <a:pt x="1381" y="1233"/>
                    </a:cubicBezTo>
                    <a:cubicBezTo>
                      <a:pt x="1265" y="1401"/>
                      <a:pt x="1087" y="1477"/>
                      <a:pt x="911" y="1477"/>
                    </a:cubicBezTo>
                    <a:cubicBezTo>
                      <a:pt x="639" y="1477"/>
                      <a:pt x="370" y="1294"/>
                      <a:pt x="334" y="983"/>
                    </a:cubicBezTo>
                    <a:cubicBezTo>
                      <a:pt x="323" y="894"/>
                      <a:pt x="260" y="827"/>
                      <a:pt x="176" y="827"/>
                    </a:cubicBezTo>
                    <a:cubicBezTo>
                      <a:pt x="169" y="827"/>
                      <a:pt x="162" y="827"/>
                      <a:pt x="155" y="828"/>
                    </a:cubicBezTo>
                    <a:cubicBezTo>
                      <a:pt x="72" y="840"/>
                      <a:pt x="0" y="923"/>
                      <a:pt x="12" y="1006"/>
                    </a:cubicBezTo>
                    <a:cubicBezTo>
                      <a:pt x="63" y="1513"/>
                      <a:pt x="487" y="1812"/>
                      <a:pt x="913" y="1812"/>
                    </a:cubicBezTo>
                    <a:cubicBezTo>
                      <a:pt x="1189" y="1812"/>
                      <a:pt x="1466" y="1687"/>
                      <a:pt x="1643" y="1411"/>
                    </a:cubicBezTo>
                    <a:cubicBezTo>
                      <a:pt x="1751" y="1256"/>
                      <a:pt x="1798" y="1078"/>
                      <a:pt x="1798" y="899"/>
                    </a:cubicBezTo>
                    <a:cubicBezTo>
                      <a:pt x="1806" y="360"/>
                      <a:pt x="1368" y="0"/>
                      <a:pt x="90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12" name="Google Shape;12985;p59">
                <a:extLst>
                  <a:ext uri="{FF2B5EF4-FFF2-40B4-BE49-F238E27FC236}">
                    <a16:creationId xmlns:a16="http://schemas.microsoft.com/office/drawing/2014/main" id="{C065D9FD-C34D-48CA-9DE1-F7FA8330F014}"/>
                  </a:ext>
                </a:extLst>
              </p:cNvPr>
              <p:cNvSpPr/>
              <p:nvPr/>
            </p:nvSpPr>
            <p:spPr>
              <a:xfrm>
                <a:off x="868326" y="2975027"/>
                <a:ext cx="192802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2579" extrusionOk="0">
                    <a:moveTo>
                      <a:pt x="3619" y="1"/>
                    </a:moveTo>
                    <a:cubicBezTo>
                      <a:pt x="2165" y="1"/>
                      <a:pt x="686" y="811"/>
                      <a:pt x="48" y="2364"/>
                    </a:cubicBezTo>
                    <a:cubicBezTo>
                      <a:pt x="1" y="2460"/>
                      <a:pt x="84" y="2579"/>
                      <a:pt x="203" y="2579"/>
                    </a:cubicBezTo>
                    <a:cubicBezTo>
                      <a:pt x="263" y="2579"/>
                      <a:pt x="334" y="2543"/>
                      <a:pt x="346" y="2483"/>
                    </a:cubicBezTo>
                    <a:cubicBezTo>
                      <a:pt x="909" y="1104"/>
                      <a:pt x="2222" y="332"/>
                      <a:pt x="3567" y="332"/>
                    </a:cubicBezTo>
                    <a:cubicBezTo>
                      <a:pt x="4242" y="332"/>
                      <a:pt x="4925" y="526"/>
                      <a:pt x="5525" y="936"/>
                    </a:cubicBezTo>
                    <a:cubicBezTo>
                      <a:pt x="5609" y="995"/>
                      <a:pt x="5680" y="1031"/>
                      <a:pt x="5752" y="1114"/>
                    </a:cubicBezTo>
                    <a:cubicBezTo>
                      <a:pt x="5784" y="1142"/>
                      <a:pt x="5824" y="1156"/>
                      <a:pt x="5864" y="1156"/>
                    </a:cubicBezTo>
                    <a:cubicBezTo>
                      <a:pt x="5911" y="1156"/>
                      <a:pt x="5957" y="1136"/>
                      <a:pt x="5990" y="1090"/>
                    </a:cubicBezTo>
                    <a:cubicBezTo>
                      <a:pt x="6061" y="1019"/>
                      <a:pt x="6049" y="912"/>
                      <a:pt x="5978" y="852"/>
                    </a:cubicBezTo>
                    <a:cubicBezTo>
                      <a:pt x="5317" y="280"/>
                      <a:pt x="4473" y="1"/>
                      <a:pt x="361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13" name="Google Shape;12986;p59">
                <a:extLst>
                  <a:ext uri="{FF2B5EF4-FFF2-40B4-BE49-F238E27FC236}">
                    <a16:creationId xmlns:a16="http://schemas.microsoft.com/office/drawing/2014/main" id="{C959217D-B820-40D2-B4E1-B5E70E1EDAF9}"/>
                  </a:ext>
                </a:extLst>
              </p:cNvPr>
              <p:cNvSpPr/>
              <p:nvPr/>
            </p:nvSpPr>
            <p:spPr>
              <a:xfrm>
                <a:off x="853950" y="3067580"/>
                <a:ext cx="137875" cy="168598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5301" extrusionOk="0">
                    <a:moveTo>
                      <a:pt x="479" y="1"/>
                    </a:moveTo>
                    <a:cubicBezTo>
                      <a:pt x="401" y="1"/>
                      <a:pt x="321" y="57"/>
                      <a:pt x="310" y="133"/>
                    </a:cubicBezTo>
                    <a:cubicBezTo>
                      <a:pt x="0" y="1633"/>
                      <a:pt x="608" y="3217"/>
                      <a:pt x="1893" y="4074"/>
                    </a:cubicBezTo>
                    <a:cubicBezTo>
                      <a:pt x="1965" y="4134"/>
                      <a:pt x="2858" y="4788"/>
                      <a:pt x="4072" y="5288"/>
                    </a:cubicBezTo>
                    <a:cubicBezTo>
                      <a:pt x="4084" y="5300"/>
                      <a:pt x="4120" y="5300"/>
                      <a:pt x="4132" y="5300"/>
                    </a:cubicBezTo>
                    <a:cubicBezTo>
                      <a:pt x="4191" y="5300"/>
                      <a:pt x="4275" y="5253"/>
                      <a:pt x="4287" y="5193"/>
                    </a:cubicBezTo>
                    <a:cubicBezTo>
                      <a:pt x="4334" y="5074"/>
                      <a:pt x="4287" y="4979"/>
                      <a:pt x="4191" y="4955"/>
                    </a:cubicBezTo>
                    <a:cubicBezTo>
                      <a:pt x="2989" y="4479"/>
                      <a:pt x="2084" y="3800"/>
                      <a:pt x="2084" y="3800"/>
                    </a:cubicBezTo>
                    <a:cubicBezTo>
                      <a:pt x="905" y="3002"/>
                      <a:pt x="346" y="1562"/>
                      <a:pt x="643" y="193"/>
                    </a:cubicBezTo>
                    <a:cubicBezTo>
                      <a:pt x="655" y="109"/>
                      <a:pt x="596" y="14"/>
                      <a:pt x="500" y="2"/>
                    </a:cubicBezTo>
                    <a:cubicBezTo>
                      <a:pt x="493" y="1"/>
                      <a:pt x="486" y="1"/>
                      <a:pt x="4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14" name="Google Shape;12987;p59">
                <a:extLst>
                  <a:ext uri="{FF2B5EF4-FFF2-40B4-BE49-F238E27FC236}">
                    <a16:creationId xmlns:a16="http://schemas.microsoft.com/office/drawing/2014/main" id="{FCBEDF19-0A8A-4F94-BC59-C480A7FDD67A}"/>
                  </a:ext>
                </a:extLst>
              </p:cNvPr>
              <p:cNvSpPr/>
              <p:nvPr/>
            </p:nvSpPr>
            <p:spPr>
              <a:xfrm>
                <a:off x="937248" y="3014975"/>
                <a:ext cx="87877" cy="57217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1799" extrusionOk="0">
                    <a:moveTo>
                      <a:pt x="2225" y="1"/>
                    </a:moveTo>
                    <a:cubicBezTo>
                      <a:pt x="2218" y="1"/>
                      <a:pt x="2211" y="1"/>
                      <a:pt x="2203" y="1"/>
                    </a:cubicBezTo>
                    <a:lnTo>
                      <a:pt x="941" y="61"/>
                    </a:lnTo>
                    <a:cubicBezTo>
                      <a:pt x="584" y="73"/>
                      <a:pt x="346" y="430"/>
                      <a:pt x="477" y="763"/>
                    </a:cubicBezTo>
                    <a:cubicBezTo>
                      <a:pt x="203" y="787"/>
                      <a:pt x="1" y="1025"/>
                      <a:pt x="13" y="1311"/>
                    </a:cubicBezTo>
                    <a:cubicBezTo>
                      <a:pt x="25" y="1597"/>
                      <a:pt x="263" y="1799"/>
                      <a:pt x="537" y="1799"/>
                    </a:cubicBezTo>
                    <a:cubicBezTo>
                      <a:pt x="560" y="1799"/>
                      <a:pt x="548" y="1799"/>
                      <a:pt x="953" y="1787"/>
                    </a:cubicBezTo>
                    <a:cubicBezTo>
                      <a:pt x="1037" y="1787"/>
                      <a:pt x="1120" y="1704"/>
                      <a:pt x="1120" y="1608"/>
                    </a:cubicBezTo>
                    <a:cubicBezTo>
                      <a:pt x="1120" y="1525"/>
                      <a:pt x="1025" y="1442"/>
                      <a:pt x="941" y="1442"/>
                    </a:cubicBezTo>
                    <a:lnTo>
                      <a:pt x="548" y="1466"/>
                    </a:lnTo>
                    <a:cubicBezTo>
                      <a:pt x="441" y="1466"/>
                      <a:pt x="346" y="1370"/>
                      <a:pt x="346" y="1263"/>
                    </a:cubicBezTo>
                    <a:cubicBezTo>
                      <a:pt x="346" y="1168"/>
                      <a:pt x="429" y="1073"/>
                      <a:pt x="537" y="1073"/>
                    </a:cubicBezTo>
                    <a:lnTo>
                      <a:pt x="667" y="1073"/>
                    </a:lnTo>
                    <a:cubicBezTo>
                      <a:pt x="858" y="1061"/>
                      <a:pt x="953" y="835"/>
                      <a:pt x="834" y="704"/>
                    </a:cubicBezTo>
                    <a:cubicBezTo>
                      <a:pt x="727" y="585"/>
                      <a:pt x="798" y="394"/>
                      <a:pt x="965" y="370"/>
                    </a:cubicBezTo>
                    <a:lnTo>
                      <a:pt x="2227" y="311"/>
                    </a:lnTo>
                    <a:cubicBezTo>
                      <a:pt x="2334" y="311"/>
                      <a:pt x="2442" y="406"/>
                      <a:pt x="2442" y="513"/>
                    </a:cubicBezTo>
                    <a:cubicBezTo>
                      <a:pt x="2442" y="608"/>
                      <a:pt x="2346" y="704"/>
                      <a:pt x="2263" y="704"/>
                    </a:cubicBezTo>
                    <a:lnTo>
                      <a:pt x="2144" y="704"/>
                    </a:lnTo>
                    <a:cubicBezTo>
                      <a:pt x="1953" y="716"/>
                      <a:pt x="1858" y="942"/>
                      <a:pt x="1977" y="1085"/>
                    </a:cubicBezTo>
                    <a:cubicBezTo>
                      <a:pt x="2084" y="1204"/>
                      <a:pt x="1989" y="1406"/>
                      <a:pt x="1834" y="1406"/>
                    </a:cubicBezTo>
                    <a:lnTo>
                      <a:pt x="1620" y="1418"/>
                    </a:lnTo>
                    <a:cubicBezTo>
                      <a:pt x="1537" y="1418"/>
                      <a:pt x="1453" y="1501"/>
                      <a:pt x="1453" y="1597"/>
                    </a:cubicBezTo>
                    <a:cubicBezTo>
                      <a:pt x="1453" y="1680"/>
                      <a:pt x="1549" y="1763"/>
                      <a:pt x="1632" y="1763"/>
                    </a:cubicBezTo>
                    <a:lnTo>
                      <a:pt x="1846" y="1739"/>
                    </a:lnTo>
                    <a:cubicBezTo>
                      <a:pt x="2203" y="1728"/>
                      <a:pt x="2442" y="1370"/>
                      <a:pt x="2322" y="1049"/>
                    </a:cubicBezTo>
                    <a:cubicBezTo>
                      <a:pt x="2561" y="1013"/>
                      <a:pt x="2763" y="775"/>
                      <a:pt x="2751" y="489"/>
                    </a:cubicBezTo>
                    <a:cubicBezTo>
                      <a:pt x="2739" y="222"/>
                      <a:pt x="2502" y="1"/>
                      <a:pt x="22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15" name="Google Shape;12988;p59">
                <a:extLst>
                  <a:ext uri="{FF2B5EF4-FFF2-40B4-BE49-F238E27FC236}">
                    <a16:creationId xmlns:a16="http://schemas.microsoft.com/office/drawing/2014/main" id="{50440497-3411-47FB-A830-8574B60D93D8}"/>
                  </a:ext>
                </a:extLst>
              </p:cNvPr>
              <p:cNvSpPr/>
              <p:nvPr/>
            </p:nvSpPr>
            <p:spPr>
              <a:xfrm>
                <a:off x="978912" y="3095664"/>
                <a:ext cx="78399" cy="79290"/>
              </a:xfrm>
              <a:custGeom>
                <a:avLst/>
                <a:gdLst/>
                <a:ahLst/>
                <a:cxnLst/>
                <a:rect l="l" t="t" r="r" b="b"/>
                <a:pathLst>
                  <a:path w="2465" h="2493" extrusionOk="0">
                    <a:moveTo>
                      <a:pt x="1751" y="0"/>
                    </a:moveTo>
                    <a:cubicBezTo>
                      <a:pt x="1513" y="0"/>
                      <a:pt x="1477" y="95"/>
                      <a:pt x="381" y="691"/>
                    </a:cubicBezTo>
                    <a:cubicBezTo>
                      <a:pt x="72" y="869"/>
                      <a:pt x="24" y="1286"/>
                      <a:pt x="286" y="1524"/>
                    </a:cubicBezTo>
                    <a:cubicBezTo>
                      <a:pt x="84" y="1667"/>
                      <a:pt x="0" y="1929"/>
                      <a:pt x="72" y="2155"/>
                    </a:cubicBezTo>
                    <a:cubicBezTo>
                      <a:pt x="154" y="2370"/>
                      <a:pt x="351" y="2493"/>
                      <a:pt x="555" y="2493"/>
                    </a:cubicBezTo>
                    <a:cubicBezTo>
                      <a:pt x="646" y="2493"/>
                      <a:pt x="738" y="2468"/>
                      <a:pt x="822" y="2417"/>
                    </a:cubicBezTo>
                    <a:lnTo>
                      <a:pt x="1096" y="2262"/>
                    </a:lnTo>
                    <a:cubicBezTo>
                      <a:pt x="1179" y="2215"/>
                      <a:pt x="1203" y="2108"/>
                      <a:pt x="1155" y="2036"/>
                    </a:cubicBezTo>
                    <a:cubicBezTo>
                      <a:pt x="1131" y="1987"/>
                      <a:pt x="1073" y="1955"/>
                      <a:pt x="1016" y="1955"/>
                    </a:cubicBezTo>
                    <a:cubicBezTo>
                      <a:pt x="989" y="1955"/>
                      <a:pt x="963" y="1962"/>
                      <a:pt x="941" y="1977"/>
                    </a:cubicBezTo>
                    <a:lnTo>
                      <a:pt x="655" y="2143"/>
                    </a:lnTo>
                    <a:cubicBezTo>
                      <a:pt x="624" y="2161"/>
                      <a:pt x="591" y="2169"/>
                      <a:pt x="558" y="2169"/>
                    </a:cubicBezTo>
                    <a:cubicBezTo>
                      <a:pt x="479" y="2169"/>
                      <a:pt x="403" y="2120"/>
                      <a:pt x="370" y="2036"/>
                    </a:cubicBezTo>
                    <a:cubicBezTo>
                      <a:pt x="346" y="1965"/>
                      <a:pt x="381" y="1846"/>
                      <a:pt x="465" y="1798"/>
                    </a:cubicBezTo>
                    <a:cubicBezTo>
                      <a:pt x="643" y="1691"/>
                      <a:pt x="667" y="1441"/>
                      <a:pt x="489" y="1310"/>
                    </a:cubicBezTo>
                    <a:cubicBezTo>
                      <a:pt x="381" y="1215"/>
                      <a:pt x="405" y="1048"/>
                      <a:pt x="512" y="976"/>
                    </a:cubicBezTo>
                    <a:cubicBezTo>
                      <a:pt x="1691" y="322"/>
                      <a:pt x="1632" y="322"/>
                      <a:pt x="1727" y="322"/>
                    </a:cubicBezTo>
                    <a:cubicBezTo>
                      <a:pt x="1822" y="322"/>
                      <a:pt x="1917" y="417"/>
                      <a:pt x="1917" y="512"/>
                    </a:cubicBezTo>
                    <a:cubicBezTo>
                      <a:pt x="1917" y="679"/>
                      <a:pt x="1751" y="715"/>
                      <a:pt x="1691" y="750"/>
                    </a:cubicBezTo>
                    <a:cubicBezTo>
                      <a:pt x="1536" y="846"/>
                      <a:pt x="1548" y="1084"/>
                      <a:pt x="1727" y="1155"/>
                    </a:cubicBezTo>
                    <a:cubicBezTo>
                      <a:pt x="1882" y="1215"/>
                      <a:pt x="1882" y="1429"/>
                      <a:pt x="1739" y="1512"/>
                    </a:cubicBezTo>
                    <a:lnTo>
                      <a:pt x="1501" y="1643"/>
                    </a:lnTo>
                    <a:cubicBezTo>
                      <a:pt x="1429" y="1691"/>
                      <a:pt x="1393" y="1798"/>
                      <a:pt x="1441" y="1869"/>
                    </a:cubicBezTo>
                    <a:cubicBezTo>
                      <a:pt x="1474" y="1918"/>
                      <a:pt x="1529" y="1951"/>
                      <a:pt x="1587" y="1951"/>
                    </a:cubicBezTo>
                    <a:cubicBezTo>
                      <a:pt x="1614" y="1951"/>
                      <a:pt x="1641" y="1944"/>
                      <a:pt x="1667" y="1929"/>
                    </a:cubicBezTo>
                    <a:lnTo>
                      <a:pt x="1905" y="1798"/>
                    </a:lnTo>
                    <a:cubicBezTo>
                      <a:pt x="2215" y="1619"/>
                      <a:pt x="2275" y="1203"/>
                      <a:pt x="2001" y="953"/>
                    </a:cubicBezTo>
                    <a:cubicBezTo>
                      <a:pt x="2465" y="679"/>
                      <a:pt x="2275" y="0"/>
                      <a:pt x="17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16" name="Google Shape;12989;p59">
                <a:extLst>
                  <a:ext uri="{FF2B5EF4-FFF2-40B4-BE49-F238E27FC236}">
                    <a16:creationId xmlns:a16="http://schemas.microsoft.com/office/drawing/2014/main" id="{E2BCD6A8-43D8-4B7B-A755-EDD1000BE36F}"/>
                  </a:ext>
                </a:extLst>
              </p:cNvPr>
              <p:cNvSpPr/>
              <p:nvPr/>
            </p:nvSpPr>
            <p:spPr>
              <a:xfrm>
                <a:off x="891067" y="3070697"/>
                <a:ext cx="74615" cy="77477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2436" extrusionOk="0">
                    <a:moveTo>
                      <a:pt x="534" y="1"/>
                    </a:moveTo>
                    <a:cubicBezTo>
                      <a:pt x="499" y="1"/>
                      <a:pt x="464" y="4"/>
                      <a:pt x="429" y="11"/>
                    </a:cubicBezTo>
                    <a:cubicBezTo>
                      <a:pt x="191" y="71"/>
                      <a:pt x="0" y="273"/>
                      <a:pt x="0" y="523"/>
                    </a:cubicBezTo>
                    <a:cubicBezTo>
                      <a:pt x="0" y="690"/>
                      <a:pt x="72" y="749"/>
                      <a:pt x="203" y="1107"/>
                    </a:cubicBezTo>
                    <a:cubicBezTo>
                      <a:pt x="220" y="1178"/>
                      <a:pt x="284" y="1215"/>
                      <a:pt x="345" y="1215"/>
                    </a:cubicBezTo>
                    <a:cubicBezTo>
                      <a:pt x="366" y="1215"/>
                      <a:pt x="387" y="1211"/>
                      <a:pt x="405" y="1202"/>
                    </a:cubicBezTo>
                    <a:cubicBezTo>
                      <a:pt x="500" y="1166"/>
                      <a:pt x="548" y="1059"/>
                      <a:pt x="500" y="988"/>
                    </a:cubicBezTo>
                    <a:cubicBezTo>
                      <a:pt x="345" y="583"/>
                      <a:pt x="334" y="583"/>
                      <a:pt x="334" y="523"/>
                    </a:cubicBezTo>
                    <a:cubicBezTo>
                      <a:pt x="334" y="416"/>
                      <a:pt x="429" y="333"/>
                      <a:pt x="512" y="333"/>
                    </a:cubicBezTo>
                    <a:cubicBezTo>
                      <a:pt x="584" y="333"/>
                      <a:pt x="679" y="392"/>
                      <a:pt x="703" y="464"/>
                    </a:cubicBezTo>
                    <a:cubicBezTo>
                      <a:pt x="738" y="511"/>
                      <a:pt x="750" y="738"/>
                      <a:pt x="965" y="738"/>
                    </a:cubicBezTo>
                    <a:cubicBezTo>
                      <a:pt x="1036" y="738"/>
                      <a:pt x="1107" y="690"/>
                      <a:pt x="1155" y="618"/>
                    </a:cubicBezTo>
                    <a:cubicBezTo>
                      <a:pt x="1188" y="557"/>
                      <a:pt x="1253" y="527"/>
                      <a:pt x="1318" y="527"/>
                    </a:cubicBezTo>
                    <a:cubicBezTo>
                      <a:pt x="1393" y="527"/>
                      <a:pt x="1469" y="566"/>
                      <a:pt x="1500" y="642"/>
                    </a:cubicBezTo>
                    <a:cubicBezTo>
                      <a:pt x="1977" y="1881"/>
                      <a:pt x="1977" y="1833"/>
                      <a:pt x="1977" y="1892"/>
                    </a:cubicBezTo>
                    <a:cubicBezTo>
                      <a:pt x="1977" y="2018"/>
                      <a:pt x="1874" y="2091"/>
                      <a:pt x="1773" y="2091"/>
                    </a:cubicBezTo>
                    <a:cubicBezTo>
                      <a:pt x="1701" y="2091"/>
                      <a:pt x="1630" y="2055"/>
                      <a:pt x="1596" y="1976"/>
                    </a:cubicBezTo>
                    <a:lnTo>
                      <a:pt x="1536" y="1833"/>
                    </a:lnTo>
                    <a:cubicBezTo>
                      <a:pt x="1498" y="1739"/>
                      <a:pt x="1415" y="1691"/>
                      <a:pt x="1332" y="1691"/>
                    </a:cubicBezTo>
                    <a:cubicBezTo>
                      <a:pt x="1257" y="1691"/>
                      <a:pt x="1183" y="1730"/>
                      <a:pt x="1143" y="1809"/>
                    </a:cubicBezTo>
                    <a:cubicBezTo>
                      <a:pt x="1105" y="1875"/>
                      <a:pt x="1041" y="1908"/>
                      <a:pt x="976" y="1908"/>
                    </a:cubicBezTo>
                    <a:cubicBezTo>
                      <a:pt x="901" y="1908"/>
                      <a:pt x="824" y="1863"/>
                      <a:pt x="786" y="1773"/>
                    </a:cubicBezTo>
                    <a:lnTo>
                      <a:pt x="726" y="1607"/>
                    </a:lnTo>
                    <a:cubicBezTo>
                      <a:pt x="700" y="1546"/>
                      <a:pt x="637" y="1504"/>
                      <a:pt x="577" y="1504"/>
                    </a:cubicBezTo>
                    <a:cubicBezTo>
                      <a:pt x="554" y="1504"/>
                      <a:pt x="532" y="1510"/>
                      <a:pt x="512" y="1523"/>
                    </a:cubicBezTo>
                    <a:cubicBezTo>
                      <a:pt x="429" y="1559"/>
                      <a:pt x="381" y="1654"/>
                      <a:pt x="429" y="1726"/>
                    </a:cubicBezTo>
                    <a:lnTo>
                      <a:pt x="488" y="1892"/>
                    </a:lnTo>
                    <a:cubicBezTo>
                      <a:pt x="574" y="2112"/>
                      <a:pt x="779" y="2244"/>
                      <a:pt x="987" y="2244"/>
                    </a:cubicBezTo>
                    <a:cubicBezTo>
                      <a:pt x="1095" y="2244"/>
                      <a:pt x="1204" y="2208"/>
                      <a:pt x="1298" y="2131"/>
                    </a:cubicBezTo>
                    <a:cubicBezTo>
                      <a:pt x="1390" y="2315"/>
                      <a:pt x="1583" y="2436"/>
                      <a:pt x="1793" y="2436"/>
                    </a:cubicBezTo>
                    <a:cubicBezTo>
                      <a:pt x="1853" y="2436"/>
                      <a:pt x="1915" y="2426"/>
                      <a:pt x="1977" y="2404"/>
                    </a:cubicBezTo>
                    <a:cubicBezTo>
                      <a:pt x="2179" y="2321"/>
                      <a:pt x="2310" y="2119"/>
                      <a:pt x="2310" y="1904"/>
                    </a:cubicBezTo>
                    <a:cubicBezTo>
                      <a:pt x="2346" y="1738"/>
                      <a:pt x="2298" y="1738"/>
                      <a:pt x="1834" y="523"/>
                    </a:cubicBezTo>
                    <a:cubicBezTo>
                      <a:pt x="1757" y="315"/>
                      <a:pt x="1555" y="192"/>
                      <a:pt x="1349" y="192"/>
                    </a:cubicBezTo>
                    <a:cubicBezTo>
                      <a:pt x="1236" y="192"/>
                      <a:pt x="1121" y="229"/>
                      <a:pt x="1024" y="309"/>
                    </a:cubicBezTo>
                    <a:cubicBezTo>
                      <a:pt x="933" y="116"/>
                      <a:pt x="737" y="1"/>
                      <a:pt x="5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17" name="Google Shape;12990;p59">
                <a:extLst>
                  <a:ext uri="{FF2B5EF4-FFF2-40B4-BE49-F238E27FC236}">
                    <a16:creationId xmlns:a16="http://schemas.microsoft.com/office/drawing/2014/main" id="{B796AC31-CEDF-465A-8AE7-452694EEE0E3}"/>
                  </a:ext>
                </a:extLst>
              </p:cNvPr>
              <p:cNvSpPr/>
              <p:nvPr/>
            </p:nvSpPr>
            <p:spPr>
              <a:xfrm>
                <a:off x="999745" y="2894720"/>
                <a:ext cx="218310" cy="353290"/>
              </a:xfrm>
              <a:custGeom>
                <a:avLst/>
                <a:gdLst/>
                <a:ahLst/>
                <a:cxnLst/>
                <a:rect l="l" t="t" r="r" b="b"/>
                <a:pathLst>
                  <a:path w="6864" h="11108" extrusionOk="0">
                    <a:moveTo>
                      <a:pt x="6633" y="1"/>
                    </a:moveTo>
                    <a:cubicBezTo>
                      <a:pt x="6605" y="1"/>
                      <a:pt x="6577" y="7"/>
                      <a:pt x="6549" y="20"/>
                    </a:cubicBezTo>
                    <a:cubicBezTo>
                      <a:pt x="5918" y="282"/>
                      <a:pt x="5299" y="698"/>
                      <a:pt x="4703" y="1246"/>
                    </a:cubicBezTo>
                    <a:cubicBezTo>
                      <a:pt x="4644" y="1306"/>
                      <a:pt x="4620" y="1413"/>
                      <a:pt x="4703" y="1484"/>
                    </a:cubicBezTo>
                    <a:cubicBezTo>
                      <a:pt x="4735" y="1516"/>
                      <a:pt x="4778" y="1538"/>
                      <a:pt x="4824" y="1538"/>
                    </a:cubicBezTo>
                    <a:cubicBezTo>
                      <a:pt x="4862" y="1538"/>
                      <a:pt x="4903" y="1523"/>
                      <a:pt x="4941" y="1484"/>
                    </a:cubicBezTo>
                    <a:cubicBezTo>
                      <a:pt x="5430" y="1032"/>
                      <a:pt x="5918" y="675"/>
                      <a:pt x="6442" y="413"/>
                    </a:cubicBezTo>
                    <a:lnTo>
                      <a:pt x="6442" y="413"/>
                    </a:lnTo>
                    <a:cubicBezTo>
                      <a:pt x="6084" y="1579"/>
                      <a:pt x="5299" y="2603"/>
                      <a:pt x="4429" y="3449"/>
                    </a:cubicBezTo>
                    <a:cubicBezTo>
                      <a:pt x="4413" y="3444"/>
                      <a:pt x="4397" y="3442"/>
                      <a:pt x="4382" y="3442"/>
                    </a:cubicBezTo>
                    <a:cubicBezTo>
                      <a:pt x="4269" y="3442"/>
                      <a:pt x="4172" y="3548"/>
                      <a:pt x="4203" y="3663"/>
                    </a:cubicBezTo>
                    <a:cubicBezTo>
                      <a:pt x="4108" y="3746"/>
                      <a:pt x="4013" y="3842"/>
                      <a:pt x="3929" y="3913"/>
                    </a:cubicBezTo>
                    <a:cubicBezTo>
                      <a:pt x="3786" y="3711"/>
                      <a:pt x="3572" y="3508"/>
                      <a:pt x="3358" y="3425"/>
                    </a:cubicBezTo>
                    <a:cubicBezTo>
                      <a:pt x="3417" y="3330"/>
                      <a:pt x="3489" y="3234"/>
                      <a:pt x="3548" y="3115"/>
                    </a:cubicBezTo>
                    <a:cubicBezTo>
                      <a:pt x="3727" y="3258"/>
                      <a:pt x="3763" y="3318"/>
                      <a:pt x="3870" y="3318"/>
                    </a:cubicBezTo>
                    <a:cubicBezTo>
                      <a:pt x="4013" y="3318"/>
                      <a:pt x="4084" y="3127"/>
                      <a:pt x="3965" y="3020"/>
                    </a:cubicBezTo>
                    <a:lnTo>
                      <a:pt x="3751" y="2830"/>
                    </a:lnTo>
                    <a:cubicBezTo>
                      <a:pt x="3786" y="2758"/>
                      <a:pt x="3775" y="2782"/>
                      <a:pt x="3810" y="2734"/>
                    </a:cubicBezTo>
                    <a:cubicBezTo>
                      <a:pt x="3810" y="2734"/>
                      <a:pt x="3941" y="2544"/>
                      <a:pt x="3953" y="2544"/>
                    </a:cubicBezTo>
                    <a:lnTo>
                      <a:pt x="4358" y="2889"/>
                    </a:lnTo>
                    <a:cubicBezTo>
                      <a:pt x="4390" y="2916"/>
                      <a:pt x="4430" y="2928"/>
                      <a:pt x="4469" y="2928"/>
                    </a:cubicBezTo>
                    <a:cubicBezTo>
                      <a:pt x="4516" y="2928"/>
                      <a:pt x="4563" y="2910"/>
                      <a:pt x="4596" y="2877"/>
                    </a:cubicBezTo>
                    <a:cubicBezTo>
                      <a:pt x="4656" y="2794"/>
                      <a:pt x="4644" y="2699"/>
                      <a:pt x="4584" y="2639"/>
                    </a:cubicBezTo>
                    <a:lnTo>
                      <a:pt x="4167" y="2282"/>
                    </a:lnTo>
                    <a:cubicBezTo>
                      <a:pt x="4263" y="2139"/>
                      <a:pt x="4370" y="2020"/>
                      <a:pt x="4489" y="1901"/>
                    </a:cubicBezTo>
                    <a:cubicBezTo>
                      <a:pt x="4548" y="1830"/>
                      <a:pt x="4548" y="1722"/>
                      <a:pt x="4477" y="1663"/>
                    </a:cubicBezTo>
                    <a:cubicBezTo>
                      <a:pt x="4444" y="1636"/>
                      <a:pt x="4404" y="1621"/>
                      <a:pt x="4364" y="1621"/>
                    </a:cubicBezTo>
                    <a:cubicBezTo>
                      <a:pt x="4317" y="1621"/>
                      <a:pt x="4271" y="1641"/>
                      <a:pt x="4239" y="1687"/>
                    </a:cubicBezTo>
                    <a:cubicBezTo>
                      <a:pt x="4001" y="1937"/>
                      <a:pt x="3775" y="2222"/>
                      <a:pt x="3536" y="2532"/>
                    </a:cubicBezTo>
                    <a:cubicBezTo>
                      <a:pt x="3536" y="2532"/>
                      <a:pt x="3310" y="2830"/>
                      <a:pt x="3013" y="3306"/>
                    </a:cubicBezTo>
                    <a:cubicBezTo>
                      <a:pt x="2985" y="3304"/>
                      <a:pt x="2957" y="3303"/>
                      <a:pt x="2929" y="3303"/>
                    </a:cubicBezTo>
                    <a:cubicBezTo>
                      <a:pt x="2484" y="3303"/>
                      <a:pt x="2071" y="3569"/>
                      <a:pt x="1858" y="3973"/>
                    </a:cubicBezTo>
                    <a:cubicBezTo>
                      <a:pt x="1762" y="4151"/>
                      <a:pt x="1750" y="4330"/>
                      <a:pt x="1679" y="4449"/>
                    </a:cubicBezTo>
                    <a:cubicBezTo>
                      <a:pt x="1608" y="4568"/>
                      <a:pt x="1500" y="4687"/>
                      <a:pt x="1346" y="4770"/>
                    </a:cubicBezTo>
                    <a:cubicBezTo>
                      <a:pt x="1191" y="4866"/>
                      <a:pt x="1024" y="4913"/>
                      <a:pt x="846" y="4961"/>
                    </a:cubicBezTo>
                    <a:cubicBezTo>
                      <a:pt x="786" y="4973"/>
                      <a:pt x="679" y="5008"/>
                      <a:pt x="572" y="5020"/>
                    </a:cubicBezTo>
                    <a:cubicBezTo>
                      <a:pt x="369" y="5056"/>
                      <a:pt x="274" y="5330"/>
                      <a:pt x="441" y="5485"/>
                    </a:cubicBezTo>
                    <a:cubicBezTo>
                      <a:pt x="560" y="5580"/>
                      <a:pt x="679" y="5687"/>
                      <a:pt x="810" y="5759"/>
                    </a:cubicBezTo>
                    <a:cubicBezTo>
                      <a:pt x="838" y="5775"/>
                      <a:pt x="868" y="5783"/>
                      <a:pt x="897" y="5783"/>
                    </a:cubicBezTo>
                    <a:cubicBezTo>
                      <a:pt x="953" y="5783"/>
                      <a:pt x="1005" y="5754"/>
                      <a:pt x="1036" y="5699"/>
                    </a:cubicBezTo>
                    <a:cubicBezTo>
                      <a:pt x="1084" y="5628"/>
                      <a:pt x="1048" y="5520"/>
                      <a:pt x="977" y="5485"/>
                    </a:cubicBezTo>
                    <a:cubicBezTo>
                      <a:pt x="905" y="5437"/>
                      <a:pt x="834" y="5378"/>
                      <a:pt x="750" y="5318"/>
                    </a:cubicBezTo>
                    <a:cubicBezTo>
                      <a:pt x="1250" y="5199"/>
                      <a:pt x="1679" y="5044"/>
                      <a:pt x="1941" y="4616"/>
                    </a:cubicBezTo>
                    <a:cubicBezTo>
                      <a:pt x="2048" y="4437"/>
                      <a:pt x="2084" y="4246"/>
                      <a:pt x="2143" y="4116"/>
                    </a:cubicBezTo>
                    <a:cubicBezTo>
                      <a:pt x="2278" y="3831"/>
                      <a:pt x="2583" y="3626"/>
                      <a:pt x="2911" y="3626"/>
                    </a:cubicBezTo>
                    <a:cubicBezTo>
                      <a:pt x="3105" y="3626"/>
                      <a:pt x="3308" y="3698"/>
                      <a:pt x="3489" y="3865"/>
                    </a:cubicBezTo>
                    <a:cubicBezTo>
                      <a:pt x="3929" y="4270"/>
                      <a:pt x="3786" y="4985"/>
                      <a:pt x="3239" y="5330"/>
                    </a:cubicBezTo>
                    <a:cubicBezTo>
                      <a:pt x="2867" y="5559"/>
                      <a:pt x="2374" y="5719"/>
                      <a:pt x="1899" y="5719"/>
                    </a:cubicBezTo>
                    <a:cubicBezTo>
                      <a:pt x="1780" y="5719"/>
                      <a:pt x="1662" y="5709"/>
                      <a:pt x="1548" y="5687"/>
                    </a:cubicBezTo>
                    <a:cubicBezTo>
                      <a:pt x="1540" y="5686"/>
                      <a:pt x="1532" y="5686"/>
                      <a:pt x="1524" y="5686"/>
                    </a:cubicBezTo>
                    <a:cubicBezTo>
                      <a:pt x="1439" y="5686"/>
                      <a:pt x="1367" y="5742"/>
                      <a:pt x="1346" y="5818"/>
                    </a:cubicBezTo>
                    <a:cubicBezTo>
                      <a:pt x="1334" y="5913"/>
                      <a:pt x="1393" y="5997"/>
                      <a:pt x="1489" y="6009"/>
                    </a:cubicBezTo>
                    <a:cubicBezTo>
                      <a:pt x="1628" y="6035"/>
                      <a:pt x="1767" y="6048"/>
                      <a:pt x="1907" y="6048"/>
                    </a:cubicBezTo>
                    <a:cubicBezTo>
                      <a:pt x="2077" y="6048"/>
                      <a:pt x="2247" y="6029"/>
                      <a:pt x="2417" y="5997"/>
                    </a:cubicBezTo>
                    <a:cubicBezTo>
                      <a:pt x="2465" y="6937"/>
                      <a:pt x="3096" y="7675"/>
                      <a:pt x="3906" y="8033"/>
                    </a:cubicBezTo>
                    <a:cubicBezTo>
                      <a:pt x="4298" y="8199"/>
                      <a:pt x="4548" y="8592"/>
                      <a:pt x="4548" y="9009"/>
                    </a:cubicBezTo>
                    <a:cubicBezTo>
                      <a:pt x="4548" y="9342"/>
                      <a:pt x="4370" y="9580"/>
                      <a:pt x="4370" y="9580"/>
                    </a:cubicBezTo>
                    <a:cubicBezTo>
                      <a:pt x="3673" y="10434"/>
                      <a:pt x="2786" y="10777"/>
                      <a:pt x="1813" y="10777"/>
                    </a:cubicBezTo>
                    <a:cubicBezTo>
                      <a:pt x="1307" y="10777"/>
                      <a:pt x="777" y="10684"/>
                      <a:pt x="238" y="10521"/>
                    </a:cubicBezTo>
                    <a:cubicBezTo>
                      <a:pt x="224" y="10517"/>
                      <a:pt x="210" y="10516"/>
                      <a:pt x="196" y="10516"/>
                    </a:cubicBezTo>
                    <a:cubicBezTo>
                      <a:pt x="119" y="10516"/>
                      <a:pt x="54" y="10568"/>
                      <a:pt x="24" y="10628"/>
                    </a:cubicBezTo>
                    <a:cubicBezTo>
                      <a:pt x="0" y="10712"/>
                      <a:pt x="60" y="10807"/>
                      <a:pt x="131" y="10831"/>
                    </a:cubicBezTo>
                    <a:cubicBezTo>
                      <a:pt x="707" y="11009"/>
                      <a:pt x="1272" y="11107"/>
                      <a:pt x="1811" y="11107"/>
                    </a:cubicBezTo>
                    <a:cubicBezTo>
                      <a:pt x="2890" y="11107"/>
                      <a:pt x="3866" y="10716"/>
                      <a:pt x="4620" y="9795"/>
                    </a:cubicBezTo>
                    <a:cubicBezTo>
                      <a:pt x="4620" y="9783"/>
                      <a:pt x="4644" y="9783"/>
                      <a:pt x="4644" y="9759"/>
                    </a:cubicBezTo>
                    <a:cubicBezTo>
                      <a:pt x="5120" y="9045"/>
                      <a:pt x="4834" y="8068"/>
                      <a:pt x="4048" y="7723"/>
                    </a:cubicBezTo>
                    <a:cubicBezTo>
                      <a:pt x="3310" y="7414"/>
                      <a:pt x="2763" y="6747"/>
                      <a:pt x="2751" y="5913"/>
                    </a:cubicBezTo>
                    <a:cubicBezTo>
                      <a:pt x="3132" y="5794"/>
                      <a:pt x="3405" y="5628"/>
                      <a:pt x="3417" y="5616"/>
                    </a:cubicBezTo>
                    <a:cubicBezTo>
                      <a:pt x="3953" y="5282"/>
                      <a:pt x="4179" y="4687"/>
                      <a:pt x="4060" y="4187"/>
                    </a:cubicBezTo>
                    <a:cubicBezTo>
                      <a:pt x="5251" y="3234"/>
                      <a:pt x="6430" y="1818"/>
                      <a:pt x="6834" y="258"/>
                    </a:cubicBezTo>
                    <a:cubicBezTo>
                      <a:pt x="6864" y="121"/>
                      <a:pt x="6757" y="1"/>
                      <a:pt x="66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01" name="Google Shape;12977;p59">
              <a:extLst>
                <a:ext uri="{FF2B5EF4-FFF2-40B4-BE49-F238E27FC236}">
                  <a16:creationId xmlns:a16="http://schemas.microsoft.com/office/drawing/2014/main" id="{2B043C37-C316-45F6-AFD9-15C5AE73E5FF}"/>
                </a:ext>
              </a:extLst>
            </p:cNvPr>
            <p:cNvGrpSpPr/>
            <p:nvPr/>
          </p:nvGrpSpPr>
          <p:grpSpPr>
            <a:xfrm>
              <a:off x="1364903" y="3408502"/>
              <a:ext cx="476693" cy="476651"/>
              <a:chOff x="1305327" y="2894211"/>
              <a:chExt cx="357520" cy="357488"/>
            </a:xfrm>
            <a:grpFill/>
          </p:grpSpPr>
          <p:sp>
            <p:nvSpPr>
              <p:cNvPr id="506" name="Google Shape;12978;p59">
                <a:extLst>
                  <a:ext uri="{FF2B5EF4-FFF2-40B4-BE49-F238E27FC236}">
                    <a16:creationId xmlns:a16="http://schemas.microsoft.com/office/drawing/2014/main" id="{E15219E9-2989-4680-AE07-5EB98863E70A}"/>
                  </a:ext>
                </a:extLst>
              </p:cNvPr>
              <p:cNvSpPr/>
              <p:nvPr/>
            </p:nvSpPr>
            <p:spPr>
              <a:xfrm>
                <a:off x="1305709" y="2975600"/>
                <a:ext cx="281379" cy="275336"/>
              </a:xfrm>
              <a:custGeom>
                <a:avLst/>
                <a:gdLst/>
                <a:ahLst/>
                <a:cxnLst/>
                <a:rect l="l" t="t" r="r" b="b"/>
                <a:pathLst>
                  <a:path w="8847" h="8657" extrusionOk="0">
                    <a:moveTo>
                      <a:pt x="167" y="1"/>
                    </a:moveTo>
                    <a:cubicBezTo>
                      <a:pt x="84" y="1"/>
                      <a:pt x="1" y="84"/>
                      <a:pt x="1" y="168"/>
                    </a:cubicBezTo>
                    <a:lnTo>
                      <a:pt x="1" y="8085"/>
                    </a:lnTo>
                    <a:cubicBezTo>
                      <a:pt x="1" y="8395"/>
                      <a:pt x="262" y="8657"/>
                      <a:pt x="572" y="8657"/>
                    </a:cubicBezTo>
                    <a:lnTo>
                      <a:pt x="8680" y="8657"/>
                    </a:lnTo>
                    <a:cubicBezTo>
                      <a:pt x="8775" y="8657"/>
                      <a:pt x="8847" y="8573"/>
                      <a:pt x="8847" y="8490"/>
                    </a:cubicBezTo>
                    <a:cubicBezTo>
                      <a:pt x="8835" y="8395"/>
                      <a:pt x="8764" y="8323"/>
                      <a:pt x="8668" y="8323"/>
                    </a:cubicBezTo>
                    <a:lnTo>
                      <a:pt x="560" y="8323"/>
                    </a:lnTo>
                    <a:cubicBezTo>
                      <a:pt x="429" y="8323"/>
                      <a:pt x="334" y="8216"/>
                      <a:pt x="334" y="8097"/>
                    </a:cubicBezTo>
                    <a:lnTo>
                      <a:pt x="334" y="168"/>
                    </a:lnTo>
                    <a:cubicBezTo>
                      <a:pt x="334" y="84"/>
                      <a:pt x="262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07" name="Google Shape;12979;p59">
                <a:extLst>
                  <a:ext uri="{FF2B5EF4-FFF2-40B4-BE49-F238E27FC236}">
                    <a16:creationId xmlns:a16="http://schemas.microsoft.com/office/drawing/2014/main" id="{39EF27ED-2725-4E95-8B7E-E21AB6F50D8F}"/>
                  </a:ext>
                </a:extLst>
              </p:cNvPr>
              <p:cNvSpPr/>
              <p:nvPr/>
            </p:nvSpPr>
            <p:spPr>
              <a:xfrm>
                <a:off x="1305327" y="2894211"/>
                <a:ext cx="357520" cy="357488"/>
              </a:xfrm>
              <a:custGeom>
                <a:avLst/>
                <a:gdLst/>
                <a:ahLst/>
                <a:cxnLst/>
                <a:rect l="l" t="t" r="r" b="b"/>
                <a:pathLst>
                  <a:path w="11241" h="11240" extrusionOk="0">
                    <a:moveTo>
                      <a:pt x="572" y="0"/>
                    </a:moveTo>
                    <a:cubicBezTo>
                      <a:pt x="251" y="0"/>
                      <a:pt x="1" y="262"/>
                      <a:pt x="1" y="572"/>
                    </a:cubicBezTo>
                    <a:lnTo>
                      <a:pt x="1" y="2060"/>
                    </a:lnTo>
                    <a:cubicBezTo>
                      <a:pt x="1" y="2143"/>
                      <a:pt x="72" y="2215"/>
                      <a:pt x="167" y="2215"/>
                    </a:cubicBezTo>
                    <a:cubicBezTo>
                      <a:pt x="263" y="2215"/>
                      <a:pt x="334" y="2143"/>
                      <a:pt x="334" y="2060"/>
                    </a:cubicBezTo>
                    <a:lnTo>
                      <a:pt x="334" y="572"/>
                    </a:lnTo>
                    <a:cubicBezTo>
                      <a:pt x="334" y="417"/>
                      <a:pt x="453" y="333"/>
                      <a:pt x="572" y="333"/>
                    </a:cubicBezTo>
                    <a:cubicBezTo>
                      <a:pt x="620" y="333"/>
                      <a:pt x="679" y="345"/>
                      <a:pt x="739" y="405"/>
                    </a:cubicBezTo>
                    <a:lnTo>
                      <a:pt x="1048" y="714"/>
                    </a:lnTo>
                    <a:lnTo>
                      <a:pt x="596" y="1167"/>
                    </a:lnTo>
                    <a:cubicBezTo>
                      <a:pt x="501" y="1262"/>
                      <a:pt x="572" y="1441"/>
                      <a:pt x="715" y="1441"/>
                    </a:cubicBezTo>
                    <a:cubicBezTo>
                      <a:pt x="834" y="1441"/>
                      <a:pt x="858" y="1357"/>
                      <a:pt x="1286" y="953"/>
                    </a:cubicBezTo>
                    <a:lnTo>
                      <a:pt x="1822" y="1488"/>
                    </a:lnTo>
                    <a:lnTo>
                      <a:pt x="1644" y="1667"/>
                    </a:lnTo>
                    <a:cubicBezTo>
                      <a:pt x="1584" y="1726"/>
                      <a:pt x="1584" y="1834"/>
                      <a:pt x="1644" y="1905"/>
                    </a:cubicBezTo>
                    <a:cubicBezTo>
                      <a:pt x="1673" y="1935"/>
                      <a:pt x="1715" y="1950"/>
                      <a:pt x="1758" y="1950"/>
                    </a:cubicBezTo>
                    <a:cubicBezTo>
                      <a:pt x="1801" y="1950"/>
                      <a:pt x="1846" y="1935"/>
                      <a:pt x="1882" y="1905"/>
                    </a:cubicBezTo>
                    <a:lnTo>
                      <a:pt x="2060" y="1726"/>
                    </a:lnTo>
                    <a:lnTo>
                      <a:pt x="2596" y="2262"/>
                    </a:lnTo>
                    <a:lnTo>
                      <a:pt x="2144" y="2715"/>
                    </a:lnTo>
                    <a:cubicBezTo>
                      <a:pt x="2084" y="2774"/>
                      <a:pt x="2084" y="2881"/>
                      <a:pt x="2144" y="2953"/>
                    </a:cubicBezTo>
                    <a:cubicBezTo>
                      <a:pt x="2173" y="2983"/>
                      <a:pt x="2215" y="2997"/>
                      <a:pt x="2258" y="2997"/>
                    </a:cubicBezTo>
                    <a:cubicBezTo>
                      <a:pt x="2301" y="2997"/>
                      <a:pt x="2346" y="2983"/>
                      <a:pt x="2382" y="2953"/>
                    </a:cubicBezTo>
                    <a:lnTo>
                      <a:pt x="2834" y="2500"/>
                    </a:lnTo>
                    <a:lnTo>
                      <a:pt x="3370" y="3036"/>
                    </a:lnTo>
                    <a:lnTo>
                      <a:pt x="3191" y="3215"/>
                    </a:lnTo>
                    <a:cubicBezTo>
                      <a:pt x="3132" y="3274"/>
                      <a:pt x="3132" y="3381"/>
                      <a:pt x="3191" y="3453"/>
                    </a:cubicBezTo>
                    <a:cubicBezTo>
                      <a:pt x="3221" y="3483"/>
                      <a:pt x="3263" y="3498"/>
                      <a:pt x="3306" y="3498"/>
                    </a:cubicBezTo>
                    <a:cubicBezTo>
                      <a:pt x="3349" y="3498"/>
                      <a:pt x="3394" y="3483"/>
                      <a:pt x="3430" y="3453"/>
                    </a:cubicBezTo>
                    <a:lnTo>
                      <a:pt x="3608" y="3274"/>
                    </a:lnTo>
                    <a:lnTo>
                      <a:pt x="4144" y="3810"/>
                    </a:lnTo>
                    <a:lnTo>
                      <a:pt x="3692" y="4262"/>
                    </a:lnTo>
                    <a:cubicBezTo>
                      <a:pt x="3632" y="4322"/>
                      <a:pt x="3632" y="4429"/>
                      <a:pt x="3692" y="4501"/>
                    </a:cubicBezTo>
                    <a:cubicBezTo>
                      <a:pt x="3721" y="4530"/>
                      <a:pt x="3763" y="4545"/>
                      <a:pt x="3806" y="4545"/>
                    </a:cubicBezTo>
                    <a:cubicBezTo>
                      <a:pt x="3849" y="4545"/>
                      <a:pt x="3894" y="4530"/>
                      <a:pt x="3930" y="4501"/>
                    </a:cubicBezTo>
                    <a:lnTo>
                      <a:pt x="4382" y="4048"/>
                    </a:lnTo>
                    <a:lnTo>
                      <a:pt x="4918" y="4584"/>
                    </a:lnTo>
                    <a:lnTo>
                      <a:pt x="4739" y="4763"/>
                    </a:lnTo>
                    <a:cubicBezTo>
                      <a:pt x="4680" y="4822"/>
                      <a:pt x="4680" y="4929"/>
                      <a:pt x="4739" y="5001"/>
                    </a:cubicBezTo>
                    <a:cubicBezTo>
                      <a:pt x="4769" y="5030"/>
                      <a:pt x="4811" y="5045"/>
                      <a:pt x="4854" y="5045"/>
                    </a:cubicBezTo>
                    <a:cubicBezTo>
                      <a:pt x="4897" y="5045"/>
                      <a:pt x="4942" y="5030"/>
                      <a:pt x="4977" y="5001"/>
                    </a:cubicBezTo>
                    <a:lnTo>
                      <a:pt x="5156" y="4822"/>
                    </a:lnTo>
                    <a:lnTo>
                      <a:pt x="5692" y="5358"/>
                    </a:lnTo>
                    <a:lnTo>
                      <a:pt x="5239" y="5810"/>
                    </a:lnTo>
                    <a:cubicBezTo>
                      <a:pt x="5180" y="5870"/>
                      <a:pt x="5180" y="5977"/>
                      <a:pt x="5239" y="6048"/>
                    </a:cubicBezTo>
                    <a:cubicBezTo>
                      <a:pt x="5269" y="6078"/>
                      <a:pt x="5311" y="6093"/>
                      <a:pt x="5354" y="6093"/>
                    </a:cubicBezTo>
                    <a:cubicBezTo>
                      <a:pt x="5397" y="6093"/>
                      <a:pt x="5442" y="6078"/>
                      <a:pt x="5477" y="6048"/>
                    </a:cubicBezTo>
                    <a:lnTo>
                      <a:pt x="5930" y="5596"/>
                    </a:lnTo>
                    <a:lnTo>
                      <a:pt x="6466" y="6132"/>
                    </a:lnTo>
                    <a:lnTo>
                      <a:pt x="6287" y="6310"/>
                    </a:lnTo>
                    <a:cubicBezTo>
                      <a:pt x="6228" y="6370"/>
                      <a:pt x="6228" y="6477"/>
                      <a:pt x="6287" y="6548"/>
                    </a:cubicBezTo>
                    <a:cubicBezTo>
                      <a:pt x="6317" y="6578"/>
                      <a:pt x="6359" y="6593"/>
                      <a:pt x="6402" y="6593"/>
                    </a:cubicBezTo>
                    <a:cubicBezTo>
                      <a:pt x="6445" y="6593"/>
                      <a:pt x="6490" y="6578"/>
                      <a:pt x="6525" y="6548"/>
                    </a:cubicBezTo>
                    <a:lnTo>
                      <a:pt x="6704" y="6370"/>
                    </a:lnTo>
                    <a:lnTo>
                      <a:pt x="7240" y="6906"/>
                    </a:lnTo>
                    <a:lnTo>
                      <a:pt x="6787" y="7358"/>
                    </a:lnTo>
                    <a:cubicBezTo>
                      <a:pt x="6728" y="7418"/>
                      <a:pt x="6728" y="7525"/>
                      <a:pt x="6787" y="7596"/>
                    </a:cubicBezTo>
                    <a:cubicBezTo>
                      <a:pt x="6817" y="7626"/>
                      <a:pt x="6859" y="7641"/>
                      <a:pt x="6902" y="7641"/>
                    </a:cubicBezTo>
                    <a:cubicBezTo>
                      <a:pt x="6945" y="7641"/>
                      <a:pt x="6990" y="7626"/>
                      <a:pt x="7025" y="7596"/>
                    </a:cubicBezTo>
                    <a:lnTo>
                      <a:pt x="7478" y="7144"/>
                    </a:lnTo>
                    <a:lnTo>
                      <a:pt x="8014" y="7680"/>
                    </a:lnTo>
                    <a:lnTo>
                      <a:pt x="7763" y="7787"/>
                    </a:lnTo>
                    <a:cubicBezTo>
                      <a:pt x="7704" y="7846"/>
                      <a:pt x="7704" y="7953"/>
                      <a:pt x="7763" y="8025"/>
                    </a:cubicBezTo>
                    <a:cubicBezTo>
                      <a:pt x="7787" y="8055"/>
                      <a:pt x="7826" y="8069"/>
                      <a:pt x="7869" y="8069"/>
                    </a:cubicBezTo>
                    <a:cubicBezTo>
                      <a:pt x="7912" y="8069"/>
                      <a:pt x="7960" y="8055"/>
                      <a:pt x="8002" y="8025"/>
                    </a:cubicBezTo>
                    <a:lnTo>
                      <a:pt x="8180" y="7846"/>
                    </a:lnTo>
                    <a:lnTo>
                      <a:pt x="8716" y="8382"/>
                    </a:lnTo>
                    <a:lnTo>
                      <a:pt x="8264" y="8834"/>
                    </a:lnTo>
                    <a:cubicBezTo>
                      <a:pt x="8204" y="8894"/>
                      <a:pt x="8204" y="8989"/>
                      <a:pt x="8264" y="9073"/>
                    </a:cubicBezTo>
                    <a:cubicBezTo>
                      <a:pt x="8293" y="9102"/>
                      <a:pt x="8335" y="9117"/>
                      <a:pt x="8378" y="9117"/>
                    </a:cubicBezTo>
                    <a:cubicBezTo>
                      <a:pt x="8421" y="9117"/>
                      <a:pt x="8466" y="9102"/>
                      <a:pt x="8502" y="9073"/>
                    </a:cubicBezTo>
                    <a:lnTo>
                      <a:pt x="8954" y="8620"/>
                    </a:lnTo>
                    <a:lnTo>
                      <a:pt x="9490" y="9156"/>
                    </a:lnTo>
                    <a:lnTo>
                      <a:pt x="9311" y="9335"/>
                    </a:lnTo>
                    <a:cubicBezTo>
                      <a:pt x="9252" y="9394"/>
                      <a:pt x="9252" y="9501"/>
                      <a:pt x="9311" y="9573"/>
                    </a:cubicBezTo>
                    <a:cubicBezTo>
                      <a:pt x="9335" y="9608"/>
                      <a:pt x="9383" y="9620"/>
                      <a:pt x="9430" y="9620"/>
                    </a:cubicBezTo>
                    <a:cubicBezTo>
                      <a:pt x="9466" y="9620"/>
                      <a:pt x="9514" y="9608"/>
                      <a:pt x="9549" y="9573"/>
                    </a:cubicBezTo>
                    <a:lnTo>
                      <a:pt x="9728" y="9394"/>
                    </a:lnTo>
                    <a:lnTo>
                      <a:pt x="10264" y="9930"/>
                    </a:lnTo>
                    <a:lnTo>
                      <a:pt x="9811" y="10382"/>
                    </a:lnTo>
                    <a:cubicBezTo>
                      <a:pt x="9752" y="10442"/>
                      <a:pt x="9752" y="10537"/>
                      <a:pt x="9811" y="10620"/>
                    </a:cubicBezTo>
                    <a:cubicBezTo>
                      <a:pt x="9847" y="10644"/>
                      <a:pt x="9883" y="10656"/>
                      <a:pt x="9930" y="10656"/>
                    </a:cubicBezTo>
                    <a:cubicBezTo>
                      <a:pt x="9978" y="10656"/>
                      <a:pt x="10026" y="10644"/>
                      <a:pt x="10049" y="10620"/>
                    </a:cubicBezTo>
                    <a:lnTo>
                      <a:pt x="10502" y="10168"/>
                    </a:lnTo>
                    <a:lnTo>
                      <a:pt x="10835" y="10513"/>
                    </a:lnTo>
                    <a:cubicBezTo>
                      <a:pt x="10895" y="10573"/>
                      <a:pt x="10919" y="10632"/>
                      <a:pt x="10919" y="10680"/>
                    </a:cubicBezTo>
                    <a:cubicBezTo>
                      <a:pt x="10919" y="10799"/>
                      <a:pt x="10823" y="10918"/>
                      <a:pt x="10681" y="10918"/>
                    </a:cubicBezTo>
                    <a:lnTo>
                      <a:pt x="9395" y="10918"/>
                    </a:lnTo>
                    <a:cubicBezTo>
                      <a:pt x="9311" y="10918"/>
                      <a:pt x="9228" y="10989"/>
                      <a:pt x="9228" y="11073"/>
                    </a:cubicBezTo>
                    <a:cubicBezTo>
                      <a:pt x="9228" y="11168"/>
                      <a:pt x="9311" y="11240"/>
                      <a:pt x="9395" y="11240"/>
                    </a:cubicBezTo>
                    <a:lnTo>
                      <a:pt x="10681" y="11240"/>
                    </a:lnTo>
                    <a:cubicBezTo>
                      <a:pt x="10990" y="11240"/>
                      <a:pt x="11240" y="10989"/>
                      <a:pt x="11240" y="10680"/>
                    </a:cubicBezTo>
                    <a:cubicBezTo>
                      <a:pt x="11192" y="10501"/>
                      <a:pt x="11133" y="10358"/>
                      <a:pt x="11038" y="10239"/>
                    </a:cubicBezTo>
                    <a:lnTo>
                      <a:pt x="965" y="167"/>
                    </a:lnTo>
                    <a:cubicBezTo>
                      <a:pt x="870" y="60"/>
                      <a:pt x="715" y="0"/>
                      <a:pt x="5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08" name="Google Shape;12980;p59">
                <a:extLst>
                  <a:ext uri="{FF2B5EF4-FFF2-40B4-BE49-F238E27FC236}">
                    <a16:creationId xmlns:a16="http://schemas.microsoft.com/office/drawing/2014/main" id="{7589A7A9-73F3-4C1A-A69B-817FD7E3BE58}"/>
                  </a:ext>
                </a:extLst>
              </p:cNvPr>
              <p:cNvSpPr/>
              <p:nvPr/>
            </p:nvSpPr>
            <p:spPr>
              <a:xfrm>
                <a:off x="1366679" y="3029191"/>
                <a:ext cx="57981" cy="70289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210" extrusionOk="0">
                    <a:moveTo>
                      <a:pt x="164" y="1"/>
                    </a:moveTo>
                    <a:cubicBezTo>
                      <a:pt x="140" y="1"/>
                      <a:pt x="116" y="6"/>
                      <a:pt x="96" y="18"/>
                    </a:cubicBezTo>
                    <a:cubicBezTo>
                      <a:pt x="36" y="42"/>
                      <a:pt x="0" y="102"/>
                      <a:pt x="0" y="161"/>
                    </a:cubicBezTo>
                    <a:lnTo>
                      <a:pt x="0" y="2043"/>
                    </a:lnTo>
                    <a:cubicBezTo>
                      <a:pt x="0" y="2126"/>
                      <a:pt x="72" y="2209"/>
                      <a:pt x="155" y="2209"/>
                    </a:cubicBezTo>
                    <a:cubicBezTo>
                      <a:pt x="250" y="2209"/>
                      <a:pt x="322" y="2126"/>
                      <a:pt x="322" y="2043"/>
                    </a:cubicBezTo>
                    <a:lnTo>
                      <a:pt x="322" y="566"/>
                    </a:lnTo>
                    <a:lnTo>
                      <a:pt x="1513" y="1757"/>
                    </a:lnTo>
                    <a:cubicBezTo>
                      <a:pt x="1542" y="1787"/>
                      <a:pt x="1584" y="1801"/>
                      <a:pt x="1627" y="1801"/>
                    </a:cubicBezTo>
                    <a:cubicBezTo>
                      <a:pt x="1670" y="1801"/>
                      <a:pt x="1715" y="1787"/>
                      <a:pt x="1751" y="1757"/>
                    </a:cubicBezTo>
                    <a:cubicBezTo>
                      <a:pt x="1822" y="1697"/>
                      <a:pt x="1810" y="1590"/>
                      <a:pt x="1751" y="1519"/>
                    </a:cubicBezTo>
                    <a:lnTo>
                      <a:pt x="274" y="42"/>
                    </a:lnTo>
                    <a:cubicBezTo>
                      <a:pt x="251" y="19"/>
                      <a:pt x="208" y="1"/>
                      <a:pt x="16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09" name="Google Shape;12981;p59">
                <a:extLst>
                  <a:ext uri="{FF2B5EF4-FFF2-40B4-BE49-F238E27FC236}">
                    <a16:creationId xmlns:a16="http://schemas.microsoft.com/office/drawing/2014/main" id="{819791AC-BF02-4537-A4EB-B2BAB2E108EC}"/>
                  </a:ext>
                </a:extLst>
              </p:cNvPr>
              <p:cNvSpPr/>
              <p:nvPr/>
            </p:nvSpPr>
            <p:spPr>
              <a:xfrm>
                <a:off x="1428031" y="3091211"/>
                <a:ext cx="100377" cy="99518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3129" extrusionOk="0">
                    <a:moveTo>
                      <a:pt x="183" y="0"/>
                    </a:moveTo>
                    <a:cubicBezTo>
                      <a:pt x="140" y="0"/>
                      <a:pt x="95" y="15"/>
                      <a:pt x="60" y="45"/>
                    </a:cubicBezTo>
                    <a:cubicBezTo>
                      <a:pt x="0" y="104"/>
                      <a:pt x="0" y="212"/>
                      <a:pt x="60" y="283"/>
                    </a:cubicBezTo>
                    <a:lnTo>
                      <a:pt x="2572" y="2795"/>
                    </a:lnTo>
                    <a:lnTo>
                      <a:pt x="655" y="2795"/>
                    </a:lnTo>
                    <a:cubicBezTo>
                      <a:pt x="560" y="2795"/>
                      <a:pt x="488" y="2879"/>
                      <a:pt x="488" y="2962"/>
                    </a:cubicBezTo>
                    <a:cubicBezTo>
                      <a:pt x="488" y="3057"/>
                      <a:pt x="560" y="3129"/>
                      <a:pt x="655" y="3129"/>
                    </a:cubicBezTo>
                    <a:lnTo>
                      <a:pt x="2977" y="3129"/>
                    </a:lnTo>
                    <a:cubicBezTo>
                      <a:pt x="3048" y="3129"/>
                      <a:pt x="3108" y="3081"/>
                      <a:pt x="3132" y="3021"/>
                    </a:cubicBezTo>
                    <a:cubicBezTo>
                      <a:pt x="3155" y="2962"/>
                      <a:pt x="3143" y="2902"/>
                      <a:pt x="3096" y="2843"/>
                    </a:cubicBezTo>
                    <a:lnTo>
                      <a:pt x="298" y="45"/>
                    </a:lnTo>
                    <a:cubicBezTo>
                      <a:pt x="268" y="15"/>
                      <a:pt x="226" y="0"/>
                      <a:pt x="1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10" name="Google Shape;12982;p59">
                <a:extLst>
                  <a:ext uri="{FF2B5EF4-FFF2-40B4-BE49-F238E27FC236}">
                    <a16:creationId xmlns:a16="http://schemas.microsoft.com/office/drawing/2014/main" id="{1A5C15A7-7EB7-4805-A9B2-72BC35273EDA}"/>
                  </a:ext>
                </a:extLst>
              </p:cNvPr>
              <p:cNvSpPr/>
              <p:nvPr/>
            </p:nvSpPr>
            <p:spPr>
              <a:xfrm>
                <a:off x="1366297" y="3110040"/>
                <a:ext cx="66663" cy="80689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2537" extrusionOk="0">
                    <a:moveTo>
                      <a:pt x="167" y="1"/>
                    </a:moveTo>
                    <a:cubicBezTo>
                      <a:pt x="84" y="1"/>
                      <a:pt x="1" y="72"/>
                      <a:pt x="1" y="167"/>
                    </a:cubicBezTo>
                    <a:lnTo>
                      <a:pt x="1" y="2370"/>
                    </a:lnTo>
                    <a:cubicBezTo>
                      <a:pt x="1" y="2418"/>
                      <a:pt x="24" y="2453"/>
                      <a:pt x="48" y="2489"/>
                    </a:cubicBezTo>
                    <a:cubicBezTo>
                      <a:pt x="84" y="2513"/>
                      <a:pt x="120" y="2537"/>
                      <a:pt x="167" y="2537"/>
                    </a:cubicBezTo>
                    <a:lnTo>
                      <a:pt x="1929" y="2537"/>
                    </a:lnTo>
                    <a:cubicBezTo>
                      <a:pt x="2013" y="2537"/>
                      <a:pt x="2096" y="2453"/>
                      <a:pt x="2096" y="2370"/>
                    </a:cubicBezTo>
                    <a:cubicBezTo>
                      <a:pt x="2096" y="2287"/>
                      <a:pt x="2013" y="2203"/>
                      <a:pt x="1929" y="2203"/>
                    </a:cubicBezTo>
                    <a:lnTo>
                      <a:pt x="334" y="2203"/>
                    </a:lnTo>
                    <a:lnTo>
                      <a:pt x="334" y="167"/>
                    </a:lnTo>
                    <a:cubicBezTo>
                      <a:pt x="334" y="72"/>
                      <a:pt x="262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02" name="Google Shape;12921;p59">
              <a:extLst>
                <a:ext uri="{FF2B5EF4-FFF2-40B4-BE49-F238E27FC236}">
                  <a16:creationId xmlns:a16="http://schemas.microsoft.com/office/drawing/2014/main" id="{3E47EFF7-8AE4-42DD-808B-C8EC55917B77}"/>
                </a:ext>
              </a:extLst>
            </p:cNvPr>
            <p:cNvGrpSpPr/>
            <p:nvPr/>
          </p:nvGrpSpPr>
          <p:grpSpPr>
            <a:xfrm>
              <a:off x="5515568" y="3409011"/>
              <a:ext cx="473640" cy="475633"/>
              <a:chOff x="3972749" y="2894211"/>
              <a:chExt cx="355230" cy="356725"/>
            </a:xfrm>
            <a:grpFill/>
          </p:grpSpPr>
          <p:sp>
            <p:nvSpPr>
              <p:cNvPr id="501" name="Google Shape;12922;p59">
                <a:extLst>
                  <a:ext uri="{FF2B5EF4-FFF2-40B4-BE49-F238E27FC236}">
                    <a16:creationId xmlns:a16="http://schemas.microsoft.com/office/drawing/2014/main" id="{FB64137E-BD1B-4132-9CE1-E5861A33C0A2}"/>
                  </a:ext>
                </a:extLst>
              </p:cNvPr>
              <p:cNvSpPr/>
              <p:nvPr/>
            </p:nvSpPr>
            <p:spPr>
              <a:xfrm>
                <a:off x="3973512" y="3208508"/>
                <a:ext cx="351795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1061" h="334" extrusionOk="0">
                    <a:moveTo>
                      <a:pt x="167" y="0"/>
                    </a:moveTo>
                    <a:cubicBezTo>
                      <a:pt x="83" y="0"/>
                      <a:pt x="0" y="84"/>
                      <a:pt x="0" y="167"/>
                    </a:cubicBezTo>
                    <a:cubicBezTo>
                      <a:pt x="0" y="262"/>
                      <a:pt x="83" y="334"/>
                      <a:pt x="167" y="334"/>
                    </a:cubicBezTo>
                    <a:lnTo>
                      <a:pt x="10906" y="334"/>
                    </a:lnTo>
                    <a:cubicBezTo>
                      <a:pt x="10990" y="334"/>
                      <a:pt x="11061" y="262"/>
                      <a:pt x="11061" y="167"/>
                    </a:cubicBezTo>
                    <a:cubicBezTo>
                      <a:pt x="11061" y="84"/>
                      <a:pt x="10990" y="0"/>
                      <a:pt x="109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02" name="Google Shape;12923;p59">
                <a:extLst>
                  <a:ext uri="{FF2B5EF4-FFF2-40B4-BE49-F238E27FC236}">
                    <a16:creationId xmlns:a16="http://schemas.microsoft.com/office/drawing/2014/main" id="{B2B0AF95-6FC4-405F-8DFA-965098BFD9E8}"/>
                  </a:ext>
                </a:extLst>
              </p:cNvPr>
              <p:cNvSpPr/>
              <p:nvPr/>
            </p:nvSpPr>
            <p:spPr>
              <a:xfrm>
                <a:off x="4116253" y="3052091"/>
                <a:ext cx="142804" cy="140546"/>
              </a:xfrm>
              <a:custGeom>
                <a:avLst/>
                <a:gdLst/>
                <a:ahLst/>
                <a:cxnLst/>
                <a:rect l="l" t="t" r="r" b="b"/>
                <a:pathLst>
                  <a:path w="4490" h="4419" extrusionOk="0">
                    <a:moveTo>
                      <a:pt x="3799" y="322"/>
                    </a:moveTo>
                    <a:cubicBezTo>
                      <a:pt x="3882" y="322"/>
                      <a:pt x="3977" y="358"/>
                      <a:pt x="4049" y="430"/>
                    </a:cubicBezTo>
                    <a:cubicBezTo>
                      <a:pt x="4120" y="501"/>
                      <a:pt x="4156" y="596"/>
                      <a:pt x="4156" y="692"/>
                    </a:cubicBezTo>
                    <a:cubicBezTo>
                      <a:pt x="4156" y="727"/>
                      <a:pt x="4156" y="751"/>
                      <a:pt x="4132" y="799"/>
                    </a:cubicBezTo>
                    <a:lnTo>
                      <a:pt x="3680" y="334"/>
                    </a:lnTo>
                    <a:cubicBezTo>
                      <a:pt x="3704" y="322"/>
                      <a:pt x="3751" y="322"/>
                      <a:pt x="3799" y="322"/>
                    </a:cubicBezTo>
                    <a:close/>
                    <a:moveTo>
                      <a:pt x="3406" y="549"/>
                    </a:moveTo>
                    <a:lnTo>
                      <a:pt x="3930" y="1061"/>
                    </a:lnTo>
                    <a:lnTo>
                      <a:pt x="3823" y="1168"/>
                    </a:lnTo>
                    <a:lnTo>
                      <a:pt x="3299" y="656"/>
                    </a:lnTo>
                    <a:lnTo>
                      <a:pt x="3406" y="549"/>
                    </a:lnTo>
                    <a:close/>
                    <a:moveTo>
                      <a:pt x="584" y="3489"/>
                    </a:moveTo>
                    <a:lnTo>
                      <a:pt x="953" y="3870"/>
                    </a:lnTo>
                    <a:lnTo>
                      <a:pt x="417" y="4025"/>
                    </a:lnTo>
                    <a:lnTo>
                      <a:pt x="417" y="4025"/>
                    </a:lnTo>
                    <a:lnTo>
                      <a:pt x="584" y="3489"/>
                    </a:lnTo>
                    <a:close/>
                    <a:moveTo>
                      <a:pt x="3799" y="1"/>
                    </a:moveTo>
                    <a:cubicBezTo>
                      <a:pt x="3608" y="1"/>
                      <a:pt x="3442" y="72"/>
                      <a:pt x="3299" y="191"/>
                    </a:cubicBezTo>
                    <a:lnTo>
                      <a:pt x="477" y="2989"/>
                    </a:lnTo>
                    <a:cubicBezTo>
                      <a:pt x="441" y="3013"/>
                      <a:pt x="417" y="3049"/>
                      <a:pt x="406" y="3073"/>
                    </a:cubicBezTo>
                    <a:cubicBezTo>
                      <a:pt x="382" y="3085"/>
                      <a:pt x="382" y="3108"/>
                      <a:pt x="370" y="3108"/>
                    </a:cubicBezTo>
                    <a:cubicBezTo>
                      <a:pt x="334" y="3144"/>
                      <a:pt x="322" y="3192"/>
                      <a:pt x="310" y="3228"/>
                    </a:cubicBezTo>
                    <a:lnTo>
                      <a:pt x="13" y="4204"/>
                    </a:lnTo>
                    <a:cubicBezTo>
                      <a:pt x="1" y="4263"/>
                      <a:pt x="13" y="4323"/>
                      <a:pt x="60" y="4371"/>
                    </a:cubicBezTo>
                    <a:cubicBezTo>
                      <a:pt x="84" y="4406"/>
                      <a:pt x="132" y="4418"/>
                      <a:pt x="179" y="4418"/>
                    </a:cubicBezTo>
                    <a:lnTo>
                      <a:pt x="215" y="4418"/>
                    </a:lnTo>
                    <a:lnTo>
                      <a:pt x="1203" y="4120"/>
                    </a:lnTo>
                    <a:cubicBezTo>
                      <a:pt x="1287" y="4085"/>
                      <a:pt x="1382" y="4025"/>
                      <a:pt x="1453" y="3966"/>
                    </a:cubicBezTo>
                    <a:lnTo>
                      <a:pt x="2953" y="2477"/>
                    </a:lnTo>
                    <a:cubicBezTo>
                      <a:pt x="3013" y="2418"/>
                      <a:pt x="3013" y="2311"/>
                      <a:pt x="2953" y="2239"/>
                    </a:cubicBezTo>
                    <a:cubicBezTo>
                      <a:pt x="2930" y="2210"/>
                      <a:pt x="2891" y="2195"/>
                      <a:pt x="2848" y="2195"/>
                    </a:cubicBezTo>
                    <a:cubicBezTo>
                      <a:pt x="2805" y="2195"/>
                      <a:pt x="2757" y="2210"/>
                      <a:pt x="2715" y="2239"/>
                    </a:cubicBezTo>
                    <a:lnTo>
                      <a:pt x="1263" y="3680"/>
                    </a:lnTo>
                    <a:lnTo>
                      <a:pt x="739" y="3168"/>
                    </a:lnTo>
                    <a:lnTo>
                      <a:pt x="3061" y="870"/>
                    </a:lnTo>
                    <a:lnTo>
                      <a:pt x="3584" y="1394"/>
                    </a:lnTo>
                    <a:lnTo>
                      <a:pt x="3180" y="1787"/>
                    </a:lnTo>
                    <a:cubicBezTo>
                      <a:pt x="3120" y="1846"/>
                      <a:pt x="3120" y="1942"/>
                      <a:pt x="3180" y="2025"/>
                    </a:cubicBezTo>
                    <a:cubicBezTo>
                      <a:pt x="3209" y="2055"/>
                      <a:pt x="3251" y="2070"/>
                      <a:pt x="3294" y="2070"/>
                    </a:cubicBezTo>
                    <a:cubicBezTo>
                      <a:pt x="3337" y="2070"/>
                      <a:pt x="3382" y="2055"/>
                      <a:pt x="3418" y="2025"/>
                    </a:cubicBezTo>
                    <a:lnTo>
                      <a:pt x="3906" y="1525"/>
                    </a:lnTo>
                    <a:cubicBezTo>
                      <a:pt x="3930" y="1525"/>
                      <a:pt x="3930" y="1513"/>
                      <a:pt x="3942" y="1513"/>
                    </a:cubicBezTo>
                    <a:cubicBezTo>
                      <a:pt x="3954" y="1501"/>
                      <a:pt x="3954" y="1501"/>
                      <a:pt x="3954" y="1489"/>
                    </a:cubicBezTo>
                    <a:lnTo>
                      <a:pt x="4287" y="1168"/>
                    </a:lnTo>
                    <a:cubicBezTo>
                      <a:pt x="4418" y="1037"/>
                      <a:pt x="4489" y="858"/>
                      <a:pt x="4489" y="680"/>
                    </a:cubicBezTo>
                    <a:cubicBezTo>
                      <a:pt x="4477" y="489"/>
                      <a:pt x="4406" y="322"/>
                      <a:pt x="4275" y="191"/>
                    </a:cubicBezTo>
                    <a:cubicBezTo>
                      <a:pt x="4132" y="72"/>
                      <a:pt x="3977" y="1"/>
                      <a:pt x="37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03" name="Google Shape;12924;p59">
                <a:extLst>
                  <a:ext uri="{FF2B5EF4-FFF2-40B4-BE49-F238E27FC236}">
                    <a16:creationId xmlns:a16="http://schemas.microsoft.com/office/drawing/2014/main" id="{1BE5DC64-B114-4CC2-BEF3-035A90636B9A}"/>
                  </a:ext>
                </a:extLst>
              </p:cNvPr>
              <p:cNvSpPr/>
              <p:nvPr/>
            </p:nvSpPr>
            <p:spPr>
              <a:xfrm>
                <a:off x="3995839" y="2992647"/>
                <a:ext cx="54927" cy="37148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168" extrusionOk="0">
                    <a:moveTo>
                      <a:pt x="1394" y="346"/>
                    </a:moveTo>
                    <a:lnTo>
                      <a:pt x="1394" y="834"/>
                    </a:lnTo>
                    <a:lnTo>
                      <a:pt x="334" y="834"/>
                    </a:lnTo>
                    <a:lnTo>
                      <a:pt x="334" y="346"/>
                    </a:lnTo>
                    <a:close/>
                    <a:moveTo>
                      <a:pt x="286" y="1"/>
                    </a:moveTo>
                    <a:cubicBezTo>
                      <a:pt x="143" y="1"/>
                      <a:pt x="1" y="144"/>
                      <a:pt x="1" y="286"/>
                    </a:cubicBezTo>
                    <a:lnTo>
                      <a:pt x="1" y="882"/>
                    </a:lnTo>
                    <a:cubicBezTo>
                      <a:pt x="1" y="1037"/>
                      <a:pt x="143" y="1167"/>
                      <a:pt x="286" y="1167"/>
                    </a:cubicBezTo>
                    <a:lnTo>
                      <a:pt x="1453" y="1167"/>
                    </a:lnTo>
                    <a:cubicBezTo>
                      <a:pt x="1596" y="1167"/>
                      <a:pt x="1727" y="1037"/>
                      <a:pt x="1727" y="882"/>
                    </a:cubicBezTo>
                    <a:lnTo>
                      <a:pt x="1727" y="286"/>
                    </a:lnTo>
                    <a:cubicBezTo>
                      <a:pt x="1727" y="144"/>
                      <a:pt x="1596" y="1"/>
                      <a:pt x="14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04" name="Google Shape;12925;p59">
                <a:extLst>
                  <a:ext uri="{FF2B5EF4-FFF2-40B4-BE49-F238E27FC236}">
                    <a16:creationId xmlns:a16="http://schemas.microsoft.com/office/drawing/2014/main" id="{5CA94171-D7A2-4994-BDE8-71048166482F}"/>
                  </a:ext>
                </a:extLst>
              </p:cNvPr>
              <p:cNvSpPr/>
              <p:nvPr/>
            </p:nvSpPr>
            <p:spPr>
              <a:xfrm>
                <a:off x="4249548" y="2992647"/>
                <a:ext cx="54959" cy="37148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168" extrusionOk="0">
                    <a:moveTo>
                      <a:pt x="1394" y="346"/>
                    </a:moveTo>
                    <a:lnTo>
                      <a:pt x="1394" y="834"/>
                    </a:lnTo>
                    <a:lnTo>
                      <a:pt x="334" y="834"/>
                    </a:lnTo>
                    <a:lnTo>
                      <a:pt x="334" y="346"/>
                    </a:lnTo>
                    <a:close/>
                    <a:moveTo>
                      <a:pt x="286" y="1"/>
                    </a:moveTo>
                    <a:cubicBezTo>
                      <a:pt x="144" y="1"/>
                      <a:pt x="1" y="144"/>
                      <a:pt x="1" y="286"/>
                    </a:cubicBezTo>
                    <a:lnTo>
                      <a:pt x="1" y="882"/>
                    </a:lnTo>
                    <a:cubicBezTo>
                      <a:pt x="1" y="1037"/>
                      <a:pt x="144" y="1167"/>
                      <a:pt x="286" y="1167"/>
                    </a:cubicBezTo>
                    <a:lnTo>
                      <a:pt x="1453" y="1167"/>
                    </a:lnTo>
                    <a:cubicBezTo>
                      <a:pt x="1596" y="1167"/>
                      <a:pt x="1727" y="1037"/>
                      <a:pt x="1727" y="882"/>
                    </a:cubicBezTo>
                    <a:lnTo>
                      <a:pt x="1727" y="286"/>
                    </a:lnTo>
                    <a:cubicBezTo>
                      <a:pt x="1727" y="144"/>
                      <a:pt x="1596" y="1"/>
                      <a:pt x="14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05" name="Google Shape;12926;p59">
                <a:extLst>
                  <a:ext uri="{FF2B5EF4-FFF2-40B4-BE49-F238E27FC236}">
                    <a16:creationId xmlns:a16="http://schemas.microsoft.com/office/drawing/2014/main" id="{8EF55B4D-1B25-4930-BE4D-7827461149FB}"/>
                  </a:ext>
                </a:extLst>
              </p:cNvPr>
              <p:cNvSpPr/>
              <p:nvPr/>
            </p:nvSpPr>
            <p:spPr>
              <a:xfrm>
                <a:off x="3972749" y="2894211"/>
                <a:ext cx="355230" cy="356725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11216" extrusionOk="0">
                    <a:moveTo>
                      <a:pt x="9775" y="0"/>
                    </a:moveTo>
                    <a:cubicBezTo>
                      <a:pt x="9692" y="0"/>
                      <a:pt x="9620" y="83"/>
                      <a:pt x="9620" y="167"/>
                    </a:cubicBezTo>
                    <a:lnTo>
                      <a:pt x="9620" y="560"/>
                    </a:lnTo>
                    <a:cubicBezTo>
                      <a:pt x="9620" y="881"/>
                      <a:pt x="9347" y="1155"/>
                      <a:pt x="9025" y="1155"/>
                    </a:cubicBezTo>
                    <a:lnTo>
                      <a:pt x="6382" y="1155"/>
                    </a:lnTo>
                    <a:cubicBezTo>
                      <a:pt x="5882" y="1155"/>
                      <a:pt x="5453" y="1572"/>
                      <a:pt x="5453" y="2084"/>
                    </a:cubicBezTo>
                    <a:lnTo>
                      <a:pt x="5453" y="2369"/>
                    </a:lnTo>
                    <a:lnTo>
                      <a:pt x="750" y="2369"/>
                    </a:lnTo>
                    <a:cubicBezTo>
                      <a:pt x="346" y="2369"/>
                      <a:pt x="12" y="2703"/>
                      <a:pt x="12" y="3096"/>
                    </a:cubicBezTo>
                    <a:lnTo>
                      <a:pt x="12" y="7596"/>
                    </a:lnTo>
                    <a:cubicBezTo>
                      <a:pt x="12" y="7680"/>
                      <a:pt x="95" y="7763"/>
                      <a:pt x="179" y="7763"/>
                    </a:cubicBezTo>
                    <a:cubicBezTo>
                      <a:pt x="274" y="7763"/>
                      <a:pt x="346" y="7680"/>
                      <a:pt x="346" y="7596"/>
                    </a:cubicBezTo>
                    <a:lnTo>
                      <a:pt x="346" y="4822"/>
                    </a:lnTo>
                    <a:lnTo>
                      <a:pt x="10835" y="4822"/>
                    </a:lnTo>
                    <a:lnTo>
                      <a:pt x="10835" y="10478"/>
                    </a:lnTo>
                    <a:cubicBezTo>
                      <a:pt x="10835" y="10704"/>
                      <a:pt x="10656" y="10882"/>
                      <a:pt x="10430" y="10882"/>
                    </a:cubicBezTo>
                    <a:lnTo>
                      <a:pt x="727" y="10882"/>
                    </a:lnTo>
                    <a:cubicBezTo>
                      <a:pt x="512" y="10882"/>
                      <a:pt x="322" y="10704"/>
                      <a:pt x="322" y="10478"/>
                    </a:cubicBezTo>
                    <a:lnTo>
                      <a:pt x="322" y="8263"/>
                    </a:lnTo>
                    <a:cubicBezTo>
                      <a:pt x="322" y="8180"/>
                      <a:pt x="250" y="8096"/>
                      <a:pt x="167" y="8096"/>
                    </a:cubicBezTo>
                    <a:cubicBezTo>
                      <a:pt x="72" y="8096"/>
                      <a:pt x="0" y="8180"/>
                      <a:pt x="0" y="8263"/>
                    </a:cubicBezTo>
                    <a:lnTo>
                      <a:pt x="0" y="10478"/>
                    </a:lnTo>
                    <a:cubicBezTo>
                      <a:pt x="0" y="10882"/>
                      <a:pt x="322" y="11216"/>
                      <a:pt x="727" y="11216"/>
                    </a:cubicBezTo>
                    <a:lnTo>
                      <a:pt x="10418" y="11216"/>
                    </a:lnTo>
                    <a:cubicBezTo>
                      <a:pt x="10823" y="11216"/>
                      <a:pt x="11144" y="10882"/>
                      <a:pt x="11144" y="10478"/>
                    </a:cubicBezTo>
                    <a:lnTo>
                      <a:pt x="11144" y="3096"/>
                    </a:lnTo>
                    <a:cubicBezTo>
                      <a:pt x="11168" y="2691"/>
                      <a:pt x="10835" y="2369"/>
                      <a:pt x="10430" y="2369"/>
                    </a:cubicBezTo>
                    <a:lnTo>
                      <a:pt x="8823" y="2369"/>
                    </a:lnTo>
                    <a:cubicBezTo>
                      <a:pt x="8739" y="2369"/>
                      <a:pt x="8668" y="2441"/>
                      <a:pt x="8668" y="2536"/>
                    </a:cubicBezTo>
                    <a:cubicBezTo>
                      <a:pt x="8668" y="2619"/>
                      <a:pt x="8739" y="2703"/>
                      <a:pt x="8823" y="2703"/>
                    </a:cubicBezTo>
                    <a:lnTo>
                      <a:pt x="10430" y="2703"/>
                    </a:lnTo>
                    <a:cubicBezTo>
                      <a:pt x="10656" y="2703"/>
                      <a:pt x="10835" y="2881"/>
                      <a:pt x="10835" y="3096"/>
                    </a:cubicBezTo>
                    <a:lnTo>
                      <a:pt x="10835" y="4501"/>
                    </a:lnTo>
                    <a:lnTo>
                      <a:pt x="346" y="4501"/>
                    </a:lnTo>
                    <a:lnTo>
                      <a:pt x="346" y="3096"/>
                    </a:lnTo>
                    <a:cubicBezTo>
                      <a:pt x="346" y="2881"/>
                      <a:pt x="524" y="2703"/>
                      <a:pt x="750" y="2703"/>
                    </a:cubicBezTo>
                    <a:lnTo>
                      <a:pt x="8168" y="2703"/>
                    </a:lnTo>
                    <a:cubicBezTo>
                      <a:pt x="8263" y="2703"/>
                      <a:pt x="8335" y="2619"/>
                      <a:pt x="8335" y="2536"/>
                    </a:cubicBezTo>
                    <a:cubicBezTo>
                      <a:pt x="8335" y="2441"/>
                      <a:pt x="8263" y="2369"/>
                      <a:pt x="8168" y="2369"/>
                    </a:cubicBezTo>
                    <a:lnTo>
                      <a:pt x="5775" y="2369"/>
                    </a:lnTo>
                    <a:lnTo>
                      <a:pt x="5775" y="2084"/>
                    </a:lnTo>
                    <a:cubicBezTo>
                      <a:pt x="5775" y="1762"/>
                      <a:pt x="6049" y="1488"/>
                      <a:pt x="6370" y="1488"/>
                    </a:cubicBezTo>
                    <a:lnTo>
                      <a:pt x="9001" y="1488"/>
                    </a:lnTo>
                    <a:cubicBezTo>
                      <a:pt x="9513" y="1488"/>
                      <a:pt x="9942" y="1072"/>
                      <a:pt x="9942" y="560"/>
                    </a:cubicBezTo>
                    <a:lnTo>
                      <a:pt x="9942" y="167"/>
                    </a:lnTo>
                    <a:cubicBezTo>
                      <a:pt x="9942" y="83"/>
                      <a:pt x="9871" y="0"/>
                      <a:pt x="97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03" name="Google Shape;12927;p59">
              <a:extLst>
                <a:ext uri="{FF2B5EF4-FFF2-40B4-BE49-F238E27FC236}">
                  <a16:creationId xmlns:a16="http://schemas.microsoft.com/office/drawing/2014/main" id="{601AB587-2918-4818-8D6C-0A9910F362B3}"/>
                </a:ext>
              </a:extLst>
            </p:cNvPr>
            <p:cNvGrpSpPr/>
            <p:nvPr/>
          </p:nvGrpSpPr>
          <p:grpSpPr>
            <a:xfrm>
              <a:off x="4817197" y="3441558"/>
              <a:ext cx="474657" cy="410539"/>
              <a:chOff x="3527797" y="2918796"/>
              <a:chExt cx="355993" cy="307904"/>
            </a:xfrm>
            <a:grpFill/>
          </p:grpSpPr>
          <p:sp>
            <p:nvSpPr>
              <p:cNvPr id="491" name="Google Shape;12928;p59">
                <a:extLst>
                  <a:ext uri="{FF2B5EF4-FFF2-40B4-BE49-F238E27FC236}">
                    <a16:creationId xmlns:a16="http://schemas.microsoft.com/office/drawing/2014/main" id="{B9C13852-D716-42A3-9AFB-E921383DFD36}"/>
                  </a:ext>
                </a:extLst>
              </p:cNvPr>
              <p:cNvSpPr/>
              <p:nvPr/>
            </p:nvSpPr>
            <p:spPr>
              <a:xfrm>
                <a:off x="3527797" y="2918796"/>
                <a:ext cx="355993" cy="307904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9681" extrusionOk="0">
                    <a:moveTo>
                      <a:pt x="6966" y="3597"/>
                    </a:moveTo>
                    <a:lnTo>
                      <a:pt x="7692" y="4216"/>
                    </a:lnTo>
                    <a:cubicBezTo>
                      <a:pt x="7620" y="4311"/>
                      <a:pt x="7525" y="4382"/>
                      <a:pt x="7454" y="4466"/>
                    </a:cubicBezTo>
                    <a:cubicBezTo>
                      <a:pt x="7335" y="4371"/>
                      <a:pt x="6799" y="3906"/>
                      <a:pt x="6763" y="3870"/>
                    </a:cubicBezTo>
                    <a:cubicBezTo>
                      <a:pt x="6858" y="3740"/>
                      <a:pt x="6966" y="3609"/>
                      <a:pt x="6966" y="3597"/>
                    </a:cubicBezTo>
                    <a:close/>
                    <a:moveTo>
                      <a:pt x="10549" y="322"/>
                    </a:moveTo>
                    <a:cubicBezTo>
                      <a:pt x="10716" y="322"/>
                      <a:pt x="10871" y="453"/>
                      <a:pt x="10871" y="632"/>
                    </a:cubicBezTo>
                    <a:lnTo>
                      <a:pt x="10871" y="4347"/>
                    </a:lnTo>
                    <a:cubicBezTo>
                      <a:pt x="10871" y="4513"/>
                      <a:pt x="10728" y="4668"/>
                      <a:pt x="10549" y="4668"/>
                    </a:cubicBezTo>
                    <a:lnTo>
                      <a:pt x="7716" y="4668"/>
                    </a:lnTo>
                    <a:cubicBezTo>
                      <a:pt x="7716" y="4668"/>
                      <a:pt x="7811" y="4561"/>
                      <a:pt x="7870" y="4490"/>
                    </a:cubicBezTo>
                    <a:cubicBezTo>
                      <a:pt x="7894" y="4454"/>
                      <a:pt x="9383" y="3073"/>
                      <a:pt x="9835" y="1227"/>
                    </a:cubicBezTo>
                    <a:cubicBezTo>
                      <a:pt x="9874" y="1091"/>
                      <a:pt x="9769" y="970"/>
                      <a:pt x="9645" y="970"/>
                    </a:cubicBezTo>
                    <a:cubicBezTo>
                      <a:pt x="9618" y="970"/>
                      <a:pt x="9589" y="976"/>
                      <a:pt x="9561" y="989"/>
                    </a:cubicBezTo>
                    <a:cubicBezTo>
                      <a:pt x="8930" y="1251"/>
                      <a:pt x="8311" y="1668"/>
                      <a:pt x="7716" y="2239"/>
                    </a:cubicBezTo>
                    <a:cubicBezTo>
                      <a:pt x="7656" y="2299"/>
                      <a:pt x="7632" y="2406"/>
                      <a:pt x="7716" y="2477"/>
                    </a:cubicBezTo>
                    <a:cubicBezTo>
                      <a:pt x="7747" y="2509"/>
                      <a:pt x="7788" y="2527"/>
                      <a:pt x="7831" y="2527"/>
                    </a:cubicBezTo>
                    <a:cubicBezTo>
                      <a:pt x="7871" y="2527"/>
                      <a:pt x="7914" y="2512"/>
                      <a:pt x="7954" y="2477"/>
                    </a:cubicBezTo>
                    <a:cubicBezTo>
                      <a:pt x="8442" y="2013"/>
                      <a:pt x="8930" y="1656"/>
                      <a:pt x="9454" y="1406"/>
                    </a:cubicBezTo>
                    <a:lnTo>
                      <a:pt x="9454" y="1406"/>
                    </a:lnTo>
                    <a:cubicBezTo>
                      <a:pt x="9180" y="2251"/>
                      <a:pt x="8668" y="3097"/>
                      <a:pt x="7918" y="3954"/>
                    </a:cubicBezTo>
                    <a:lnTo>
                      <a:pt x="7180" y="3311"/>
                    </a:lnTo>
                    <a:cubicBezTo>
                      <a:pt x="7275" y="3180"/>
                      <a:pt x="7382" y="3061"/>
                      <a:pt x="7501" y="2942"/>
                    </a:cubicBezTo>
                    <a:cubicBezTo>
                      <a:pt x="7561" y="2858"/>
                      <a:pt x="7561" y="2763"/>
                      <a:pt x="7489" y="2704"/>
                    </a:cubicBezTo>
                    <a:cubicBezTo>
                      <a:pt x="7455" y="2675"/>
                      <a:pt x="7413" y="2660"/>
                      <a:pt x="7372" y="2660"/>
                    </a:cubicBezTo>
                    <a:cubicBezTo>
                      <a:pt x="7327" y="2660"/>
                      <a:pt x="7282" y="2678"/>
                      <a:pt x="7251" y="2716"/>
                    </a:cubicBezTo>
                    <a:cubicBezTo>
                      <a:pt x="7013" y="2966"/>
                      <a:pt x="6775" y="3263"/>
                      <a:pt x="6549" y="3561"/>
                    </a:cubicBezTo>
                    <a:cubicBezTo>
                      <a:pt x="6549" y="3573"/>
                      <a:pt x="6346" y="3835"/>
                      <a:pt x="6025" y="4335"/>
                    </a:cubicBezTo>
                    <a:cubicBezTo>
                      <a:pt x="5998" y="4333"/>
                      <a:pt x="5970" y="4332"/>
                      <a:pt x="5943" y="4332"/>
                    </a:cubicBezTo>
                    <a:cubicBezTo>
                      <a:pt x="5648" y="4332"/>
                      <a:pt x="5352" y="4447"/>
                      <a:pt x="5156" y="4632"/>
                    </a:cubicBezTo>
                    <a:lnTo>
                      <a:pt x="643" y="4632"/>
                    </a:lnTo>
                    <a:cubicBezTo>
                      <a:pt x="477" y="4632"/>
                      <a:pt x="334" y="4502"/>
                      <a:pt x="334" y="4323"/>
                    </a:cubicBezTo>
                    <a:lnTo>
                      <a:pt x="334" y="632"/>
                    </a:lnTo>
                    <a:cubicBezTo>
                      <a:pt x="334" y="465"/>
                      <a:pt x="465" y="322"/>
                      <a:pt x="643" y="322"/>
                    </a:cubicBezTo>
                    <a:close/>
                    <a:moveTo>
                      <a:pt x="6585" y="4132"/>
                    </a:moveTo>
                    <a:lnTo>
                      <a:pt x="7216" y="4692"/>
                    </a:lnTo>
                    <a:cubicBezTo>
                      <a:pt x="7192" y="4728"/>
                      <a:pt x="7085" y="4811"/>
                      <a:pt x="6954" y="4930"/>
                    </a:cubicBezTo>
                    <a:cubicBezTo>
                      <a:pt x="6894" y="4823"/>
                      <a:pt x="6823" y="4740"/>
                      <a:pt x="6727" y="4668"/>
                    </a:cubicBezTo>
                    <a:cubicBezTo>
                      <a:pt x="6620" y="4573"/>
                      <a:pt x="6537" y="4502"/>
                      <a:pt x="6382" y="4442"/>
                    </a:cubicBezTo>
                    <a:cubicBezTo>
                      <a:pt x="6489" y="4275"/>
                      <a:pt x="6561" y="4156"/>
                      <a:pt x="6585" y="4132"/>
                    </a:cubicBezTo>
                    <a:close/>
                    <a:moveTo>
                      <a:pt x="3598" y="5673"/>
                    </a:moveTo>
                    <a:cubicBezTo>
                      <a:pt x="3791" y="5673"/>
                      <a:pt x="3971" y="5794"/>
                      <a:pt x="4049" y="5978"/>
                    </a:cubicBezTo>
                    <a:cubicBezTo>
                      <a:pt x="3941" y="6002"/>
                      <a:pt x="3703" y="6061"/>
                      <a:pt x="3584" y="6085"/>
                    </a:cubicBezTo>
                    <a:cubicBezTo>
                      <a:pt x="3382" y="6121"/>
                      <a:pt x="3310" y="6407"/>
                      <a:pt x="3453" y="6549"/>
                    </a:cubicBezTo>
                    <a:cubicBezTo>
                      <a:pt x="3501" y="6597"/>
                      <a:pt x="3548" y="6633"/>
                      <a:pt x="3584" y="6657"/>
                    </a:cubicBezTo>
                    <a:cubicBezTo>
                      <a:pt x="3382" y="6657"/>
                      <a:pt x="3191" y="6514"/>
                      <a:pt x="3132" y="6299"/>
                    </a:cubicBezTo>
                    <a:cubicBezTo>
                      <a:pt x="3048" y="6037"/>
                      <a:pt x="3203" y="5764"/>
                      <a:pt x="3465" y="5692"/>
                    </a:cubicBezTo>
                    <a:cubicBezTo>
                      <a:pt x="3509" y="5679"/>
                      <a:pt x="3554" y="5673"/>
                      <a:pt x="3598" y="5673"/>
                    </a:cubicBezTo>
                    <a:close/>
                    <a:moveTo>
                      <a:pt x="5952" y="4675"/>
                    </a:moveTo>
                    <a:cubicBezTo>
                      <a:pt x="6182" y="4675"/>
                      <a:pt x="6411" y="4777"/>
                      <a:pt x="6596" y="4990"/>
                    </a:cubicBezTo>
                    <a:cubicBezTo>
                      <a:pt x="6954" y="5406"/>
                      <a:pt x="6799" y="6061"/>
                      <a:pt x="6275" y="6383"/>
                    </a:cubicBezTo>
                    <a:cubicBezTo>
                      <a:pt x="6275" y="6383"/>
                      <a:pt x="5930" y="6609"/>
                      <a:pt x="5430" y="6716"/>
                    </a:cubicBezTo>
                    <a:cubicBezTo>
                      <a:pt x="5346" y="6728"/>
                      <a:pt x="5287" y="6823"/>
                      <a:pt x="5299" y="6907"/>
                    </a:cubicBezTo>
                    <a:cubicBezTo>
                      <a:pt x="5309" y="6988"/>
                      <a:pt x="5379" y="7043"/>
                      <a:pt x="5451" y="7043"/>
                    </a:cubicBezTo>
                    <a:cubicBezTo>
                      <a:pt x="5464" y="7043"/>
                      <a:pt x="5477" y="7041"/>
                      <a:pt x="5489" y="7038"/>
                    </a:cubicBezTo>
                    <a:cubicBezTo>
                      <a:pt x="6037" y="6918"/>
                      <a:pt x="6430" y="6668"/>
                      <a:pt x="6442" y="6668"/>
                    </a:cubicBezTo>
                    <a:cubicBezTo>
                      <a:pt x="6573" y="6585"/>
                      <a:pt x="6692" y="6478"/>
                      <a:pt x="6799" y="6359"/>
                    </a:cubicBezTo>
                    <a:cubicBezTo>
                      <a:pt x="6894" y="6716"/>
                      <a:pt x="7216" y="6966"/>
                      <a:pt x="7585" y="6966"/>
                    </a:cubicBezTo>
                    <a:cubicBezTo>
                      <a:pt x="7644" y="6966"/>
                      <a:pt x="7728" y="6954"/>
                      <a:pt x="7787" y="6942"/>
                    </a:cubicBezTo>
                    <a:cubicBezTo>
                      <a:pt x="7870" y="6918"/>
                      <a:pt x="7930" y="6835"/>
                      <a:pt x="7906" y="6740"/>
                    </a:cubicBezTo>
                    <a:cubicBezTo>
                      <a:pt x="7886" y="6669"/>
                      <a:pt x="7823" y="6616"/>
                      <a:pt x="7746" y="6616"/>
                    </a:cubicBezTo>
                    <a:cubicBezTo>
                      <a:pt x="7732" y="6616"/>
                      <a:pt x="7718" y="6617"/>
                      <a:pt x="7704" y="6621"/>
                    </a:cubicBezTo>
                    <a:cubicBezTo>
                      <a:pt x="7661" y="6632"/>
                      <a:pt x="7619" y="6638"/>
                      <a:pt x="7578" y="6638"/>
                    </a:cubicBezTo>
                    <a:cubicBezTo>
                      <a:pt x="7318" y="6638"/>
                      <a:pt x="7097" y="6422"/>
                      <a:pt x="7097" y="6145"/>
                    </a:cubicBezTo>
                    <a:cubicBezTo>
                      <a:pt x="7097" y="5883"/>
                      <a:pt x="7323" y="5656"/>
                      <a:pt x="7585" y="5656"/>
                    </a:cubicBezTo>
                    <a:cubicBezTo>
                      <a:pt x="7930" y="5656"/>
                      <a:pt x="8168" y="5990"/>
                      <a:pt x="8049" y="6311"/>
                    </a:cubicBezTo>
                    <a:cubicBezTo>
                      <a:pt x="8025" y="6407"/>
                      <a:pt x="8061" y="6490"/>
                      <a:pt x="8156" y="6526"/>
                    </a:cubicBezTo>
                    <a:cubicBezTo>
                      <a:pt x="8171" y="6530"/>
                      <a:pt x="8186" y="6532"/>
                      <a:pt x="8200" y="6532"/>
                    </a:cubicBezTo>
                    <a:cubicBezTo>
                      <a:pt x="8271" y="6532"/>
                      <a:pt x="8339" y="6487"/>
                      <a:pt x="8359" y="6418"/>
                    </a:cubicBezTo>
                    <a:cubicBezTo>
                      <a:pt x="8569" y="5825"/>
                      <a:pt x="8085" y="5329"/>
                      <a:pt x="7564" y="5329"/>
                    </a:cubicBezTo>
                    <a:cubicBezTo>
                      <a:pt x="7406" y="5329"/>
                      <a:pt x="7244" y="5375"/>
                      <a:pt x="7097" y="5478"/>
                    </a:cubicBezTo>
                    <a:cubicBezTo>
                      <a:pt x="7097" y="5406"/>
                      <a:pt x="7085" y="5311"/>
                      <a:pt x="7073" y="5240"/>
                    </a:cubicBezTo>
                    <a:cubicBezTo>
                      <a:pt x="7156" y="5168"/>
                      <a:pt x="7263" y="5073"/>
                      <a:pt x="7347" y="4990"/>
                    </a:cubicBezTo>
                    <a:lnTo>
                      <a:pt x="10537" y="4990"/>
                    </a:lnTo>
                    <a:cubicBezTo>
                      <a:pt x="10704" y="4990"/>
                      <a:pt x="10847" y="5121"/>
                      <a:pt x="10847" y="5299"/>
                    </a:cubicBezTo>
                    <a:lnTo>
                      <a:pt x="10847" y="9038"/>
                    </a:lnTo>
                    <a:lnTo>
                      <a:pt x="10871" y="9038"/>
                    </a:lnTo>
                    <a:cubicBezTo>
                      <a:pt x="10871" y="9204"/>
                      <a:pt x="10728" y="9347"/>
                      <a:pt x="10549" y="9347"/>
                    </a:cubicBezTo>
                    <a:lnTo>
                      <a:pt x="643" y="9347"/>
                    </a:lnTo>
                    <a:cubicBezTo>
                      <a:pt x="477" y="9347"/>
                      <a:pt x="322" y="9216"/>
                      <a:pt x="322" y="9038"/>
                    </a:cubicBezTo>
                    <a:lnTo>
                      <a:pt x="322" y="5323"/>
                    </a:lnTo>
                    <a:cubicBezTo>
                      <a:pt x="322" y="5156"/>
                      <a:pt x="465" y="5002"/>
                      <a:pt x="643" y="5002"/>
                    </a:cubicBezTo>
                    <a:lnTo>
                      <a:pt x="4882" y="5002"/>
                    </a:lnTo>
                    <a:cubicBezTo>
                      <a:pt x="4703" y="5335"/>
                      <a:pt x="4822" y="5525"/>
                      <a:pt x="4358" y="5835"/>
                    </a:cubicBezTo>
                    <a:cubicBezTo>
                      <a:pt x="4224" y="5538"/>
                      <a:pt x="3935" y="5348"/>
                      <a:pt x="3616" y="5348"/>
                    </a:cubicBezTo>
                    <a:cubicBezTo>
                      <a:pt x="3539" y="5348"/>
                      <a:pt x="3460" y="5359"/>
                      <a:pt x="3382" y="5383"/>
                    </a:cubicBezTo>
                    <a:cubicBezTo>
                      <a:pt x="2953" y="5490"/>
                      <a:pt x="2691" y="5954"/>
                      <a:pt x="2810" y="6383"/>
                    </a:cubicBezTo>
                    <a:cubicBezTo>
                      <a:pt x="2916" y="6753"/>
                      <a:pt x="3250" y="6986"/>
                      <a:pt x="3604" y="6986"/>
                    </a:cubicBezTo>
                    <a:cubicBezTo>
                      <a:pt x="3729" y="6986"/>
                      <a:pt x="3856" y="6957"/>
                      <a:pt x="3977" y="6895"/>
                    </a:cubicBezTo>
                    <a:cubicBezTo>
                      <a:pt x="4227" y="7014"/>
                      <a:pt x="4489" y="7085"/>
                      <a:pt x="4775" y="7097"/>
                    </a:cubicBezTo>
                    <a:lnTo>
                      <a:pt x="4787" y="7097"/>
                    </a:lnTo>
                    <a:cubicBezTo>
                      <a:pt x="4882" y="7097"/>
                      <a:pt x="4953" y="7026"/>
                      <a:pt x="4953" y="6954"/>
                    </a:cubicBezTo>
                    <a:cubicBezTo>
                      <a:pt x="4953" y="6859"/>
                      <a:pt x="4894" y="6788"/>
                      <a:pt x="4811" y="6776"/>
                    </a:cubicBezTo>
                    <a:cubicBezTo>
                      <a:pt x="4441" y="6740"/>
                      <a:pt x="4096" y="6609"/>
                      <a:pt x="3798" y="6371"/>
                    </a:cubicBezTo>
                    <a:cubicBezTo>
                      <a:pt x="4287" y="6252"/>
                      <a:pt x="4715" y="6121"/>
                      <a:pt x="4989" y="5668"/>
                    </a:cubicBezTo>
                    <a:cubicBezTo>
                      <a:pt x="5049" y="5573"/>
                      <a:pt x="5072" y="5466"/>
                      <a:pt x="5108" y="5359"/>
                    </a:cubicBezTo>
                    <a:cubicBezTo>
                      <a:pt x="5168" y="5156"/>
                      <a:pt x="5192" y="5121"/>
                      <a:pt x="5299" y="4990"/>
                    </a:cubicBezTo>
                    <a:cubicBezTo>
                      <a:pt x="5346" y="4930"/>
                      <a:pt x="5406" y="4883"/>
                      <a:pt x="5465" y="4835"/>
                    </a:cubicBezTo>
                    <a:cubicBezTo>
                      <a:pt x="5616" y="4729"/>
                      <a:pt x="5784" y="4675"/>
                      <a:pt x="5952" y="4675"/>
                    </a:cubicBezTo>
                    <a:close/>
                    <a:moveTo>
                      <a:pt x="643" y="1"/>
                    </a:moveTo>
                    <a:cubicBezTo>
                      <a:pt x="286" y="1"/>
                      <a:pt x="0" y="287"/>
                      <a:pt x="0" y="644"/>
                    </a:cubicBezTo>
                    <a:lnTo>
                      <a:pt x="0" y="4359"/>
                    </a:lnTo>
                    <a:cubicBezTo>
                      <a:pt x="0" y="4561"/>
                      <a:pt x="72" y="4716"/>
                      <a:pt x="215" y="4847"/>
                    </a:cubicBezTo>
                    <a:cubicBezTo>
                      <a:pt x="72" y="4954"/>
                      <a:pt x="0" y="5121"/>
                      <a:pt x="0" y="5323"/>
                    </a:cubicBezTo>
                    <a:lnTo>
                      <a:pt x="0" y="9038"/>
                    </a:lnTo>
                    <a:cubicBezTo>
                      <a:pt x="0" y="9395"/>
                      <a:pt x="286" y="9681"/>
                      <a:pt x="643" y="9681"/>
                    </a:cubicBezTo>
                    <a:lnTo>
                      <a:pt x="10549" y="9681"/>
                    </a:lnTo>
                    <a:cubicBezTo>
                      <a:pt x="10907" y="9681"/>
                      <a:pt x="11192" y="9395"/>
                      <a:pt x="11192" y="9038"/>
                    </a:cubicBezTo>
                    <a:lnTo>
                      <a:pt x="11192" y="5323"/>
                    </a:lnTo>
                    <a:cubicBezTo>
                      <a:pt x="11192" y="5121"/>
                      <a:pt x="11121" y="4966"/>
                      <a:pt x="10990" y="4847"/>
                    </a:cubicBezTo>
                    <a:cubicBezTo>
                      <a:pt x="11121" y="4728"/>
                      <a:pt x="11192" y="4561"/>
                      <a:pt x="11192" y="4359"/>
                    </a:cubicBezTo>
                    <a:lnTo>
                      <a:pt x="11192" y="644"/>
                    </a:lnTo>
                    <a:cubicBezTo>
                      <a:pt x="11192" y="287"/>
                      <a:pt x="10907" y="1"/>
                      <a:pt x="105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92" name="Google Shape;12929;p59">
                <a:extLst>
                  <a:ext uri="{FF2B5EF4-FFF2-40B4-BE49-F238E27FC236}">
                    <a16:creationId xmlns:a16="http://schemas.microsoft.com/office/drawing/2014/main" id="{1944DED1-C91A-4593-BFF8-7CEE63B469B8}"/>
                  </a:ext>
                </a:extLst>
              </p:cNvPr>
              <p:cNvSpPr/>
              <p:nvPr/>
            </p:nvSpPr>
            <p:spPr>
              <a:xfrm>
                <a:off x="3552414" y="3088826"/>
                <a:ext cx="52669" cy="52224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642" extrusionOk="0">
                    <a:moveTo>
                      <a:pt x="834" y="1"/>
                    </a:moveTo>
                    <a:cubicBezTo>
                      <a:pt x="369" y="1"/>
                      <a:pt x="0" y="370"/>
                      <a:pt x="0" y="822"/>
                    </a:cubicBezTo>
                    <a:cubicBezTo>
                      <a:pt x="0" y="1292"/>
                      <a:pt x="375" y="1642"/>
                      <a:pt x="827" y="1642"/>
                    </a:cubicBezTo>
                    <a:cubicBezTo>
                      <a:pt x="892" y="1642"/>
                      <a:pt x="958" y="1635"/>
                      <a:pt x="1024" y="1620"/>
                    </a:cubicBezTo>
                    <a:cubicBezTo>
                      <a:pt x="1119" y="1608"/>
                      <a:pt x="1179" y="1513"/>
                      <a:pt x="1143" y="1430"/>
                    </a:cubicBezTo>
                    <a:cubicBezTo>
                      <a:pt x="1133" y="1351"/>
                      <a:pt x="1066" y="1304"/>
                      <a:pt x="996" y="1304"/>
                    </a:cubicBezTo>
                    <a:cubicBezTo>
                      <a:pt x="982" y="1304"/>
                      <a:pt x="967" y="1306"/>
                      <a:pt x="953" y="1311"/>
                    </a:cubicBezTo>
                    <a:cubicBezTo>
                      <a:pt x="915" y="1319"/>
                      <a:pt x="878" y="1323"/>
                      <a:pt x="841" y="1323"/>
                    </a:cubicBezTo>
                    <a:cubicBezTo>
                      <a:pt x="576" y="1323"/>
                      <a:pt x="346" y="1106"/>
                      <a:pt x="346" y="834"/>
                    </a:cubicBezTo>
                    <a:cubicBezTo>
                      <a:pt x="346" y="572"/>
                      <a:pt x="572" y="346"/>
                      <a:pt x="834" y="346"/>
                    </a:cubicBezTo>
                    <a:cubicBezTo>
                      <a:pt x="1179" y="346"/>
                      <a:pt x="1417" y="668"/>
                      <a:pt x="1298" y="1001"/>
                    </a:cubicBezTo>
                    <a:cubicBezTo>
                      <a:pt x="1262" y="1084"/>
                      <a:pt x="1310" y="1180"/>
                      <a:pt x="1405" y="1203"/>
                    </a:cubicBezTo>
                    <a:cubicBezTo>
                      <a:pt x="1424" y="1211"/>
                      <a:pt x="1443" y="1215"/>
                      <a:pt x="1462" y="1215"/>
                    </a:cubicBezTo>
                    <a:cubicBezTo>
                      <a:pt x="1528" y="1215"/>
                      <a:pt x="1589" y="1170"/>
                      <a:pt x="1608" y="1096"/>
                    </a:cubicBezTo>
                    <a:cubicBezTo>
                      <a:pt x="1643" y="1013"/>
                      <a:pt x="1655" y="918"/>
                      <a:pt x="1655" y="834"/>
                    </a:cubicBezTo>
                    <a:cubicBezTo>
                      <a:pt x="1655" y="358"/>
                      <a:pt x="1286" y="1"/>
                      <a:pt x="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93" name="Google Shape;12930;p59">
                <a:extLst>
                  <a:ext uri="{FF2B5EF4-FFF2-40B4-BE49-F238E27FC236}">
                    <a16:creationId xmlns:a16="http://schemas.microsoft.com/office/drawing/2014/main" id="{B06C01F9-689E-4BD1-91F5-3FC7DC18FFF2}"/>
                  </a:ext>
                </a:extLst>
              </p:cNvPr>
              <p:cNvSpPr/>
              <p:nvPr/>
            </p:nvSpPr>
            <p:spPr>
              <a:xfrm>
                <a:off x="3552414" y="3153199"/>
                <a:ext cx="52669" cy="52256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643" extrusionOk="0">
                    <a:moveTo>
                      <a:pt x="834" y="1"/>
                    </a:moveTo>
                    <a:cubicBezTo>
                      <a:pt x="369" y="1"/>
                      <a:pt x="0" y="370"/>
                      <a:pt x="0" y="822"/>
                    </a:cubicBezTo>
                    <a:cubicBezTo>
                      <a:pt x="0" y="1292"/>
                      <a:pt x="375" y="1642"/>
                      <a:pt x="827" y="1642"/>
                    </a:cubicBezTo>
                    <a:cubicBezTo>
                      <a:pt x="892" y="1642"/>
                      <a:pt x="958" y="1635"/>
                      <a:pt x="1024" y="1620"/>
                    </a:cubicBezTo>
                    <a:cubicBezTo>
                      <a:pt x="1119" y="1608"/>
                      <a:pt x="1179" y="1513"/>
                      <a:pt x="1143" y="1430"/>
                    </a:cubicBezTo>
                    <a:cubicBezTo>
                      <a:pt x="1133" y="1359"/>
                      <a:pt x="1063" y="1305"/>
                      <a:pt x="991" y="1305"/>
                    </a:cubicBezTo>
                    <a:cubicBezTo>
                      <a:pt x="978" y="1305"/>
                      <a:pt x="965" y="1307"/>
                      <a:pt x="953" y="1311"/>
                    </a:cubicBezTo>
                    <a:cubicBezTo>
                      <a:pt x="915" y="1319"/>
                      <a:pt x="878" y="1323"/>
                      <a:pt x="841" y="1323"/>
                    </a:cubicBezTo>
                    <a:cubicBezTo>
                      <a:pt x="576" y="1323"/>
                      <a:pt x="346" y="1106"/>
                      <a:pt x="346" y="834"/>
                    </a:cubicBezTo>
                    <a:cubicBezTo>
                      <a:pt x="346" y="572"/>
                      <a:pt x="572" y="346"/>
                      <a:pt x="834" y="346"/>
                    </a:cubicBezTo>
                    <a:cubicBezTo>
                      <a:pt x="1179" y="346"/>
                      <a:pt x="1417" y="668"/>
                      <a:pt x="1298" y="1001"/>
                    </a:cubicBezTo>
                    <a:cubicBezTo>
                      <a:pt x="1262" y="1084"/>
                      <a:pt x="1310" y="1180"/>
                      <a:pt x="1405" y="1203"/>
                    </a:cubicBezTo>
                    <a:cubicBezTo>
                      <a:pt x="1424" y="1211"/>
                      <a:pt x="1443" y="1215"/>
                      <a:pt x="1462" y="1215"/>
                    </a:cubicBezTo>
                    <a:cubicBezTo>
                      <a:pt x="1528" y="1215"/>
                      <a:pt x="1589" y="1170"/>
                      <a:pt x="1608" y="1096"/>
                    </a:cubicBezTo>
                    <a:cubicBezTo>
                      <a:pt x="1643" y="1013"/>
                      <a:pt x="1655" y="918"/>
                      <a:pt x="1655" y="834"/>
                    </a:cubicBezTo>
                    <a:cubicBezTo>
                      <a:pt x="1655" y="358"/>
                      <a:pt x="1286" y="1"/>
                      <a:pt x="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94" name="Google Shape;12931;p59">
                <a:extLst>
                  <a:ext uri="{FF2B5EF4-FFF2-40B4-BE49-F238E27FC236}">
                    <a16:creationId xmlns:a16="http://schemas.microsoft.com/office/drawing/2014/main" id="{F726A665-BCF4-4021-B50B-8C13AB9B7A65}"/>
                  </a:ext>
                </a:extLst>
              </p:cNvPr>
              <p:cNvSpPr/>
              <p:nvPr/>
            </p:nvSpPr>
            <p:spPr>
              <a:xfrm>
                <a:off x="3616024" y="3153199"/>
                <a:ext cx="52287" cy="52256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1643" extrusionOk="0">
                    <a:moveTo>
                      <a:pt x="834" y="1"/>
                    </a:moveTo>
                    <a:cubicBezTo>
                      <a:pt x="370" y="1"/>
                      <a:pt x="1" y="370"/>
                      <a:pt x="1" y="822"/>
                    </a:cubicBezTo>
                    <a:cubicBezTo>
                      <a:pt x="1" y="1292"/>
                      <a:pt x="375" y="1642"/>
                      <a:pt x="828" y="1642"/>
                    </a:cubicBezTo>
                    <a:cubicBezTo>
                      <a:pt x="892" y="1642"/>
                      <a:pt x="958" y="1635"/>
                      <a:pt x="1024" y="1620"/>
                    </a:cubicBezTo>
                    <a:cubicBezTo>
                      <a:pt x="1108" y="1608"/>
                      <a:pt x="1167" y="1513"/>
                      <a:pt x="1144" y="1430"/>
                    </a:cubicBezTo>
                    <a:cubicBezTo>
                      <a:pt x="1123" y="1359"/>
                      <a:pt x="1060" y="1305"/>
                      <a:pt x="991" y="1305"/>
                    </a:cubicBezTo>
                    <a:cubicBezTo>
                      <a:pt x="978" y="1305"/>
                      <a:pt x="966" y="1307"/>
                      <a:pt x="953" y="1311"/>
                    </a:cubicBezTo>
                    <a:cubicBezTo>
                      <a:pt x="914" y="1319"/>
                      <a:pt x="876" y="1323"/>
                      <a:pt x="838" y="1323"/>
                    </a:cubicBezTo>
                    <a:cubicBezTo>
                      <a:pt x="564" y="1323"/>
                      <a:pt x="334" y="1106"/>
                      <a:pt x="334" y="834"/>
                    </a:cubicBezTo>
                    <a:cubicBezTo>
                      <a:pt x="334" y="572"/>
                      <a:pt x="560" y="346"/>
                      <a:pt x="822" y="346"/>
                    </a:cubicBezTo>
                    <a:cubicBezTo>
                      <a:pt x="1167" y="346"/>
                      <a:pt x="1405" y="668"/>
                      <a:pt x="1286" y="1001"/>
                    </a:cubicBezTo>
                    <a:cubicBezTo>
                      <a:pt x="1263" y="1084"/>
                      <a:pt x="1310" y="1180"/>
                      <a:pt x="1394" y="1203"/>
                    </a:cubicBezTo>
                    <a:cubicBezTo>
                      <a:pt x="1415" y="1211"/>
                      <a:pt x="1436" y="1215"/>
                      <a:pt x="1456" y="1215"/>
                    </a:cubicBezTo>
                    <a:cubicBezTo>
                      <a:pt x="1524" y="1215"/>
                      <a:pt x="1580" y="1170"/>
                      <a:pt x="1608" y="1096"/>
                    </a:cubicBezTo>
                    <a:cubicBezTo>
                      <a:pt x="1632" y="1013"/>
                      <a:pt x="1644" y="918"/>
                      <a:pt x="1644" y="834"/>
                    </a:cubicBezTo>
                    <a:cubicBezTo>
                      <a:pt x="1644" y="358"/>
                      <a:pt x="1275" y="1"/>
                      <a:pt x="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95" name="Google Shape;12932;p59">
                <a:extLst>
                  <a:ext uri="{FF2B5EF4-FFF2-40B4-BE49-F238E27FC236}">
                    <a16:creationId xmlns:a16="http://schemas.microsoft.com/office/drawing/2014/main" id="{318C7AC8-4B04-4D75-96A9-812949F0DD87}"/>
                  </a:ext>
                </a:extLst>
              </p:cNvPr>
              <p:cNvSpPr/>
              <p:nvPr/>
            </p:nvSpPr>
            <p:spPr>
              <a:xfrm>
                <a:off x="3679252" y="3153199"/>
                <a:ext cx="57217" cy="52256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43" extrusionOk="0">
                    <a:moveTo>
                      <a:pt x="834" y="1"/>
                    </a:moveTo>
                    <a:cubicBezTo>
                      <a:pt x="370" y="1"/>
                      <a:pt x="1" y="370"/>
                      <a:pt x="1" y="822"/>
                    </a:cubicBezTo>
                    <a:cubicBezTo>
                      <a:pt x="1" y="1292"/>
                      <a:pt x="375" y="1642"/>
                      <a:pt x="828" y="1642"/>
                    </a:cubicBezTo>
                    <a:cubicBezTo>
                      <a:pt x="892" y="1642"/>
                      <a:pt x="958" y="1635"/>
                      <a:pt x="1025" y="1620"/>
                    </a:cubicBezTo>
                    <a:cubicBezTo>
                      <a:pt x="1120" y="1608"/>
                      <a:pt x="1180" y="1513"/>
                      <a:pt x="1144" y="1430"/>
                    </a:cubicBezTo>
                    <a:cubicBezTo>
                      <a:pt x="1134" y="1359"/>
                      <a:pt x="1064" y="1305"/>
                      <a:pt x="992" y="1305"/>
                    </a:cubicBezTo>
                    <a:cubicBezTo>
                      <a:pt x="979" y="1305"/>
                      <a:pt x="966" y="1307"/>
                      <a:pt x="953" y="1311"/>
                    </a:cubicBezTo>
                    <a:cubicBezTo>
                      <a:pt x="916" y="1319"/>
                      <a:pt x="879" y="1323"/>
                      <a:pt x="842" y="1323"/>
                    </a:cubicBezTo>
                    <a:cubicBezTo>
                      <a:pt x="576" y="1323"/>
                      <a:pt x="346" y="1106"/>
                      <a:pt x="346" y="834"/>
                    </a:cubicBezTo>
                    <a:cubicBezTo>
                      <a:pt x="346" y="572"/>
                      <a:pt x="572" y="346"/>
                      <a:pt x="834" y="346"/>
                    </a:cubicBezTo>
                    <a:cubicBezTo>
                      <a:pt x="1180" y="346"/>
                      <a:pt x="1418" y="668"/>
                      <a:pt x="1299" y="1001"/>
                    </a:cubicBezTo>
                    <a:cubicBezTo>
                      <a:pt x="1263" y="1084"/>
                      <a:pt x="1311" y="1180"/>
                      <a:pt x="1406" y="1203"/>
                    </a:cubicBezTo>
                    <a:cubicBezTo>
                      <a:pt x="1425" y="1211"/>
                      <a:pt x="1444" y="1215"/>
                      <a:pt x="1463" y="1215"/>
                    </a:cubicBezTo>
                    <a:cubicBezTo>
                      <a:pt x="1528" y="1215"/>
                      <a:pt x="1590" y="1170"/>
                      <a:pt x="1608" y="1096"/>
                    </a:cubicBezTo>
                    <a:cubicBezTo>
                      <a:pt x="1799" y="549"/>
                      <a:pt x="1406" y="1"/>
                      <a:pt x="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96" name="Google Shape;12933;p59">
                <a:extLst>
                  <a:ext uri="{FF2B5EF4-FFF2-40B4-BE49-F238E27FC236}">
                    <a16:creationId xmlns:a16="http://schemas.microsoft.com/office/drawing/2014/main" id="{CE07E5CE-E002-45EF-92CA-AB483BAC629E}"/>
                  </a:ext>
                </a:extLst>
              </p:cNvPr>
              <p:cNvSpPr/>
              <p:nvPr/>
            </p:nvSpPr>
            <p:spPr>
              <a:xfrm>
                <a:off x="3742894" y="3153199"/>
                <a:ext cx="57185" cy="52256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643" extrusionOk="0">
                    <a:moveTo>
                      <a:pt x="834" y="1"/>
                    </a:moveTo>
                    <a:cubicBezTo>
                      <a:pt x="369" y="1"/>
                      <a:pt x="0" y="370"/>
                      <a:pt x="0" y="822"/>
                    </a:cubicBezTo>
                    <a:cubicBezTo>
                      <a:pt x="0" y="1292"/>
                      <a:pt x="374" y="1642"/>
                      <a:pt x="827" y="1642"/>
                    </a:cubicBezTo>
                    <a:cubicBezTo>
                      <a:pt x="892" y="1642"/>
                      <a:pt x="957" y="1635"/>
                      <a:pt x="1024" y="1620"/>
                    </a:cubicBezTo>
                    <a:cubicBezTo>
                      <a:pt x="1107" y="1608"/>
                      <a:pt x="1167" y="1513"/>
                      <a:pt x="1143" y="1430"/>
                    </a:cubicBezTo>
                    <a:cubicBezTo>
                      <a:pt x="1123" y="1359"/>
                      <a:pt x="1060" y="1305"/>
                      <a:pt x="990" y="1305"/>
                    </a:cubicBezTo>
                    <a:cubicBezTo>
                      <a:pt x="978" y="1305"/>
                      <a:pt x="965" y="1307"/>
                      <a:pt x="953" y="1311"/>
                    </a:cubicBezTo>
                    <a:cubicBezTo>
                      <a:pt x="914" y="1319"/>
                      <a:pt x="875" y="1323"/>
                      <a:pt x="837" y="1323"/>
                    </a:cubicBezTo>
                    <a:cubicBezTo>
                      <a:pt x="563" y="1323"/>
                      <a:pt x="334" y="1106"/>
                      <a:pt x="334" y="834"/>
                    </a:cubicBezTo>
                    <a:cubicBezTo>
                      <a:pt x="334" y="572"/>
                      <a:pt x="560" y="346"/>
                      <a:pt x="822" y="346"/>
                    </a:cubicBezTo>
                    <a:cubicBezTo>
                      <a:pt x="1167" y="346"/>
                      <a:pt x="1405" y="668"/>
                      <a:pt x="1286" y="1001"/>
                    </a:cubicBezTo>
                    <a:cubicBezTo>
                      <a:pt x="1262" y="1084"/>
                      <a:pt x="1298" y="1180"/>
                      <a:pt x="1393" y="1203"/>
                    </a:cubicBezTo>
                    <a:cubicBezTo>
                      <a:pt x="1415" y="1211"/>
                      <a:pt x="1435" y="1215"/>
                      <a:pt x="1455" y="1215"/>
                    </a:cubicBezTo>
                    <a:cubicBezTo>
                      <a:pt x="1523" y="1215"/>
                      <a:pt x="1577" y="1170"/>
                      <a:pt x="1596" y="1096"/>
                    </a:cubicBezTo>
                    <a:cubicBezTo>
                      <a:pt x="1798" y="549"/>
                      <a:pt x="1393" y="1"/>
                      <a:pt x="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97" name="Google Shape;12934;p59">
                <a:extLst>
                  <a:ext uri="{FF2B5EF4-FFF2-40B4-BE49-F238E27FC236}">
                    <a16:creationId xmlns:a16="http://schemas.microsoft.com/office/drawing/2014/main" id="{5ECD9827-617F-48A5-AED4-69066DDF5649}"/>
                  </a:ext>
                </a:extLst>
              </p:cNvPr>
              <p:cNvSpPr/>
              <p:nvPr/>
            </p:nvSpPr>
            <p:spPr>
              <a:xfrm>
                <a:off x="3806122" y="3088826"/>
                <a:ext cx="57217" cy="52224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42" extrusionOk="0">
                    <a:moveTo>
                      <a:pt x="834" y="1"/>
                    </a:moveTo>
                    <a:cubicBezTo>
                      <a:pt x="370" y="1"/>
                      <a:pt x="0" y="370"/>
                      <a:pt x="0" y="822"/>
                    </a:cubicBezTo>
                    <a:cubicBezTo>
                      <a:pt x="0" y="1292"/>
                      <a:pt x="375" y="1642"/>
                      <a:pt x="828" y="1642"/>
                    </a:cubicBezTo>
                    <a:cubicBezTo>
                      <a:pt x="892" y="1642"/>
                      <a:pt x="958" y="1635"/>
                      <a:pt x="1024" y="1620"/>
                    </a:cubicBezTo>
                    <a:cubicBezTo>
                      <a:pt x="1120" y="1608"/>
                      <a:pt x="1179" y="1513"/>
                      <a:pt x="1143" y="1430"/>
                    </a:cubicBezTo>
                    <a:cubicBezTo>
                      <a:pt x="1134" y="1351"/>
                      <a:pt x="1067" y="1304"/>
                      <a:pt x="996" y="1304"/>
                    </a:cubicBezTo>
                    <a:cubicBezTo>
                      <a:pt x="982" y="1304"/>
                      <a:pt x="967" y="1306"/>
                      <a:pt x="953" y="1311"/>
                    </a:cubicBezTo>
                    <a:cubicBezTo>
                      <a:pt x="916" y="1319"/>
                      <a:pt x="878" y="1323"/>
                      <a:pt x="842" y="1323"/>
                    </a:cubicBezTo>
                    <a:cubicBezTo>
                      <a:pt x="576" y="1323"/>
                      <a:pt x="346" y="1106"/>
                      <a:pt x="346" y="834"/>
                    </a:cubicBezTo>
                    <a:cubicBezTo>
                      <a:pt x="346" y="572"/>
                      <a:pt x="560" y="346"/>
                      <a:pt x="834" y="346"/>
                    </a:cubicBezTo>
                    <a:cubicBezTo>
                      <a:pt x="1179" y="346"/>
                      <a:pt x="1417" y="668"/>
                      <a:pt x="1298" y="1001"/>
                    </a:cubicBezTo>
                    <a:cubicBezTo>
                      <a:pt x="1263" y="1084"/>
                      <a:pt x="1310" y="1180"/>
                      <a:pt x="1394" y="1203"/>
                    </a:cubicBezTo>
                    <a:cubicBezTo>
                      <a:pt x="1415" y="1211"/>
                      <a:pt x="1436" y="1215"/>
                      <a:pt x="1457" y="1215"/>
                    </a:cubicBezTo>
                    <a:cubicBezTo>
                      <a:pt x="1528" y="1215"/>
                      <a:pt x="1589" y="1170"/>
                      <a:pt x="1608" y="1096"/>
                    </a:cubicBezTo>
                    <a:cubicBezTo>
                      <a:pt x="1798" y="549"/>
                      <a:pt x="1405" y="1"/>
                      <a:pt x="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98" name="Google Shape;12935;p59">
                <a:extLst>
                  <a:ext uri="{FF2B5EF4-FFF2-40B4-BE49-F238E27FC236}">
                    <a16:creationId xmlns:a16="http://schemas.microsoft.com/office/drawing/2014/main" id="{B911826A-9A77-4FB7-ADA5-8813E16432DA}"/>
                  </a:ext>
                </a:extLst>
              </p:cNvPr>
              <p:cNvSpPr/>
              <p:nvPr/>
            </p:nvSpPr>
            <p:spPr>
              <a:xfrm>
                <a:off x="3806122" y="3153199"/>
                <a:ext cx="57217" cy="52256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643" extrusionOk="0">
                    <a:moveTo>
                      <a:pt x="834" y="1"/>
                    </a:moveTo>
                    <a:cubicBezTo>
                      <a:pt x="370" y="1"/>
                      <a:pt x="0" y="370"/>
                      <a:pt x="0" y="822"/>
                    </a:cubicBezTo>
                    <a:cubicBezTo>
                      <a:pt x="0" y="1292"/>
                      <a:pt x="375" y="1642"/>
                      <a:pt x="828" y="1642"/>
                    </a:cubicBezTo>
                    <a:cubicBezTo>
                      <a:pt x="892" y="1642"/>
                      <a:pt x="958" y="1635"/>
                      <a:pt x="1024" y="1620"/>
                    </a:cubicBezTo>
                    <a:cubicBezTo>
                      <a:pt x="1120" y="1608"/>
                      <a:pt x="1179" y="1513"/>
                      <a:pt x="1143" y="1430"/>
                    </a:cubicBezTo>
                    <a:cubicBezTo>
                      <a:pt x="1133" y="1359"/>
                      <a:pt x="1063" y="1305"/>
                      <a:pt x="991" y="1305"/>
                    </a:cubicBezTo>
                    <a:cubicBezTo>
                      <a:pt x="978" y="1305"/>
                      <a:pt x="966" y="1307"/>
                      <a:pt x="953" y="1311"/>
                    </a:cubicBezTo>
                    <a:cubicBezTo>
                      <a:pt x="916" y="1319"/>
                      <a:pt x="878" y="1323"/>
                      <a:pt x="842" y="1323"/>
                    </a:cubicBezTo>
                    <a:cubicBezTo>
                      <a:pt x="576" y="1323"/>
                      <a:pt x="346" y="1106"/>
                      <a:pt x="346" y="834"/>
                    </a:cubicBezTo>
                    <a:cubicBezTo>
                      <a:pt x="346" y="572"/>
                      <a:pt x="560" y="346"/>
                      <a:pt x="834" y="346"/>
                    </a:cubicBezTo>
                    <a:cubicBezTo>
                      <a:pt x="1179" y="346"/>
                      <a:pt x="1417" y="668"/>
                      <a:pt x="1298" y="1001"/>
                    </a:cubicBezTo>
                    <a:cubicBezTo>
                      <a:pt x="1263" y="1084"/>
                      <a:pt x="1310" y="1180"/>
                      <a:pt x="1394" y="1203"/>
                    </a:cubicBezTo>
                    <a:cubicBezTo>
                      <a:pt x="1415" y="1211"/>
                      <a:pt x="1436" y="1215"/>
                      <a:pt x="1457" y="1215"/>
                    </a:cubicBezTo>
                    <a:cubicBezTo>
                      <a:pt x="1528" y="1215"/>
                      <a:pt x="1589" y="1170"/>
                      <a:pt x="1608" y="1096"/>
                    </a:cubicBezTo>
                    <a:cubicBezTo>
                      <a:pt x="1798" y="549"/>
                      <a:pt x="1405" y="1"/>
                      <a:pt x="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99" name="Google Shape;12936;p59">
                <a:extLst>
                  <a:ext uri="{FF2B5EF4-FFF2-40B4-BE49-F238E27FC236}">
                    <a16:creationId xmlns:a16="http://schemas.microsoft.com/office/drawing/2014/main" id="{84FEF3B6-3040-4B54-82FA-5E28A03E6AEA}"/>
                  </a:ext>
                </a:extLst>
              </p:cNvPr>
              <p:cNvSpPr/>
              <p:nvPr/>
            </p:nvSpPr>
            <p:spPr>
              <a:xfrm>
                <a:off x="3549742" y="2940392"/>
                <a:ext cx="107215" cy="72420"/>
              </a:xfrm>
              <a:custGeom>
                <a:avLst/>
                <a:gdLst/>
                <a:ahLst/>
                <a:cxnLst/>
                <a:rect l="l" t="t" r="r" b="b"/>
                <a:pathLst>
                  <a:path w="3371" h="2277" extrusionOk="0">
                    <a:moveTo>
                      <a:pt x="1573" y="1"/>
                    </a:moveTo>
                    <a:cubicBezTo>
                      <a:pt x="1311" y="1"/>
                      <a:pt x="1084" y="215"/>
                      <a:pt x="1084" y="489"/>
                    </a:cubicBezTo>
                    <a:lnTo>
                      <a:pt x="1084" y="548"/>
                    </a:lnTo>
                    <a:cubicBezTo>
                      <a:pt x="1084" y="608"/>
                      <a:pt x="1037" y="644"/>
                      <a:pt x="977" y="644"/>
                    </a:cubicBezTo>
                    <a:cubicBezTo>
                      <a:pt x="715" y="644"/>
                      <a:pt x="489" y="870"/>
                      <a:pt x="489" y="1144"/>
                    </a:cubicBezTo>
                    <a:cubicBezTo>
                      <a:pt x="489" y="1167"/>
                      <a:pt x="489" y="1203"/>
                      <a:pt x="501" y="1227"/>
                    </a:cubicBezTo>
                    <a:cubicBezTo>
                      <a:pt x="501" y="1227"/>
                      <a:pt x="501" y="1239"/>
                      <a:pt x="489" y="1239"/>
                    </a:cubicBezTo>
                    <a:cubicBezTo>
                      <a:pt x="215" y="1239"/>
                      <a:pt x="1" y="1465"/>
                      <a:pt x="1" y="1739"/>
                    </a:cubicBezTo>
                    <a:lnTo>
                      <a:pt x="1" y="1775"/>
                    </a:lnTo>
                    <a:cubicBezTo>
                      <a:pt x="1" y="2013"/>
                      <a:pt x="180" y="2227"/>
                      <a:pt x="418" y="2275"/>
                    </a:cubicBezTo>
                    <a:cubicBezTo>
                      <a:pt x="425" y="2276"/>
                      <a:pt x="432" y="2276"/>
                      <a:pt x="439" y="2276"/>
                    </a:cubicBezTo>
                    <a:cubicBezTo>
                      <a:pt x="517" y="2276"/>
                      <a:pt x="597" y="2219"/>
                      <a:pt x="608" y="2132"/>
                    </a:cubicBezTo>
                    <a:cubicBezTo>
                      <a:pt x="620" y="2048"/>
                      <a:pt x="561" y="1953"/>
                      <a:pt x="477" y="1941"/>
                    </a:cubicBezTo>
                    <a:cubicBezTo>
                      <a:pt x="394" y="1929"/>
                      <a:pt x="334" y="1870"/>
                      <a:pt x="334" y="1775"/>
                    </a:cubicBezTo>
                    <a:lnTo>
                      <a:pt x="334" y="1727"/>
                    </a:lnTo>
                    <a:cubicBezTo>
                      <a:pt x="334" y="1632"/>
                      <a:pt x="418" y="1560"/>
                      <a:pt x="501" y="1560"/>
                    </a:cubicBezTo>
                    <a:cubicBezTo>
                      <a:pt x="715" y="1560"/>
                      <a:pt x="894" y="1370"/>
                      <a:pt x="846" y="1144"/>
                    </a:cubicBezTo>
                    <a:cubicBezTo>
                      <a:pt x="822" y="1036"/>
                      <a:pt x="906" y="953"/>
                      <a:pt x="1013" y="953"/>
                    </a:cubicBezTo>
                    <a:cubicBezTo>
                      <a:pt x="1263" y="953"/>
                      <a:pt x="1465" y="739"/>
                      <a:pt x="1454" y="489"/>
                    </a:cubicBezTo>
                    <a:cubicBezTo>
                      <a:pt x="1442" y="370"/>
                      <a:pt x="1525" y="298"/>
                      <a:pt x="1620" y="298"/>
                    </a:cubicBezTo>
                    <a:lnTo>
                      <a:pt x="2382" y="298"/>
                    </a:lnTo>
                    <a:cubicBezTo>
                      <a:pt x="2466" y="298"/>
                      <a:pt x="2537" y="370"/>
                      <a:pt x="2537" y="453"/>
                    </a:cubicBezTo>
                    <a:lnTo>
                      <a:pt x="2537" y="489"/>
                    </a:lnTo>
                    <a:cubicBezTo>
                      <a:pt x="2537" y="513"/>
                      <a:pt x="2525" y="548"/>
                      <a:pt x="2525" y="608"/>
                    </a:cubicBezTo>
                    <a:cubicBezTo>
                      <a:pt x="2525" y="798"/>
                      <a:pt x="2692" y="965"/>
                      <a:pt x="2882" y="965"/>
                    </a:cubicBezTo>
                    <a:cubicBezTo>
                      <a:pt x="2978" y="965"/>
                      <a:pt x="3049" y="1036"/>
                      <a:pt x="3049" y="1132"/>
                    </a:cubicBezTo>
                    <a:cubicBezTo>
                      <a:pt x="3049" y="1215"/>
                      <a:pt x="2978" y="1286"/>
                      <a:pt x="2882" y="1286"/>
                    </a:cubicBezTo>
                    <a:lnTo>
                      <a:pt x="2275" y="1286"/>
                    </a:lnTo>
                    <a:cubicBezTo>
                      <a:pt x="2037" y="1286"/>
                      <a:pt x="1846" y="1489"/>
                      <a:pt x="1846" y="1727"/>
                    </a:cubicBezTo>
                    <a:lnTo>
                      <a:pt x="1846" y="1787"/>
                    </a:lnTo>
                    <a:cubicBezTo>
                      <a:pt x="1846" y="1870"/>
                      <a:pt x="1763" y="1941"/>
                      <a:pt x="1680" y="1941"/>
                    </a:cubicBezTo>
                    <a:lnTo>
                      <a:pt x="1120" y="1941"/>
                    </a:lnTo>
                    <a:cubicBezTo>
                      <a:pt x="1037" y="1941"/>
                      <a:pt x="965" y="2025"/>
                      <a:pt x="965" y="2108"/>
                    </a:cubicBezTo>
                    <a:cubicBezTo>
                      <a:pt x="965" y="2203"/>
                      <a:pt x="1037" y="2275"/>
                      <a:pt x="1120" y="2275"/>
                    </a:cubicBezTo>
                    <a:lnTo>
                      <a:pt x="1680" y="2275"/>
                    </a:lnTo>
                    <a:cubicBezTo>
                      <a:pt x="1942" y="2275"/>
                      <a:pt x="2168" y="2048"/>
                      <a:pt x="2168" y="1787"/>
                    </a:cubicBezTo>
                    <a:lnTo>
                      <a:pt x="2168" y="1727"/>
                    </a:lnTo>
                    <a:cubicBezTo>
                      <a:pt x="2168" y="1667"/>
                      <a:pt x="2216" y="1620"/>
                      <a:pt x="2275" y="1620"/>
                    </a:cubicBezTo>
                    <a:lnTo>
                      <a:pt x="2882" y="1620"/>
                    </a:lnTo>
                    <a:cubicBezTo>
                      <a:pt x="3156" y="1620"/>
                      <a:pt x="3370" y="1394"/>
                      <a:pt x="3370" y="1132"/>
                    </a:cubicBezTo>
                    <a:cubicBezTo>
                      <a:pt x="3311" y="858"/>
                      <a:pt x="3097" y="632"/>
                      <a:pt x="2823" y="632"/>
                    </a:cubicBezTo>
                    <a:cubicBezTo>
                      <a:pt x="2811" y="632"/>
                      <a:pt x="2799" y="620"/>
                      <a:pt x="2811" y="620"/>
                    </a:cubicBezTo>
                    <a:cubicBezTo>
                      <a:pt x="2882" y="298"/>
                      <a:pt x="2644" y="1"/>
                      <a:pt x="23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00" name="Google Shape;12937;p59">
                <a:extLst>
                  <a:ext uri="{FF2B5EF4-FFF2-40B4-BE49-F238E27FC236}">
                    <a16:creationId xmlns:a16="http://schemas.microsoft.com/office/drawing/2014/main" id="{F854544E-9032-4B0B-8953-C73CF4DE34B5}"/>
                  </a:ext>
                </a:extLst>
              </p:cNvPr>
              <p:cNvSpPr/>
              <p:nvPr/>
            </p:nvSpPr>
            <p:spPr>
              <a:xfrm>
                <a:off x="3630050" y="2983551"/>
                <a:ext cx="93539" cy="73120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299" extrusionOk="0">
                    <a:moveTo>
                      <a:pt x="1703" y="1"/>
                    </a:moveTo>
                    <a:cubicBezTo>
                      <a:pt x="1429" y="1"/>
                      <a:pt x="1203" y="227"/>
                      <a:pt x="1203" y="501"/>
                    </a:cubicBezTo>
                    <a:lnTo>
                      <a:pt x="1203" y="561"/>
                    </a:lnTo>
                    <a:cubicBezTo>
                      <a:pt x="1203" y="620"/>
                      <a:pt x="1167" y="656"/>
                      <a:pt x="1107" y="656"/>
                    </a:cubicBezTo>
                    <a:lnTo>
                      <a:pt x="488" y="656"/>
                    </a:lnTo>
                    <a:cubicBezTo>
                      <a:pt x="226" y="656"/>
                      <a:pt x="0" y="882"/>
                      <a:pt x="0" y="1156"/>
                    </a:cubicBezTo>
                    <a:cubicBezTo>
                      <a:pt x="0" y="1418"/>
                      <a:pt x="226" y="1644"/>
                      <a:pt x="488" y="1644"/>
                    </a:cubicBezTo>
                    <a:cubicBezTo>
                      <a:pt x="512" y="1644"/>
                      <a:pt x="512" y="1656"/>
                      <a:pt x="512" y="1656"/>
                    </a:cubicBezTo>
                    <a:cubicBezTo>
                      <a:pt x="512" y="1656"/>
                      <a:pt x="488" y="1704"/>
                      <a:pt x="488" y="1775"/>
                    </a:cubicBezTo>
                    <a:lnTo>
                      <a:pt x="488" y="1811"/>
                    </a:lnTo>
                    <a:cubicBezTo>
                      <a:pt x="488" y="2073"/>
                      <a:pt x="714" y="2299"/>
                      <a:pt x="988" y="2299"/>
                    </a:cubicBezTo>
                    <a:lnTo>
                      <a:pt x="1322" y="2299"/>
                    </a:lnTo>
                    <a:cubicBezTo>
                      <a:pt x="1596" y="2299"/>
                      <a:pt x="1834" y="2085"/>
                      <a:pt x="1822" y="1751"/>
                    </a:cubicBezTo>
                    <a:cubicBezTo>
                      <a:pt x="1822" y="1692"/>
                      <a:pt x="1857" y="1644"/>
                      <a:pt x="1917" y="1644"/>
                    </a:cubicBezTo>
                    <a:cubicBezTo>
                      <a:pt x="2238" y="1644"/>
                      <a:pt x="2453" y="1358"/>
                      <a:pt x="2417" y="1061"/>
                    </a:cubicBezTo>
                    <a:cubicBezTo>
                      <a:pt x="2417" y="1049"/>
                      <a:pt x="2417" y="1037"/>
                      <a:pt x="2429" y="1037"/>
                    </a:cubicBezTo>
                    <a:cubicBezTo>
                      <a:pt x="2691" y="1037"/>
                      <a:pt x="2917" y="811"/>
                      <a:pt x="2917" y="537"/>
                    </a:cubicBezTo>
                    <a:lnTo>
                      <a:pt x="2917" y="501"/>
                    </a:lnTo>
                    <a:cubicBezTo>
                      <a:pt x="2941" y="201"/>
                      <a:pt x="2687" y="16"/>
                      <a:pt x="2503" y="16"/>
                    </a:cubicBezTo>
                    <a:cubicBezTo>
                      <a:pt x="2409" y="16"/>
                      <a:pt x="2334" y="63"/>
                      <a:pt x="2322" y="168"/>
                    </a:cubicBezTo>
                    <a:cubicBezTo>
                      <a:pt x="2310" y="263"/>
                      <a:pt x="2381" y="346"/>
                      <a:pt x="2477" y="346"/>
                    </a:cubicBezTo>
                    <a:cubicBezTo>
                      <a:pt x="2548" y="346"/>
                      <a:pt x="2619" y="430"/>
                      <a:pt x="2619" y="513"/>
                    </a:cubicBezTo>
                    <a:lnTo>
                      <a:pt x="2619" y="561"/>
                    </a:lnTo>
                    <a:cubicBezTo>
                      <a:pt x="2619" y="644"/>
                      <a:pt x="2548" y="727"/>
                      <a:pt x="2453" y="727"/>
                    </a:cubicBezTo>
                    <a:cubicBezTo>
                      <a:pt x="2250" y="727"/>
                      <a:pt x="2072" y="918"/>
                      <a:pt x="2119" y="1144"/>
                    </a:cubicBezTo>
                    <a:cubicBezTo>
                      <a:pt x="2131" y="1239"/>
                      <a:pt x="2060" y="1334"/>
                      <a:pt x="1953" y="1334"/>
                    </a:cubicBezTo>
                    <a:cubicBezTo>
                      <a:pt x="1703" y="1334"/>
                      <a:pt x="1488" y="1537"/>
                      <a:pt x="1500" y="1799"/>
                    </a:cubicBezTo>
                    <a:cubicBezTo>
                      <a:pt x="1524" y="1918"/>
                      <a:pt x="1429" y="1989"/>
                      <a:pt x="1345" y="1989"/>
                    </a:cubicBezTo>
                    <a:lnTo>
                      <a:pt x="1000" y="1989"/>
                    </a:lnTo>
                    <a:cubicBezTo>
                      <a:pt x="905" y="1989"/>
                      <a:pt x="834" y="1918"/>
                      <a:pt x="834" y="1823"/>
                    </a:cubicBezTo>
                    <a:lnTo>
                      <a:pt x="834" y="1787"/>
                    </a:lnTo>
                    <a:cubicBezTo>
                      <a:pt x="834" y="1751"/>
                      <a:pt x="845" y="1727"/>
                      <a:pt x="845" y="1668"/>
                    </a:cubicBezTo>
                    <a:cubicBezTo>
                      <a:pt x="845" y="1477"/>
                      <a:pt x="691" y="1323"/>
                      <a:pt x="488" y="1323"/>
                    </a:cubicBezTo>
                    <a:cubicBezTo>
                      <a:pt x="405" y="1323"/>
                      <a:pt x="333" y="1239"/>
                      <a:pt x="333" y="1156"/>
                    </a:cubicBezTo>
                    <a:cubicBezTo>
                      <a:pt x="333" y="1061"/>
                      <a:pt x="405" y="989"/>
                      <a:pt x="488" y="989"/>
                    </a:cubicBezTo>
                    <a:lnTo>
                      <a:pt x="1107" y="989"/>
                    </a:lnTo>
                    <a:cubicBezTo>
                      <a:pt x="1345" y="989"/>
                      <a:pt x="1536" y="799"/>
                      <a:pt x="1536" y="561"/>
                    </a:cubicBezTo>
                    <a:lnTo>
                      <a:pt x="1536" y="501"/>
                    </a:lnTo>
                    <a:cubicBezTo>
                      <a:pt x="1536" y="406"/>
                      <a:pt x="1607" y="334"/>
                      <a:pt x="1703" y="334"/>
                    </a:cubicBezTo>
                    <a:lnTo>
                      <a:pt x="1798" y="334"/>
                    </a:lnTo>
                    <a:cubicBezTo>
                      <a:pt x="1893" y="334"/>
                      <a:pt x="1965" y="263"/>
                      <a:pt x="1965" y="168"/>
                    </a:cubicBezTo>
                    <a:cubicBezTo>
                      <a:pt x="1965" y="84"/>
                      <a:pt x="1893" y="1"/>
                      <a:pt x="179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04" name="Google Shape;13010;p59">
              <a:extLst>
                <a:ext uri="{FF2B5EF4-FFF2-40B4-BE49-F238E27FC236}">
                  <a16:creationId xmlns:a16="http://schemas.microsoft.com/office/drawing/2014/main" id="{792EE092-83C9-4176-9491-19ECA8880644}"/>
                </a:ext>
              </a:extLst>
            </p:cNvPr>
            <p:cNvGrpSpPr/>
            <p:nvPr/>
          </p:nvGrpSpPr>
          <p:grpSpPr>
            <a:xfrm>
              <a:off x="7594331" y="3400423"/>
              <a:ext cx="492851" cy="492808"/>
              <a:chOff x="5687770" y="2885496"/>
              <a:chExt cx="369638" cy="369606"/>
            </a:xfrm>
            <a:grpFill/>
          </p:grpSpPr>
          <p:sp>
            <p:nvSpPr>
              <p:cNvPr id="481" name="Google Shape;13011;p59">
                <a:extLst>
                  <a:ext uri="{FF2B5EF4-FFF2-40B4-BE49-F238E27FC236}">
                    <a16:creationId xmlns:a16="http://schemas.microsoft.com/office/drawing/2014/main" id="{FD4698D8-27C8-441D-A56A-A309A21C327B}"/>
                  </a:ext>
                </a:extLst>
              </p:cNvPr>
              <p:cNvSpPr/>
              <p:nvPr/>
            </p:nvSpPr>
            <p:spPr>
              <a:xfrm>
                <a:off x="5772594" y="3003366"/>
                <a:ext cx="112113" cy="110872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3486" extrusionOk="0">
                    <a:moveTo>
                      <a:pt x="3346" y="0"/>
                    </a:moveTo>
                    <a:cubicBezTo>
                      <a:pt x="3302" y="0"/>
                      <a:pt x="3257" y="15"/>
                      <a:pt x="3227" y="45"/>
                    </a:cubicBezTo>
                    <a:lnTo>
                      <a:pt x="60" y="3212"/>
                    </a:lnTo>
                    <a:cubicBezTo>
                      <a:pt x="1" y="3271"/>
                      <a:pt x="1" y="3390"/>
                      <a:pt x="60" y="3450"/>
                    </a:cubicBezTo>
                    <a:cubicBezTo>
                      <a:pt x="84" y="3474"/>
                      <a:pt x="132" y="3486"/>
                      <a:pt x="179" y="3486"/>
                    </a:cubicBezTo>
                    <a:cubicBezTo>
                      <a:pt x="215" y="3486"/>
                      <a:pt x="263" y="3474"/>
                      <a:pt x="298" y="3450"/>
                    </a:cubicBezTo>
                    <a:lnTo>
                      <a:pt x="3465" y="283"/>
                    </a:lnTo>
                    <a:cubicBezTo>
                      <a:pt x="3525" y="223"/>
                      <a:pt x="3525" y="116"/>
                      <a:pt x="3465" y="45"/>
                    </a:cubicBezTo>
                    <a:cubicBezTo>
                      <a:pt x="3436" y="15"/>
                      <a:pt x="3391" y="0"/>
                      <a:pt x="33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82" name="Google Shape;13012;p59">
                <a:extLst>
                  <a:ext uri="{FF2B5EF4-FFF2-40B4-BE49-F238E27FC236}">
                    <a16:creationId xmlns:a16="http://schemas.microsoft.com/office/drawing/2014/main" id="{8F7E768F-F2D0-407A-B6D7-2103F3A3BB73}"/>
                  </a:ext>
                </a:extLst>
              </p:cNvPr>
              <p:cNvSpPr/>
              <p:nvPr/>
            </p:nvSpPr>
            <p:spPr>
              <a:xfrm>
                <a:off x="5800996" y="3031736"/>
                <a:ext cx="112113" cy="110904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3487" extrusionOk="0">
                    <a:moveTo>
                      <a:pt x="3346" y="1"/>
                    </a:moveTo>
                    <a:cubicBezTo>
                      <a:pt x="3302" y="1"/>
                      <a:pt x="3257" y="16"/>
                      <a:pt x="3227" y="46"/>
                    </a:cubicBezTo>
                    <a:lnTo>
                      <a:pt x="60" y="3213"/>
                    </a:lnTo>
                    <a:cubicBezTo>
                      <a:pt x="1" y="3272"/>
                      <a:pt x="1" y="3391"/>
                      <a:pt x="60" y="3451"/>
                    </a:cubicBezTo>
                    <a:cubicBezTo>
                      <a:pt x="84" y="3475"/>
                      <a:pt x="132" y="3487"/>
                      <a:pt x="179" y="3487"/>
                    </a:cubicBezTo>
                    <a:cubicBezTo>
                      <a:pt x="215" y="3487"/>
                      <a:pt x="263" y="3475"/>
                      <a:pt x="298" y="3451"/>
                    </a:cubicBezTo>
                    <a:lnTo>
                      <a:pt x="3465" y="284"/>
                    </a:lnTo>
                    <a:cubicBezTo>
                      <a:pt x="3525" y="224"/>
                      <a:pt x="3525" y="117"/>
                      <a:pt x="3465" y="46"/>
                    </a:cubicBezTo>
                    <a:cubicBezTo>
                      <a:pt x="3436" y="16"/>
                      <a:pt x="3391" y="1"/>
                      <a:pt x="334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83" name="Google Shape;13013;p59">
                <a:extLst>
                  <a:ext uri="{FF2B5EF4-FFF2-40B4-BE49-F238E27FC236}">
                    <a16:creationId xmlns:a16="http://schemas.microsoft.com/office/drawing/2014/main" id="{F54BBE5D-5283-4D5C-B41B-F6FC56EF2271}"/>
                  </a:ext>
                </a:extLst>
              </p:cNvPr>
              <p:cNvSpPr/>
              <p:nvPr/>
            </p:nvSpPr>
            <p:spPr>
              <a:xfrm>
                <a:off x="5829016" y="3141558"/>
                <a:ext cx="31455" cy="3024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51" extrusionOk="0">
                    <a:moveTo>
                      <a:pt x="810" y="1"/>
                    </a:moveTo>
                    <a:cubicBezTo>
                      <a:pt x="766" y="1"/>
                      <a:pt x="721" y="16"/>
                      <a:pt x="691" y="45"/>
                    </a:cubicBezTo>
                    <a:lnTo>
                      <a:pt x="72" y="665"/>
                    </a:lnTo>
                    <a:cubicBezTo>
                      <a:pt x="1" y="724"/>
                      <a:pt x="1" y="843"/>
                      <a:pt x="72" y="903"/>
                    </a:cubicBezTo>
                    <a:cubicBezTo>
                      <a:pt x="96" y="938"/>
                      <a:pt x="144" y="950"/>
                      <a:pt x="191" y="950"/>
                    </a:cubicBezTo>
                    <a:cubicBezTo>
                      <a:pt x="227" y="950"/>
                      <a:pt x="275" y="938"/>
                      <a:pt x="298" y="903"/>
                    </a:cubicBezTo>
                    <a:lnTo>
                      <a:pt x="929" y="284"/>
                    </a:lnTo>
                    <a:cubicBezTo>
                      <a:pt x="989" y="224"/>
                      <a:pt x="989" y="105"/>
                      <a:pt x="929" y="45"/>
                    </a:cubicBezTo>
                    <a:cubicBezTo>
                      <a:pt x="900" y="16"/>
                      <a:pt x="855" y="1"/>
                      <a:pt x="8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84" name="Google Shape;13014;p59">
                <a:extLst>
                  <a:ext uri="{FF2B5EF4-FFF2-40B4-BE49-F238E27FC236}">
                    <a16:creationId xmlns:a16="http://schemas.microsoft.com/office/drawing/2014/main" id="{CB594072-CF26-4145-BCA8-CE4E7A2B352F}"/>
                  </a:ext>
                </a:extLst>
              </p:cNvPr>
              <p:cNvSpPr/>
              <p:nvPr/>
            </p:nvSpPr>
            <p:spPr>
              <a:xfrm>
                <a:off x="5866514" y="3060519"/>
                <a:ext cx="75378" cy="73788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2320" extrusionOk="0">
                    <a:moveTo>
                      <a:pt x="2179" y="1"/>
                    </a:moveTo>
                    <a:cubicBezTo>
                      <a:pt x="2135" y="1"/>
                      <a:pt x="2090" y="16"/>
                      <a:pt x="2060" y="46"/>
                    </a:cubicBezTo>
                    <a:lnTo>
                      <a:pt x="60" y="2034"/>
                    </a:lnTo>
                    <a:cubicBezTo>
                      <a:pt x="0" y="2093"/>
                      <a:pt x="0" y="2212"/>
                      <a:pt x="60" y="2272"/>
                    </a:cubicBezTo>
                    <a:cubicBezTo>
                      <a:pt x="96" y="2308"/>
                      <a:pt x="143" y="2320"/>
                      <a:pt x="179" y="2320"/>
                    </a:cubicBezTo>
                    <a:cubicBezTo>
                      <a:pt x="227" y="2320"/>
                      <a:pt x="274" y="2308"/>
                      <a:pt x="298" y="2272"/>
                    </a:cubicBezTo>
                    <a:lnTo>
                      <a:pt x="2298" y="284"/>
                    </a:lnTo>
                    <a:cubicBezTo>
                      <a:pt x="2370" y="212"/>
                      <a:pt x="2370" y="105"/>
                      <a:pt x="2298" y="46"/>
                    </a:cubicBezTo>
                    <a:cubicBezTo>
                      <a:pt x="2269" y="16"/>
                      <a:pt x="2224" y="1"/>
                      <a:pt x="21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85" name="Google Shape;13015;p59">
                <a:extLst>
                  <a:ext uri="{FF2B5EF4-FFF2-40B4-BE49-F238E27FC236}">
                    <a16:creationId xmlns:a16="http://schemas.microsoft.com/office/drawing/2014/main" id="{58B91464-04FC-4B61-A44C-B20E386D10B5}"/>
                  </a:ext>
                </a:extLst>
              </p:cNvPr>
              <p:cNvSpPr/>
              <p:nvPr/>
            </p:nvSpPr>
            <p:spPr>
              <a:xfrm>
                <a:off x="5687770" y="2885496"/>
                <a:ext cx="369638" cy="369606"/>
              </a:xfrm>
              <a:custGeom>
                <a:avLst/>
                <a:gdLst/>
                <a:ahLst/>
                <a:cxnLst/>
                <a:rect l="l" t="t" r="r" b="b"/>
                <a:pathLst>
                  <a:path w="11622" h="11621" extrusionOk="0">
                    <a:moveTo>
                      <a:pt x="7275" y="357"/>
                    </a:moveTo>
                    <a:lnTo>
                      <a:pt x="7466" y="548"/>
                    </a:lnTo>
                    <a:lnTo>
                      <a:pt x="7466" y="560"/>
                    </a:lnTo>
                    <a:cubicBezTo>
                      <a:pt x="7335" y="810"/>
                      <a:pt x="7383" y="1131"/>
                      <a:pt x="7573" y="1334"/>
                    </a:cubicBezTo>
                    <a:cubicBezTo>
                      <a:pt x="7702" y="1462"/>
                      <a:pt x="7864" y="1527"/>
                      <a:pt x="8028" y="1527"/>
                    </a:cubicBezTo>
                    <a:cubicBezTo>
                      <a:pt x="8137" y="1527"/>
                      <a:pt x="8247" y="1498"/>
                      <a:pt x="8347" y="1441"/>
                    </a:cubicBezTo>
                    <a:lnTo>
                      <a:pt x="8359" y="1441"/>
                    </a:lnTo>
                    <a:lnTo>
                      <a:pt x="8811" y="1881"/>
                    </a:lnTo>
                    <a:lnTo>
                      <a:pt x="8811" y="1905"/>
                    </a:lnTo>
                    <a:cubicBezTo>
                      <a:pt x="8680" y="2155"/>
                      <a:pt x="8716" y="2465"/>
                      <a:pt x="8918" y="2679"/>
                    </a:cubicBezTo>
                    <a:cubicBezTo>
                      <a:pt x="9040" y="2800"/>
                      <a:pt x="9199" y="2866"/>
                      <a:pt x="9364" y="2866"/>
                    </a:cubicBezTo>
                    <a:cubicBezTo>
                      <a:pt x="9474" y="2866"/>
                      <a:pt x="9587" y="2836"/>
                      <a:pt x="9692" y="2774"/>
                    </a:cubicBezTo>
                    <a:lnTo>
                      <a:pt x="9704" y="2774"/>
                    </a:lnTo>
                    <a:lnTo>
                      <a:pt x="10145" y="3227"/>
                    </a:lnTo>
                    <a:lnTo>
                      <a:pt x="10145" y="3239"/>
                    </a:lnTo>
                    <a:cubicBezTo>
                      <a:pt x="10014" y="3489"/>
                      <a:pt x="10061" y="3810"/>
                      <a:pt x="10252" y="4013"/>
                    </a:cubicBezTo>
                    <a:cubicBezTo>
                      <a:pt x="10381" y="4141"/>
                      <a:pt x="10543" y="4205"/>
                      <a:pt x="10707" y="4205"/>
                    </a:cubicBezTo>
                    <a:cubicBezTo>
                      <a:pt x="10816" y="4205"/>
                      <a:pt x="10926" y="4177"/>
                      <a:pt x="11026" y="4120"/>
                    </a:cubicBezTo>
                    <a:lnTo>
                      <a:pt x="11038" y="4120"/>
                    </a:lnTo>
                    <a:lnTo>
                      <a:pt x="11240" y="4310"/>
                    </a:lnTo>
                    <a:cubicBezTo>
                      <a:pt x="11276" y="4358"/>
                      <a:pt x="11288" y="4358"/>
                      <a:pt x="11276" y="4370"/>
                    </a:cubicBezTo>
                    <a:lnTo>
                      <a:pt x="10252" y="5394"/>
                    </a:lnTo>
                    <a:lnTo>
                      <a:pt x="9907" y="5060"/>
                    </a:lnTo>
                    <a:cubicBezTo>
                      <a:pt x="9877" y="5031"/>
                      <a:pt x="9832" y="5016"/>
                      <a:pt x="9788" y="5016"/>
                    </a:cubicBezTo>
                    <a:cubicBezTo>
                      <a:pt x="9743" y="5016"/>
                      <a:pt x="9698" y="5031"/>
                      <a:pt x="9669" y="5060"/>
                    </a:cubicBezTo>
                    <a:cubicBezTo>
                      <a:pt x="9609" y="5120"/>
                      <a:pt x="9609" y="5239"/>
                      <a:pt x="9669" y="5298"/>
                    </a:cubicBezTo>
                    <a:lnTo>
                      <a:pt x="10014" y="5632"/>
                    </a:lnTo>
                    <a:lnTo>
                      <a:pt x="4358" y="11287"/>
                    </a:lnTo>
                    <a:lnTo>
                      <a:pt x="4335" y="11287"/>
                    </a:lnTo>
                    <a:lnTo>
                      <a:pt x="4132" y="11097"/>
                    </a:lnTo>
                    <a:lnTo>
                      <a:pt x="4132" y="11085"/>
                    </a:lnTo>
                    <a:cubicBezTo>
                      <a:pt x="4275" y="10835"/>
                      <a:pt x="4227" y="10513"/>
                      <a:pt x="4013" y="10323"/>
                    </a:cubicBezTo>
                    <a:cubicBezTo>
                      <a:pt x="3894" y="10204"/>
                      <a:pt x="3715" y="10132"/>
                      <a:pt x="3561" y="10132"/>
                    </a:cubicBezTo>
                    <a:cubicBezTo>
                      <a:pt x="3453" y="10132"/>
                      <a:pt x="3346" y="10156"/>
                      <a:pt x="3239" y="10204"/>
                    </a:cubicBezTo>
                    <a:lnTo>
                      <a:pt x="3227" y="10204"/>
                    </a:lnTo>
                    <a:lnTo>
                      <a:pt x="2763" y="9739"/>
                    </a:lnTo>
                    <a:lnTo>
                      <a:pt x="2763" y="9728"/>
                    </a:lnTo>
                    <a:cubicBezTo>
                      <a:pt x="2906" y="9478"/>
                      <a:pt x="2858" y="9168"/>
                      <a:pt x="2644" y="8966"/>
                    </a:cubicBezTo>
                    <a:cubicBezTo>
                      <a:pt x="2518" y="8839"/>
                      <a:pt x="2354" y="8773"/>
                      <a:pt x="2188" y="8773"/>
                    </a:cubicBezTo>
                    <a:cubicBezTo>
                      <a:pt x="2089" y="8773"/>
                      <a:pt x="1988" y="8797"/>
                      <a:pt x="1894" y="8847"/>
                    </a:cubicBezTo>
                    <a:lnTo>
                      <a:pt x="1870" y="8847"/>
                    </a:lnTo>
                    <a:lnTo>
                      <a:pt x="1417" y="8394"/>
                    </a:lnTo>
                    <a:lnTo>
                      <a:pt x="1417" y="8370"/>
                    </a:lnTo>
                    <a:cubicBezTo>
                      <a:pt x="1548" y="8120"/>
                      <a:pt x="1501" y="7811"/>
                      <a:pt x="1298" y="7620"/>
                    </a:cubicBezTo>
                    <a:cubicBezTo>
                      <a:pt x="1166" y="7488"/>
                      <a:pt x="1003" y="7419"/>
                      <a:pt x="838" y="7419"/>
                    </a:cubicBezTo>
                    <a:cubicBezTo>
                      <a:pt x="736" y="7419"/>
                      <a:pt x="632" y="7446"/>
                      <a:pt x="536" y="7501"/>
                    </a:cubicBezTo>
                    <a:lnTo>
                      <a:pt x="525" y="7501"/>
                    </a:lnTo>
                    <a:lnTo>
                      <a:pt x="322" y="7299"/>
                    </a:lnTo>
                    <a:lnTo>
                      <a:pt x="322" y="7287"/>
                    </a:lnTo>
                    <a:lnTo>
                      <a:pt x="322" y="7275"/>
                    </a:lnTo>
                    <a:lnTo>
                      <a:pt x="5978" y="1619"/>
                    </a:lnTo>
                    <a:lnTo>
                      <a:pt x="6335" y="1977"/>
                    </a:lnTo>
                    <a:cubicBezTo>
                      <a:pt x="6370" y="2000"/>
                      <a:pt x="6418" y="2024"/>
                      <a:pt x="6454" y="2024"/>
                    </a:cubicBezTo>
                    <a:cubicBezTo>
                      <a:pt x="6501" y="2024"/>
                      <a:pt x="6549" y="2000"/>
                      <a:pt x="6573" y="1977"/>
                    </a:cubicBezTo>
                    <a:cubicBezTo>
                      <a:pt x="6632" y="1917"/>
                      <a:pt x="6632" y="1798"/>
                      <a:pt x="6573" y="1739"/>
                    </a:cubicBezTo>
                    <a:lnTo>
                      <a:pt x="6216" y="1381"/>
                    </a:lnTo>
                    <a:lnTo>
                      <a:pt x="7252" y="357"/>
                    </a:lnTo>
                    <a:close/>
                    <a:moveTo>
                      <a:pt x="7275" y="0"/>
                    </a:moveTo>
                    <a:cubicBezTo>
                      <a:pt x="7180" y="0"/>
                      <a:pt x="7097" y="24"/>
                      <a:pt x="7025" y="95"/>
                    </a:cubicBezTo>
                    <a:lnTo>
                      <a:pt x="96" y="7025"/>
                    </a:lnTo>
                    <a:cubicBezTo>
                      <a:pt x="36" y="7084"/>
                      <a:pt x="1" y="7168"/>
                      <a:pt x="1" y="7275"/>
                    </a:cubicBezTo>
                    <a:cubicBezTo>
                      <a:pt x="1" y="7358"/>
                      <a:pt x="24" y="7454"/>
                      <a:pt x="96" y="7525"/>
                    </a:cubicBezTo>
                    <a:lnTo>
                      <a:pt x="298" y="7715"/>
                    </a:lnTo>
                    <a:cubicBezTo>
                      <a:pt x="357" y="7782"/>
                      <a:pt x="449" y="7821"/>
                      <a:pt x="544" y="7821"/>
                    </a:cubicBezTo>
                    <a:cubicBezTo>
                      <a:pt x="602" y="7821"/>
                      <a:pt x="661" y="7807"/>
                      <a:pt x="715" y="7775"/>
                    </a:cubicBezTo>
                    <a:cubicBezTo>
                      <a:pt x="759" y="7753"/>
                      <a:pt x="806" y="7743"/>
                      <a:pt x="852" y="7743"/>
                    </a:cubicBezTo>
                    <a:cubicBezTo>
                      <a:pt x="932" y="7743"/>
                      <a:pt x="1012" y="7774"/>
                      <a:pt x="1072" y="7835"/>
                    </a:cubicBezTo>
                    <a:cubicBezTo>
                      <a:pt x="1156" y="7930"/>
                      <a:pt x="1191" y="8073"/>
                      <a:pt x="1132" y="8192"/>
                    </a:cubicBezTo>
                    <a:cubicBezTo>
                      <a:pt x="1048" y="8335"/>
                      <a:pt x="1084" y="8513"/>
                      <a:pt x="1191" y="8608"/>
                    </a:cubicBezTo>
                    <a:lnTo>
                      <a:pt x="1644" y="9073"/>
                    </a:lnTo>
                    <a:cubicBezTo>
                      <a:pt x="1710" y="9139"/>
                      <a:pt x="1803" y="9173"/>
                      <a:pt x="1895" y="9173"/>
                    </a:cubicBezTo>
                    <a:cubicBezTo>
                      <a:pt x="1953" y="9173"/>
                      <a:pt x="2010" y="9160"/>
                      <a:pt x="2060" y="9132"/>
                    </a:cubicBezTo>
                    <a:cubicBezTo>
                      <a:pt x="2107" y="9109"/>
                      <a:pt x="2159" y="9097"/>
                      <a:pt x="2210" y="9097"/>
                    </a:cubicBezTo>
                    <a:cubicBezTo>
                      <a:pt x="2290" y="9097"/>
                      <a:pt x="2367" y="9127"/>
                      <a:pt x="2418" y="9192"/>
                    </a:cubicBezTo>
                    <a:cubicBezTo>
                      <a:pt x="2513" y="9287"/>
                      <a:pt x="2537" y="9430"/>
                      <a:pt x="2477" y="9549"/>
                    </a:cubicBezTo>
                    <a:cubicBezTo>
                      <a:pt x="2406" y="9680"/>
                      <a:pt x="2441" y="9859"/>
                      <a:pt x="2549" y="9966"/>
                    </a:cubicBezTo>
                    <a:lnTo>
                      <a:pt x="3001" y="10430"/>
                    </a:lnTo>
                    <a:cubicBezTo>
                      <a:pt x="3067" y="10496"/>
                      <a:pt x="3160" y="10530"/>
                      <a:pt x="3252" y="10530"/>
                    </a:cubicBezTo>
                    <a:cubicBezTo>
                      <a:pt x="3310" y="10530"/>
                      <a:pt x="3367" y="10517"/>
                      <a:pt x="3418" y="10490"/>
                    </a:cubicBezTo>
                    <a:cubicBezTo>
                      <a:pt x="3464" y="10466"/>
                      <a:pt x="3516" y="10454"/>
                      <a:pt x="3567" y="10454"/>
                    </a:cubicBezTo>
                    <a:cubicBezTo>
                      <a:pt x="3647" y="10454"/>
                      <a:pt x="3724" y="10484"/>
                      <a:pt x="3775" y="10549"/>
                    </a:cubicBezTo>
                    <a:cubicBezTo>
                      <a:pt x="3870" y="10632"/>
                      <a:pt x="3894" y="10787"/>
                      <a:pt x="3834" y="10906"/>
                    </a:cubicBezTo>
                    <a:cubicBezTo>
                      <a:pt x="3763" y="11037"/>
                      <a:pt x="3799" y="11216"/>
                      <a:pt x="3894" y="11323"/>
                    </a:cubicBezTo>
                    <a:lnTo>
                      <a:pt x="4096" y="11514"/>
                    </a:lnTo>
                    <a:cubicBezTo>
                      <a:pt x="4156" y="11573"/>
                      <a:pt x="4239" y="11621"/>
                      <a:pt x="4346" y="11621"/>
                    </a:cubicBezTo>
                    <a:cubicBezTo>
                      <a:pt x="4430" y="11621"/>
                      <a:pt x="4525" y="11585"/>
                      <a:pt x="4596" y="11514"/>
                    </a:cubicBezTo>
                    <a:lnTo>
                      <a:pt x="11514" y="4596"/>
                    </a:lnTo>
                    <a:cubicBezTo>
                      <a:pt x="11574" y="4536"/>
                      <a:pt x="11621" y="4441"/>
                      <a:pt x="11621" y="4346"/>
                    </a:cubicBezTo>
                    <a:cubicBezTo>
                      <a:pt x="11621" y="4239"/>
                      <a:pt x="11585" y="4179"/>
                      <a:pt x="11538" y="4108"/>
                    </a:cubicBezTo>
                    <a:lnTo>
                      <a:pt x="11335" y="3905"/>
                    </a:lnTo>
                    <a:cubicBezTo>
                      <a:pt x="11275" y="3845"/>
                      <a:pt x="11180" y="3808"/>
                      <a:pt x="11082" y="3808"/>
                    </a:cubicBezTo>
                    <a:cubicBezTo>
                      <a:pt x="11027" y="3808"/>
                      <a:pt x="10970" y="3820"/>
                      <a:pt x="10919" y="3846"/>
                    </a:cubicBezTo>
                    <a:cubicBezTo>
                      <a:pt x="10872" y="3869"/>
                      <a:pt x="10822" y="3882"/>
                      <a:pt x="10772" y="3882"/>
                    </a:cubicBezTo>
                    <a:cubicBezTo>
                      <a:pt x="10693" y="3882"/>
                      <a:pt x="10615" y="3852"/>
                      <a:pt x="10550" y="3786"/>
                    </a:cubicBezTo>
                    <a:cubicBezTo>
                      <a:pt x="10466" y="3703"/>
                      <a:pt x="10431" y="3536"/>
                      <a:pt x="10490" y="3417"/>
                    </a:cubicBezTo>
                    <a:cubicBezTo>
                      <a:pt x="10561" y="3286"/>
                      <a:pt x="10550" y="3108"/>
                      <a:pt x="10431" y="3001"/>
                    </a:cubicBezTo>
                    <a:lnTo>
                      <a:pt x="9990" y="2560"/>
                    </a:lnTo>
                    <a:cubicBezTo>
                      <a:pt x="9923" y="2493"/>
                      <a:pt x="9829" y="2454"/>
                      <a:pt x="9736" y="2454"/>
                    </a:cubicBezTo>
                    <a:cubicBezTo>
                      <a:pt x="9679" y="2454"/>
                      <a:pt x="9623" y="2469"/>
                      <a:pt x="9573" y="2501"/>
                    </a:cubicBezTo>
                    <a:cubicBezTo>
                      <a:pt x="9530" y="2522"/>
                      <a:pt x="9481" y="2533"/>
                      <a:pt x="9432" y="2533"/>
                    </a:cubicBezTo>
                    <a:cubicBezTo>
                      <a:pt x="9347" y="2533"/>
                      <a:pt x="9260" y="2501"/>
                      <a:pt x="9192" y="2441"/>
                    </a:cubicBezTo>
                    <a:cubicBezTo>
                      <a:pt x="9109" y="2346"/>
                      <a:pt x="9073" y="2179"/>
                      <a:pt x="9133" y="2060"/>
                    </a:cubicBezTo>
                    <a:cubicBezTo>
                      <a:pt x="9204" y="1929"/>
                      <a:pt x="9192" y="1750"/>
                      <a:pt x="9073" y="1643"/>
                    </a:cubicBezTo>
                    <a:lnTo>
                      <a:pt x="8633" y="1203"/>
                    </a:lnTo>
                    <a:cubicBezTo>
                      <a:pt x="8567" y="1137"/>
                      <a:pt x="8474" y="1102"/>
                      <a:pt x="8381" y="1102"/>
                    </a:cubicBezTo>
                    <a:cubicBezTo>
                      <a:pt x="8324" y="1102"/>
                      <a:pt x="8266" y="1116"/>
                      <a:pt x="8216" y="1143"/>
                    </a:cubicBezTo>
                    <a:cubicBezTo>
                      <a:pt x="8169" y="1166"/>
                      <a:pt x="8117" y="1179"/>
                      <a:pt x="8065" y="1179"/>
                    </a:cubicBezTo>
                    <a:cubicBezTo>
                      <a:pt x="7983" y="1179"/>
                      <a:pt x="7900" y="1149"/>
                      <a:pt x="7835" y="1084"/>
                    </a:cubicBezTo>
                    <a:cubicBezTo>
                      <a:pt x="7752" y="988"/>
                      <a:pt x="7716" y="834"/>
                      <a:pt x="7775" y="715"/>
                    </a:cubicBezTo>
                    <a:cubicBezTo>
                      <a:pt x="7859" y="572"/>
                      <a:pt x="7835" y="393"/>
                      <a:pt x="7716" y="298"/>
                    </a:cubicBezTo>
                    <a:lnTo>
                      <a:pt x="7525" y="95"/>
                    </a:lnTo>
                    <a:cubicBezTo>
                      <a:pt x="7466" y="36"/>
                      <a:pt x="7383" y="0"/>
                      <a:pt x="72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86" name="Google Shape;13016;p59">
                <a:extLst>
                  <a:ext uri="{FF2B5EF4-FFF2-40B4-BE49-F238E27FC236}">
                    <a16:creationId xmlns:a16="http://schemas.microsoft.com/office/drawing/2014/main" id="{D0CD1C6A-1B13-4C1E-A6B6-D773B124038C}"/>
                  </a:ext>
                </a:extLst>
              </p:cNvPr>
              <p:cNvSpPr/>
              <p:nvPr/>
            </p:nvSpPr>
            <p:spPr>
              <a:xfrm>
                <a:off x="5737386" y="2968794"/>
                <a:ext cx="182942" cy="181416"/>
              </a:xfrm>
              <a:custGeom>
                <a:avLst/>
                <a:gdLst/>
                <a:ahLst/>
                <a:cxnLst/>
                <a:rect l="l" t="t" r="r" b="b"/>
                <a:pathLst>
                  <a:path w="5752" h="5704" extrusionOk="0">
                    <a:moveTo>
                      <a:pt x="4322" y="1"/>
                    </a:moveTo>
                    <a:cubicBezTo>
                      <a:pt x="4263" y="1"/>
                      <a:pt x="4203" y="24"/>
                      <a:pt x="4156" y="48"/>
                    </a:cubicBezTo>
                    <a:lnTo>
                      <a:pt x="60" y="4144"/>
                    </a:lnTo>
                    <a:cubicBezTo>
                      <a:pt x="12" y="4192"/>
                      <a:pt x="0" y="4251"/>
                      <a:pt x="0" y="4311"/>
                    </a:cubicBezTo>
                    <a:cubicBezTo>
                      <a:pt x="0" y="4370"/>
                      <a:pt x="36" y="4430"/>
                      <a:pt x="60" y="4477"/>
                    </a:cubicBezTo>
                    <a:lnTo>
                      <a:pt x="1251" y="5668"/>
                    </a:lnTo>
                    <a:cubicBezTo>
                      <a:pt x="1286" y="5692"/>
                      <a:pt x="1322" y="5704"/>
                      <a:pt x="1370" y="5704"/>
                    </a:cubicBezTo>
                    <a:cubicBezTo>
                      <a:pt x="1417" y="5704"/>
                      <a:pt x="1465" y="5692"/>
                      <a:pt x="1489" y="5668"/>
                    </a:cubicBezTo>
                    <a:cubicBezTo>
                      <a:pt x="1548" y="5608"/>
                      <a:pt x="1548" y="5489"/>
                      <a:pt x="1489" y="5430"/>
                    </a:cubicBezTo>
                    <a:lnTo>
                      <a:pt x="393" y="4323"/>
                    </a:lnTo>
                    <a:lnTo>
                      <a:pt x="4322" y="393"/>
                    </a:lnTo>
                    <a:lnTo>
                      <a:pt x="5418" y="1501"/>
                    </a:lnTo>
                    <a:cubicBezTo>
                      <a:pt x="5447" y="1531"/>
                      <a:pt x="5492" y="1545"/>
                      <a:pt x="5537" y="1545"/>
                    </a:cubicBezTo>
                    <a:cubicBezTo>
                      <a:pt x="5581" y="1545"/>
                      <a:pt x="5626" y="1531"/>
                      <a:pt x="5656" y="1501"/>
                    </a:cubicBezTo>
                    <a:cubicBezTo>
                      <a:pt x="5751" y="1406"/>
                      <a:pt x="5751" y="1310"/>
                      <a:pt x="5668" y="1239"/>
                    </a:cubicBezTo>
                    <a:lnTo>
                      <a:pt x="4477" y="48"/>
                    </a:lnTo>
                    <a:cubicBezTo>
                      <a:pt x="4441" y="12"/>
                      <a:pt x="4370" y="1"/>
                      <a:pt x="432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87" name="Google Shape;13017;p59">
                <a:extLst>
                  <a:ext uri="{FF2B5EF4-FFF2-40B4-BE49-F238E27FC236}">
                    <a16:creationId xmlns:a16="http://schemas.microsoft.com/office/drawing/2014/main" id="{16BD0F03-6D52-491D-89A2-986C3A2F9CCE}"/>
                  </a:ext>
                </a:extLst>
              </p:cNvPr>
              <p:cNvSpPr/>
              <p:nvPr/>
            </p:nvSpPr>
            <p:spPr>
              <a:xfrm>
                <a:off x="5793808" y="3024548"/>
                <a:ext cx="181797" cy="181320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5701" extrusionOk="0">
                    <a:moveTo>
                      <a:pt x="4346" y="1"/>
                    </a:moveTo>
                    <a:cubicBezTo>
                      <a:pt x="4302" y="1"/>
                      <a:pt x="4257" y="16"/>
                      <a:pt x="4227" y="45"/>
                    </a:cubicBezTo>
                    <a:cubicBezTo>
                      <a:pt x="4168" y="105"/>
                      <a:pt x="4168" y="224"/>
                      <a:pt x="4227" y="284"/>
                    </a:cubicBezTo>
                    <a:lnTo>
                      <a:pt x="5322" y="1379"/>
                    </a:lnTo>
                    <a:lnTo>
                      <a:pt x="1393" y="5308"/>
                    </a:lnTo>
                    <a:lnTo>
                      <a:pt x="298" y="4213"/>
                    </a:lnTo>
                    <a:cubicBezTo>
                      <a:pt x="268" y="4183"/>
                      <a:pt x="224" y="4168"/>
                      <a:pt x="179" y="4168"/>
                    </a:cubicBezTo>
                    <a:cubicBezTo>
                      <a:pt x="134" y="4168"/>
                      <a:pt x="90" y="4183"/>
                      <a:pt x="60" y="4213"/>
                    </a:cubicBezTo>
                    <a:cubicBezTo>
                      <a:pt x="0" y="4272"/>
                      <a:pt x="0" y="4391"/>
                      <a:pt x="60" y="4451"/>
                    </a:cubicBezTo>
                    <a:lnTo>
                      <a:pt x="1251" y="5641"/>
                    </a:lnTo>
                    <a:cubicBezTo>
                      <a:pt x="1298" y="5689"/>
                      <a:pt x="1358" y="5701"/>
                      <a:pt x="1393" y="5701"/>
                    </a:cubicBezTo>
                    <a:cubicBezTo>
                      <a:pt x="1453" y="5701"/>
                      <a:pt x="1512" y="5689"/>
                      <a:pt x="1560" y="5641"/>
                    </a:cubicBezTo>
                    <a:lnTo>
                      <a:pt x="5656" y="1546"/>
                    </a:lnTo>
                    <a:cubicBezTo>
                      <a:pt x="5692" y="1498"/>
                      <a:pt x="5715" y="1438"/>
                      <a:pt x="5715" y="1379"/>
                    </a:cubicBezTo>
                    <a:cubicBezTo>
                      <a:pt x="5715" y="1343"/>
                      <a:pt x="5703" y="1272"/>
                      <a:pt x="5656" y="1236"/>
                    </a:cubicBezTo>
                    <a:lnTo>
                      <a:pt x="4465" y="45"/>
                    </a:lnTo>
                    <a:cubicBezTo>
                      <a:pt x="4435" y="16"/>
                      <a:pt x="4391" y="1"/>
                      <a:pt x="434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88" name="Google Shape;13018;p59">
                <a:extLst>
                  <a:ext uri="{FF2B5EF4-FFF2-40B4-BE49-F238E27FC236}">
                    <a16:creationId xmlns:a16="http://schemas.microsoft.com/office/drawing/2014/main" id="{83B2474F-C034-40CF-8BEE-8455DEE2BA11}"/>
                  </a:ext>
                </a:extLst>
              </p:cNvPr>
              <p:cNvSpPr/>
              <p:nvPr/>
            </p:nvSpPr>
            <p:spPr>
              <a:xfrm>
                <a:off x="5964600" y="3015483"/>
                <a:ext cx="23122" cy="21882"/>
              </a:xfrm>
              <a:custGeom>
                <a:avLst/>
                <a:gdLst/>
                <a:ahLst/>
                <a:cxnLst/>
                <a:rect l="l" t="t" r="r" b="b"/>
                <a:pathLst>
                  <a:path w="727" h="688" extrusionOk="0">
                    <a:moveTo>
                      <a:pt x="179" y="0"/>
                    </a:moveTo>
                    <a:cubicBezTo>
                      <a:pt x="134" y="0"/>
                      <a:pt x="89" y="15"/>
                      <a:pt x="60" y="45"/>
                    </a:cubicBezTo>
                    <a:cubicBezTo>
                      <a:pt x="0" y="104"/>
                      <a:pt x="0" y="223"/>
                      <a:pt x="60" y="283"/>
                    </a:cubicBezTo>
                    <a:lnTo>
                      <a:pt x="417" y="640"/>
                    </a:lnTo>
                    <a:cubicBezTo>
                      <a:pt x="453" y="676"/>
                      <a:pt x="488" y="688"/>
                      <a:pt x="536" y="688"/>
                    </a:cubicBezTo>
                    <a:cubicBezTo>
                      <a:pt x="584" y="688"/>
                      <a:pt x="619" y="664"/>
                      <a:pt x="655" y="640"/>
                    </a:cubicBezTo>
                    <a:cubicBezTo>
                      <a:pt x="726" y="580"/>
                      <a:pt x="726" y="473"/>
                      <a:pt x="655" y="402"/>
                    </a:cubicBezTo>
                    <a:lnTo>
                      <a:pt x="298" y="45"/>
                    </a:lnTo>
                    <a:cubicBezTo>
                      <a:pt x="268" y="15"/>
                      <a:pt x="223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89" name="Google Shape;13019;p59">
                <a:extLst>
                  <a:ext uri="{FF2B5EF4-FFF2-40B4-BE49-F238E27FC236}">
                    <a16:creationId xmlns:a16="http://schemas.microsoft.com/office/drawing/2014/main" id="{8FA678A7-7D3F-4526-B8DC-518F211A3F11}"/>
                  </a:ext>
                </a:extLst>
              </p:cNvPr>
              <p:cNvSpPr/>
              <p:nvPr/>
            </p:nvSpPr>
            <p:spPr>
              <a:xfrm>
                <a:off x="5935817" y="2986700"/>
                <a:ext cx="22741" cy="2111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64" extrusionOk="0">
                    <a:moveTo>
                      <a:pt x="179" y="0"/>
                    </a:moveTo>
                    <a:cubicBezTo>
                      <a:pt x="134" y="0"/>
                      <a:pt x="90" y="15"/>
                      <a:pt x="60" y="45"/>
                    </a:cubicBezTo>
                    <a:cubicBezTo>
                      <a:pt x="0" y="104"/>
                      <a:pt x="0" y="223"/>
                      <a:pt x="60" y="283"/>
                    </a:cubicBezTo>
                    <a:lnTo>
                      <a:pt x="405" y="628"/>
                    </a:lnTo>
                    <a:cubicBezTo>
                      <a:pt x="429" y="652"/>
                      <a:pt x="476" y="664"/>
                      <a:pt x="524" y="664"/>
                    </a:cubicBezTo>
                    <a:cubicBezTo>
                      <a:pt x="560" y="664"/>
                      <a:pt x="607" y="652"/>
                      <a:pt x="643" y="628"/>
                    </a:cubicBezTo>
                    <a:cubicBezTo>
                      <a:pt x="715" y="569"/>
                      <a:pt x="715" y="462"/>
                      <a:pt x="643" y="378"/>
                    </a:cubicBezTo>
                    <a:lnTo>
                      <a:pt x="298" y="45"/>
                    </a:lnTo>
                    <a:cubicBezTo>
                      <a:pt x="268" y="15"/>
                      <a:pt x="223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90" name="Google Shape;13020;p59">
                <a:extLst>
                  <a:ext uri="{FF2B5EF4-FFF2-40B4-BE49-F238E27FC236}">
                    <a16:creationId xmlns:a16="http://schemas.microsoft.com/office/drawing/2014/main" id="{FC88AF9B-A420-49AD-8056-B01CE2CF3A1D}"/>
                  </a:ext>
                </a:extLst>
              </p:cNvPr>
              <p:cNvSpPr/>
              <p:nvPr/>
            </p:nvSpPr>
            <p:spPr>
              <a:xfrm>
                <a:off x="5906270" y="2957153"/>
                <a:ext cx="23504" cy="21914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89" extrusionOk="0">
                    <a:moveTo>
                      <a:pt x="179" y="0"/>
                    </a:moveTo>
                    <a:cubicBezTo>
                      <a:pt x="134" y="0"/>
                      <a:pt x="90" y="15"/>
                      <a:pt x="60" y="45"/>
                    </a:cubicBezTo>
                    <a:cubicBezTo>
                      <a:pt x="1" y="105"/>
                      <a:pt x="1" y="224"/>
                      <a:pt x="60" y="283"/>
                    </a:cubicBezTo>
                    <a:lnTo>
                      <a:pt x="417" y="640"/>
                    </a:lnTo>
                    <a:cubicBezTo>
                      <a:pt x="453" y="676"/>
                      <a:pt x="501" y="688"/>
                      <a:pt x="536" y="688"/>
                    </a:cubicBezTo>
                    <a:cubicBezTo>
                      <a:pt x="584" y="688"/>
                      <a:pt x="632" y="676"/>
                      <a:pt x="655" y="640"/>
                    </a:cubicBezTo>
                    <a:cubicBezTo>
                      <a:pt x="739" y="581"/>
                      <a:pt x="739" y="486"/>
                      <a:pt x="655" y="402"/>
                    </a:cubicBezTo>
                    <a:lnTo>
                      <a:pt x="298" y="45"/>
                    </a:lnTo>
                    <a:cubicBezTo>
                      <a:pt x="268" y="15"/>
                      <a:pt x="224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05" name="Google Shape;12938;p59">
              <a:extLst>
                <a:ext uri="{FF2B5EF4-FFF2-40B4-BE49-F238E27FC236}">
                  <a16:creationId xmlns:a16="http://schemas.microsoft.com/office/drawing/2014/main" id="{915473A5-2024-46B5-8FF6-D1724BBD8E49}"/>
                </a:ext>
              </a:extLst>
            </p:cNvPr>
            <p:cNvGrpSpPr/>
            <p:nvPr/>
          </p:nvGrpSpPr>
          <p:grpSpPr>
            <a:xfrm>
              <a:off x="4137250" y="3445269"/>
              <a:ext cx="475167" cy="403117"/>
              <a:chOff x="3082845" y="2920959"/>
              <a:chExt cx="356375" cy="302338"/>
            </a:xfrm>
            <a:grpFill/>
          </p:grpSpPr>
          <p:sp>
            <p:nvSpPr>
              <p:cNvPr id="479" name="Google Shape;12939;p59">
                <a:extLst>
                  <a:ext uri="{FF2B5EF4-FFF2-40B4-BE49-F238E27FC236}">
                    <a16:creationId xmlns:a16="http://schemas.microsoft.com/office/drawing/2014/main" id="{C00E4560-2E14-4EC8-97B2-61BC7AC5F742}"/>
                  </a:ext>
                </a:extLst>
              </p:cNvPr>
              <p:cNvSpPr/>
              <p:nvPr/>
            </p:nvSpPr>
            <p:spPr>
              <a:xfrm>
                <a:off x="3082845" y="2920959"/>
                <a:ext cx="217769" cy="130432"/>
              </a:xfrm>
              <a:custGeom>
                <a:avLst/>
                <a:gdLst/>
                <a:ahLst/>
                <a:cxnLst/>
                <a:rect l="l" t="t" r="r" b="b"/>
                <a:pathLst>
                  <a:path w="6847" h="4101" extrusionOk="0">
                    <a:moveTo>
                      <a:pt x="2394" y="2767"/>
                    </a:moveTo>
                    <a:lnTo>
                      <a:pt x="2394" y="3779"/>
                    </a:lnTo>
                    <a:cubicBezTo>
                      <a:pt x="2156" y="3743"/>
                      <a:pt x="2060" y="3683"/>
                      <a:pt x="1477" y="3469"/>
                    </a:cubicBezTo>
                    <a:cubicBezTo>
                      <a:pt x="1358" y="3374"/>
                      <a:pt x="1370" y="3231"/>
                      <a:pt x="1453" y="3136"/>
                    </a:cubicBezTo>
                    <a:cubicBezTo>
                      <a:pt x="2025" y="2874"/>
                      <a:pt x="2132" y="2790"/>
                      <a:pt x="2394" y="2767"/>
                    </a:cubicBezTo>
                    <a:close/>
                    <a:moveTo>
                      <a:pt x="3696" y="1"/>
                    </a:moveTo>
                    <a:cubicBezTo>
                      <a:pt x="3572" y="1"/>
                      <a:pt x="3447" y="74"/>
                      <a:pt x="3394" y="207"/>
                    </a:cubicBezTo>
                    <a:lnTo>
                      <a:pt x="2799" y="1600"/>
                    </a:lnTo>
                    <a:cubicBezTo>
                      <a:pt x="2727" y="1767"/>
                      <a:pt x="2691" y="1933"/>
                      <a:pt x="2691" y="2100"/>
                    </a:cubicBezTo>
                    <a:cubicBezTo>
                      <a:pt x="2691" y="2195"/>
                      <a:pt x="2715" y="2290"/>
                      <a:pt x="2727" y="2398"/>
                    </a:cubicBezTo>
                    <a:lnTo>
                      <a:pt x="2572" y="2398"/>
                    </a:lnTo>
                    <a:cubicBezTo>
                      <a:pt x="2060" y="2398"/>
                      <a:pt x="1798" y="2588"/>
                      <a:pt x="1286" y="2826"/>
                    </a:cubicBezTo>
                    <a:cubicBezTo>
                      <a:pt x="1227" y="2850"/>
                      <a:pt x="1120" y="2957"/>
                      <a:pt x="1072" y="3088"/>
                    </a:cubicBezTo>
                    <a:lnTo>
                      <a:pt x="167" y="3088"/>
                    </a:lnTo>
                    <a:cubicBezTo>
                      <a:pt x="72" y="3088"/>
                      <a:pt x="1" y="3160"/>
                      <a:pt x="1" y="3255"/>
                    </a:cubicBezTo>
                    <a:cubicBezTo>
                      <a:pt x="1" y="3338"/>
                      <a:pt x="72" y="3421"/>
                      <a:pt x="167" y="3421"/>
                    </a:cubicBezTo>
                    <a:lnTo>
                      <a:pt x="1060" y="3421"/>
                    </a:lnTo>
                    <a:cubicBezTo>
                      <a:pt x="1096" y="3588"/>
                      <a:pt x="1227" y="3719"/>
                      <a:pt x="1310" y="3743"/>
                    </a:cubicBezTo>
                    <a:cubicBezTo>
                      <a:pt x="1906" y="3981"/>
                      <a:pt x="2120" y="4100"/>
                      <a:pt x="2537" y="4100"/>
                    </a:cubicBezTo>
                    <a:lnTo>
                      <a:pt x="5061" y="4100"/>
                    </a:lnTo>
                    <a:cubicBezTo>
                      <a:pt x="5156" y="4100"/>
                      <a:pt x="5227" y="4029"/>
                      <a:pt x="5227" y="3933"/>
                    </a:cubicBezTo>
                    <a:cubicBezTo>
                      <a:pt x="5227" y="3850"/>
                      <a:pt x="5156" y="3779"/>
                      <a:pt x="5061" y="3779"/>
                    </a:cubicBezTo>
                    <a:lnTo>
                      <a:pt x="2715" y="3779"/>
                    </a:lnTo>
                    <a:lnTo>
                      <a:pt x="2715" y="2731"/>
                    </a:lnTo>
                    <a:lnTo>
                      <a:pt x="6668" y="2731"/>
                    </a:lnTo>
                    <a:cubicBezTo>
                      <a:pt x="6763" y="2731"/>
                      <a:pt x="6835" y="2659"/>
                      <a:pt x="6835" y="2564"/>
                    </a:cubicBezTo>
                    <a:cubicBezTo>
                      <a:pt x="6847" y="2481"/>
                      <a:pt x="6775" y="2409"/>
                      <a:pt x="6680" y="2409"/>
                    </a:cubicBezTo>
                    <a:lnTo>
                      <a:pt x="5239" y="2409"/>
                    </a:lnTo>
                    <a:cubicBezTo>
                      <a:pt x="5763" y="1159"/>
                      <a:pt x="5775" y="1207"/>
                      <a:pt x="5775" y="1088"/>
                    </a:cubicBezTo>
                    <a:cubicBezTo>
                      <a:pt x="5775" y="945"/>
                      <a:pt x="5704" y="826"/>
                      <a:pt x="5573" y="766"/>
                    </a:cubicBezTo>
                    <a:lnTo>
                      <a:pt x="5358" y="683"/>
                    </a:lnTo>
                    <a:cubicBezTo>
                      <a:pt x="5337" y="674"/>
                      <a:pt x="5314" y="669"/>
                      <a:pt x="5292" y="669"/>
                    </a:cubicBezTo>
                    <a:cubicBezTo>
                      <a:pt x="5228" y="669"/>
                      <a:pt x="5167" y="705"/>
                      <a:pt x="5132" y="766"/>
                    </a:cubicBezTo>
                    <a:cubicBezTo>
                      <a:pt x="5108" y="862"/>
                      <a:pt x="5132" y="945"/>
                      <a:pt x="5227" y="993"/>
                    </a:cubicBezTo>
                    <a:lnTo>
                      <a:pt x="5430" y="1088"/>
                    </a:lnTo>
                    <a:lnTo>
                      <a:pt x="4870" y="2409"/>
                    </a:lnTo>
                    <a:lnTo>
                      <a:pt x="3072" y="2409"/>
                    </a:lnTo>
                    <a:cubicBezTo>
                      <a:pt x="3037" y="2314"/>
                      <a:pt x="3025" y="2219"/>
                      <a:pt x="3025" y="2112"/>
                    </a:cubicBezTo>
                    <a:cubicBezTo>
                      <a:pt x="3025" y="1993"/>
                      <a:pt x="3049" y="1850"/>
                      <a:pt x="3096" y="1743"/>
                    </a:cubicBezTo>
                    <a:lnTo>
                      <a:pt x="3691" y="338"/>
                    </a:lnTo>
                    <a:lnTo>
                      <a:pt x="4596" y="731"/>
                    </a:lnTo>
                    <a:cubicBezTo>
                      <a:pt x="4619" y="736"/>
                      <a:pt x="4641" y="739"/>
                      <a:pt x="4662" y="739"/>
                    </a:cubicBezTo>
                    <a:cubicBezTo>
                      <a:pt x="4729" y="739"/>
                      <a:pt x="4786" y="708"/>
                      <a:pt x="4823" y="635"/>
                    </a:cubicBezTo>
                    <a:cubicBezTo>
                      <a:pt x="4858" y="552"/>
                      <a:pt x="4823" y="457"/>
                      <a:pt x="4739" y="409"/>
                    </a:cubicBezTo>
                    <a:lnTo>
                      <a:pt x="3822" y="28"/>
                    </a:lnTo>
                    <a:cubicBezTo>
                      <a:pt x="3782" y="10"/>
                      <a:pt x="3739" y="1"/>
                      <a:pt x="369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80" name="Google Shape;12940;p59">
                <a:extLst>
                  <a:ext uri="{FF2B5EF4-FFF2-40B4-BE49-F238E27FC236}">
                    <a16:creationId xmlns:a16="http://schemas.microsoft.com/office/drawing/2014/main" id="{BDB934C3-6A83-454B-BA75-20639B141C5F}"/>
                  </a:ext>
                </a:extLst>
              </p:cNvPr>
              <p:cNvSpPr/>
              <p:nvPr/>
            </p:nvSpPr>
            <p:spPr>
              <a:xfrm>
                <a:off x="3260444" y="2997577"/>
                <a:ext cx="178776" cy="225720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7097" extrusionOk="0">
                    <a:moveTo>
                      <a:pt x="4775" y="334"/>
                    </a:moveTo>
                    <a:cubicBezTo>
                      <a:pt x="5061" y="334"/>
                      <a:pt x="5299" y="584"/>
                      <a:pt x="5299" y="858"/>
                    </a:cubicBezTo>
                    <a:cubicBezTo>
                      <a:pt x="5299" y="1143"/>
                      <a:pt x="5061" y="1382"/>
                      <a:pt x="4775" y="1382"/>
                    </a:cubicBezTo>
                    <a:lnTo>
                      <a:pt x="4358" y="1382"/>
                    </a:lnTo>
                    <a:lnTo>
                      <a:pt x="4358" y="334"/>
                    </a:lnTo>
                    <a:close/>
                    <a:moveTo>
                      <a:pt x="1751" y="0"/>
                    </a:moveTo>
                    <a:cubicBezTo>
                      <a:pt x="1667" y="0"/>
                      <a:pt x="1584" y="72"/>
                      <a:pt x="1584" y="167"/>
                    </a:cubicBezTo>
                    <a:cubicBezTo>
                      <a:pt x="1584" y="250"/>
                      <a:pt x="1667" y="322"/>
                      <a:pt x="1751" y="322"/>
                    </a:cubicBezTo>
                    <a:lnTo>
                      <a:pt x="4037" y="322"/>
                    </a:lnTo>
                    <a:lnTo>
                      <a:pt x="4037" y="1370"/>
                    </a:lnTo>
                    <a:lnTo>
                      <a:pt x="167" y="1370"/>
                    </a:lnTo>
                    <a:cubicBezTo>
                      <a:pt x="72" y="1370"/>
                      <a:pt x="1" y="1441"/>
                      <a:pt x="1" y="1536"/>
                    </a:cubicBezTo>
                    <a:cubicBezTo>
                      <a:pt x="1" y="1620"/>
                      <a:pt x="72" y="1691"/>
                      <a:pt x="167" y="1691"/>
                    </a:cubicBezTo>
                    <a:lnTo>
                      <a:pt x="774" y="1691"/>
                    </a:lnTo>
                    <a:lnTo>
                      <a:pt x="774" y="2025"/>
                    </a:lnTo>
                    <a:cubicBezTo>
                      <a:pt x="774" y="2465"/>
                      <a:pt x="1144" y="2846"/>
                      <a:pt x="1596" y="2846"/>
                    </a:cubicBezTo>
                    <a:lnTo>
                      <a:pt x="1834" y="2846"/>
                    </a:lnTo>
                    <a:lnTo>
                      <a:pt x="1834" y="3477"/>
                    </a:lnTo>
                    <a:cubicBezTo>
                      <a:pt x="1834" y="4072"/>
                      <a:pt x="2310" y="4549"/>
                      <a:pt x="2906" y="4549"/>
                    </a:cubicBezTo>
                    <a:lnTo>
                      <a:pt x="3060" y="4549"/>
                    </a:lnTo>
                    <a:cubicBezTo>
                      <a:pt x="3561" y="4549"/>
                      <a:pt x="3953" y="4953"/>
                      <a:pt x="3953" y="5442"/>
                    </a:cubicBezTo>
                    <a:lnTo>
                      <a:pt x="3953" y="6930"/>
                    </a:lnTo>
                    <a:cubicBezTo>
                      <a:pt x="3953" y="7025"/>
                      <a:pt x="4037" y="7097"/>
                      <a:pt x="4120" y="7097"/>
                    </a:cubicBezTo>
                    <a:cubicBezTo>
                      <a:pt x="4215" y="7097"/>
                      <a:pt x="4287" y="7025"/>
                      <a:pt x="4287" y="6930"/>
                    </a:cubicBezTo>
                    <a:lnTo>
                      <a:pt x="4287" y="5442"/>
                    </a:lnTo>
                    <a:cubicBezTo>
                      <a:pt x="4287" y="4775"/>
                      <a:pt x="3739" y="4227"/>
                      <a:pt x="3060" y="4227"/>
                    </a:cubicBezTo>
                    <a:lnTo>
                      <a:pt x="2906" y="4227"/>
                    </a:lnTo>
                    <a:cubicBezTo>
                      <a:pt x="2501" y="4227"/>
                      <a:pt x="2156" y="3894"/>
                      <a:pt x="2156" y="3477"/>
                    </a:cubicBezTo>
                    <a:lnTo>
                      <a:pt x="2156" y="2846"/>
                    </a:lnTo>
                    <a:cubicBezTo>
                      <a:pt x="2176" y="2846"/>
                      <a:pt x="2207" y="2848"/>
                      <a:pt x="2246" y="2848"/>
                    </a:cubicBezTo>
                    <a:cubicBezTo>
                      <a:pt x="2344" y="2848"/>
                      <a:pt x="2491" y="2836"/>
                      <a:pt x="2644" y="2751"/>
                    </a:cubicBezTo>
                    <a:cubicBezTo>
                      <a:pt x="2739" y="2703"/>
                      <a:pt x="2763" y="2620"/>
                      <a:pt x="2727" y="2525"/>
                    </a:cubicBezTo>
                    <a:cubicBezTo>
                      <a:pt x="2694" y="2467"/>
                      <a:pt x="2638" y="2432"/>
                      <a:pt x="2579" y="2432"/>
                    </a:cubicBezTo>
                    <a:cubicBezTo>
                      <a:pt x="2553" y="2432"/>
                      <a:pt x="2526" y="2439"/>
                      <a:pt x="2501" y="2453"/>
                    </a:cubicBezTo>
                    <a:cubicBezTo>
                      <a:pt x="2422" y="2496"/>
                      <a:pt x="2374" y="2505"/>
                      <a:pt x="2191" y="2505"/>
                    </a:cubicBezTo>
                    <a:cubicBezTo>
                      <a:pt x="2068" y="2505"/>
                      <a:pt x="1887" y="2501"/>
                      <a:pt x="1596" y="2501"/>
                    </a:cubicBezTo>
                    <a:cubicBezTo>
                      <a:pt x="1322" y="2501"/>
                      <a:pt x="1096" y="2275"/>
                      <a:pt x="1096" y="2013"/>
                    </a:cubicBezTo>
                    <a:lnTo>
                      <a:pt x="1096" y="1715"/>
                    </a:lnTo>
                    <a:lnTo>
                      <a:pt x="2763" y="1715"/>
                    </a:lnTo>
                    <a:lnTo>
                      <a:pt x="2763" y="2084"/>
                    </a:lnTo>
                    <a:cubicBezTo>
                      <a:pt x="2751" y="2191"/>
                      <a:pt x="2846" y="2263"/>
                      <a:pt x="2930" y="2263"/>
                    </a:cubicBezTo>
                    <a:cubicBezTo>
                      <a:pt x="3025" y="2263"/>
                      <a:pt x="3096" y="2203"/>
                      <a:pt x="3096" y="2108"/>
                    </a:cubicBezTo>
                    <a:lnTo>
                      <a:pt x="3096" y="2036"/>
                    </a:lnTo>
                    <a:lnTo>
                      <a:pt x="3096" y="1715"/>
                    </a:lnTo>
                    <a:lnTo>
                      <a:pt x="4775" y="1715"/>
                    </a:lnTo>
                    <a:cubicBezTo>
                      <a:pt x="5251" y="1715"/>
                      <a:pt x="5620" y="1322"/>
                      <a:pt x="5620" y="858"/>
                    </a:cubicBezTo>
                    <a:cubicBezTo>
                      <a:pt x="5620" y="620"/>
                      <a:pt x="5537" y="417"/>
                      <a:pt x="5370" y="250"/>
                    </a:cubicBezTo>
                    <a:cubicBezTo>
                      <a:pt x="5204" y="84"/>
                      <a:pt x="5001" y="0"/>
                      <a:pt x="47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06" name="Google Shape;12941;p59">
              <a:extLst>
                <a:ext uri="{FF2B5EF4-FFF2-40B4-BE49-F238E27FC236}">
                  <a16:creationId xmlns:a16="http://schemas.microsoft.com/office/drawing/2014/main" id="{464FD538-677F-4AF1-94EF-933663751273}"/>
                </a:ext>
              </a:extLst>
            </p:cNvPr>
            <p:cNvGrpSpPr/>
            <p:nvPr/>
          </p:nvGrpSpPr>
          <p:grpSpPr>
            <a:xfrm>
              <a:off x="3452236" y="3409753"/>
              <a:ext cx="474149" cy="474149"/>
              <a:chOff x="2639038" y="2894942"/>
              <a:chExt cx="355612" cy="355612"/>
            </a:xfrm>
            <a:grpFill/>
          </p:grpSpPr>
          <p:sp>
            <p:nvSpPr>
              <p:cNvPr id="477" name="Google Shape;12942;p59">
                <a:extLst>
                  <a:ext uri="{FF2B5EF4-FFF2-40B4-BE49-F238E27FC236}">
                    <a16:creationId xmlns:a16="http://schemas.microsoft.com/office/drawing/2014/main" id="{53DFBF09-1C47-4C5E-8868-5B76A0C471DF}"/>
                  </a:ext>
                </a:extLst>
              </p:cNvPr>
              <p:cNvSpPr/>
              <p:nvPr/>
            </p:nvSpPr>
            <p:spPr>
              <a:xfrm>
                <a:off x="2748479" y="2894942"/>
                <a:ext cx="246171" cy="304119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9562" extrusionOk="0">
                    <a:moveTo>
                      <a:pt x="7168" y="1930"/>
                    </a:moveTo>
                    <a:cubicBezTo>
                      <a:pt x="7299" y="1930"/>
                      <a:pt x="7406" y="2037"/>
                      <a:pt x="7406" y="2168"/>
                    </a:cubicBezTo>
                    <a:lnTo>
                      <a:pt x="7418" y="3156"/>
                    </a:lnTo>
                    <a:cubicBezTo>
                      <a:pt x="7418" y="3287"/>
                      <a:pt x="7311" y="3394"/>
                      <a:pt x="7180" y="3394"/>
                    </a:cubicBezTo>
                    <a:lnTo>
                      <a:pt x="6882" y="3394"/>
                    </a:lnTo>
                    <a:lnTo>
                      <a:pt x="6882" y="2715"/>
                    </a:lnTo>
                    <a:cubicBezTo>
                      <a:pt x="6882" y="2632"/>
                      <a:pt x="6811" y="2561"/>
                      <a:pt x="6715" y="2561"/>
                    </a:cubicBezTo>
                    <a:cubicBezTo>
                      <a:pt x="6632" y="2561"/>
                      <a:pt x="6549" y="2632"/>
                      <a:pt x="6549" y="2715"/>
                    </a:cubicBezTo>
                    <a:lnTo>
                      <a:pt x="6549" y="3394"/>
                    </a:lnTo>
                    <a:lnTo>
                      <a:pt x="6096" y="3394"/>
                    </a:lnTo>
                    <a:lnTo>
                      <a:pt x="6096" y="1930"/>
                    </a:lnTo>
                    <a:close/>
                    <a:moveTo>
                      <a:pt x="4549" y="1"/>
                    </a:moveTo>
                    <a:cubicBezTo>
                      <a:pt x="4227" y="1"/>
                      <a:pt x="3965" y="251"/>
                      <a:pt x="3965" y="572"/>
                    </a:cubicBezTo>
                    <a:lnTo>
                      <a:pt x="3965" y="1608"/>
                    </a:lnTo>
                    <a:lnTo>
                      <a:pt x="3239" y="1608"/>
                    </a:lnTo>
                    <a:cubicBezTo>
                      <a:pt x="3144" y="1608"/>
                      <a:pt x="3072" y="1680"/>
                      <a:pt x="3072" y="1763"/>
                    </a:cubicBezTo>
                    <a:cubicBezTo>
                      <a:pt x="3072" y="1858"/>
                      <a:pt x="3144" y="1930"/>
                      <a:pt x="3239" y="1930"/>
                    </a:cubicBezTo>
                    <a:lnTo>
                      <a:pt x="3965" y="1930"/>
                    </a:lnTo>
                    <a:lnTo>
                      <a:pt x="3965" y="3394"/>
                    </a:lnTo>
                    <a:lnTo>
                      <a:pt x="3417" y="3394"/>
                    </a:lnTo>
                    <a:lnTo>
                      <a:pt x="3417" y="3013"/>
                    </a:lnTo>
                    <a:cubicBezTo>
                      <a:pt x="3417" y="2930"/>
                      <a:pt x="3334" y="2858"/>
                      <a:pt x="3251" y="2858"/>
                    </a:cubicBezTo>
                    <a:cubicBezTo>
                      <a:pt x="3155" y="2858"/>
                      <a:pt x="3084" y="2930"/>
                      <a:pt x="3084" y="3013"/>
                    </a:cubicBezTo>
                    <a:lnTo>
                      <a:pt x="3084" y="3394"/>
                    </a:lnTo>
                    <a:lnTo>
                      <a:pt x="2382" y="3394"/>
                    </a:lnTo>
                    <a:lnTo>
                      <a:pt x="2382" y="2715"/>
                    </a:lnTo>
                    <a:cubicBezTo>
                      <a:pt x="2382" y="2632"/>
                      <a:pt x="2310" y="2561"/>
                      <a:pt x="2227" y="2561"/>
                    </a:cubicBezTo>
                    <a:cubicBezTo>
                      <a:pt x="2132" y="2561"/>
                      <a:pt x="2060" y="2632"/>
                      <a:pt x="2060" y="2715"/>
                    </a:cubicBezTo>
                    <a:lnTo>
                      <a:pt x="2060" y="3394"/>
                    </a:lnTo>
                    <a:lnTo>
                      <a:pt x="1358" y="3394"/>
                    </a:lnTo>
                    <a:lnTo>
                      <a:pt x="1358" y="3013"/>
                    </a:lnTo>
                    <a:cubicBezTo>
                      <a:pt x="1358" y="2930"/>
                      <a:pt x="1286" y="2858"/>
                      <a:pt x="1191" y="2858"/>
                    </a:cubicBezTo>
                    <a:cubicBezTo>
                      <a:pt x="1108" y="2858"/>
                      <a:pt x="1036" y="2930"/>
                      <a:pt x="1036" y="3013"/>
                    </a:cubicBezTo>
                    <a:lnTo>
                      <a:pt x="1036" y="3394"/>
                    </a:lnTo>
                    <a:lnTo>
                      <a:pt x="334" y="3394"/>
                    </a:lnTo>
                    <a:lnTo>
                      <a:pt x="334" y="2715"/>
                    </a:lnTo>
                    <a:cubicBezTo>
                      <a:pt x="334" y="2632"/>
                      <a:pt x="262" y="2561"/>
                      <a:pt x="167" y="2561"/>
                    </a:cubicBezTo>
                    <a:cubicBezTo>
                      <a:pt x="84" y="2561"/>
                      <a:pt x="0" y="2632"/>
                      <a:pt x="0" y="2715"/>
                    </a:cubicBezTo>
                    <a:lnTo>
                      <a:pt x="0" y="3549"/>
                    </a:lnTo>
                    <a:lnTo>
                      <a:pt x="0" y="4799"/>
                    </a:lnTo>
                    <a:cubicBezTo>
                      <a:pt x="0" y="4894"/>
                      <a:pt x="84" y="4966"/>
                      <a:pt x="167" y="4966"/>
                    </a:cubicBezTo>
                    <a:cubicBezTo>
                      <a:pt x="262" y="4966"/>
                      <a:pt x="334" y="4894"/>
                      <a:pt x="334" y="4799"/>
                    </a:cubicBezTo>
                    <a:lnTo>
                      <a:pt x="334" y="3716"/>
                    </a:lnTo>
                    <a:lnTo>
                      <a:pt x="3977" y="3716"/>
                    </a:lnTo>
                    <a:lnTo>
                      <a:pt x="3977" y="5692"/>
                    </a:lnTo>
                    <a:cubicBezTo>
                      <a:pt x="3977" y="5787"/>
                      <a:pt x="4048" y="5859"/>
                      <a:pt x="4144" y="5859"/>
                    </a:cubicBezTo>
                    <a:cubicBezTo>
                      <a:pt x="4227" y="5859"/>
                      <a:pt x="4310" y="5787"/>
                      <a:pt x="4310" y="5692"/>
                    </a:cubicBezTo>
                    <a:lnTo>
                      <a:pt x="4310" y="560"/>
                    </a:lnTo>
                    <a:cubicBezTo>
                      <a:pt x="4310" y="429"/>
                      <a:pt x="4406" y="322"/>
                      <a:pt x="4549" y="322"/>
                    </a:cubicBezTo>
                    <a:lnTo>
                      <a:pt x="5525" y="322"/>
                    </a:lnTo>
                    <a:cubicBezTo>
                      <a:pt x="5656" y="322"/>
                      <a:pt x="5763" y="429"/>
                      <a:pt x="5763" y="560"/>
                    </a:cubicBezTo>
                    <a:lnTo>
                      <a:pt x="5763" y="8871"/>
                    </a:lnTo>
                    <a:cubicBezTo>
                      <a:pt x="5763" y="9073"/>
                      <a:pt x="5596" y="9240"/>
                      <a:pt x="5394" y="9240"/>
                    </a:cubicBezTo>
                    <a:lnTo>
                      <a:pt x="1727" y="9240"/>
                    </a:lnTo>
                    <a:cubicBezTo>
                      <a:pt x="1643" y="9240"/>
                      <a:pt x="1572" y="9312"/>
                      <a:pt x="1572" y="9407"/>
                    </a:cubicBezTo>
                    <a:cubicBezTo>
                      <a:pt x="1572" y="9490"/>
                      <a:pt x="1643" y="9562"/>
                      <a:pt x="1727" y="9562"/>
                    </a:cubicBezTo>
                    <a:lnTo>
                      <a:pt x="5394" y="9562"/>
                    </a:lnTo>
                    <a:cubicBezTo>
                      <a:pt x="5787" y="9562"/>
                      <a:pt x="6108" y="9252"/>
                      <a:pt x="6108" y="8847"/>
                    </a:cubicBezTo>
                    <a:lnTo>
                      <a:pt x="6108" y="3704"/>
                    </a:lnTo>
                    <a:lnTo>
                      <a:pt x="7180" y="3704"/>
                    </a:lnTo>
                    <a:cubicBezTo>
                      <a:pt x="7489" y="3704"/>
                      <a:pt x="7739" y="3454"/>
                      <a:pt x="7739" y="3120"/>
                    </a:cubicBezTo>
                    <a:lnTo>
                      <a:pt x="7739" y="2144"/>
                    </a:lnTo>
                    <a:cubicBezTo>
                      <a:pt x="7739" y="1858"/>
                      <a:pt x="7489" y="1608"/>
                      <a:pt x="7180" y="1608"/>
                    </a:cubicBezTo>
                    <a:lnTo>
                      <a:pt x="6108" y="1608"/>
                    </a:lnTo>
                    <a:lnTo>
                      <a:pt x="6108" y="572"/>
                    </a:lnTo>
                    <a:cubicBezTo>
                      <a:pt x="6108" y="263"/>
                      <a:pt x="5858" y="1"/>
                      <a:pt x="55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78" name="Google Shape;12943;p59">
                <a:extLst>
                  <a:ext uri="{FF2B5EF4-FFF2-40B4-BE49-F238E27FC236}">
                    <a16:creationId xmlns:a16="http://schemas.microsoft.com/office/drawing/2014/main" id="{BB245038-90DC-43F5-ABC2-22CF7B6C479F}"/>
                  </a:ext>
                </a:extLst>
              </p:cNvPr>
              <p:cNvSpPr/>
              <p:nvPr/>
            </p:nvSpPr>
            <p:spPr>
              <a:xfrm>
                <a:off x="2639038" y="2945703"/>
                <a:ext cx="246552" cy="304851"/>
              </a:xfrm>
              <a:custGeom>
                <a:avLst/>
                <a:gdLst/>
                <a:ahLst/>
                <a:cxnLst/>
                <a:rect l="l" t="t" r="r" b="b"/>
                <a:pathLst>
                  <a:path w="7752" h="9585" extrusionOk="0">
                    <a:moveTo>
                      <a:pt x="3429" y="7989"/>
                    </a:moveTo>
                    <a:lnTo>
                      <a:pt x="3429" y="9013"/>
                    </a:lnTo>
                    <a:cubicBezTo>
                      <a:pt x="3429" y="9144"/>
                      <a:pt x="3322" y="9251"/>
                      <a:pt x="3191" y="9251"/>
                    </a:cubicBezTo>
                    <a:lnTo>
                      <a:pt x="2215" y="9251"/>
                    </a:lnTo>
                    <a:cubicBezTo>
                      <a:pt x="2072" y="9251"/>
                      <a:pt x="1977" y="9144"/>
                      <a:pt x="1977" y="9013"/>
                    </a:cubicBezTo>
                    <a:lnTo>
                      <a:pt x="1977" y="7989"/>
                    </a:lnTo>
                    <a:close/>
                    <a:moveTo>
                      <a:pt x="2358" y="0"/>
                    </a:moveTo>
                    <a:cubicBezTo>
                      <a:pt x="1977" y="0"/>
                      <a:pt x="1643" y="322"/>
                      <a:pt x="1643" y="715"/>
                    </a:cubicBezTo>
                    <a:lnTo>
                      <a:pt x="1643" y="5870"/>
                    </a:lnTo>
                    <a:lnTo>
                      <a:pt x="572" y="5870"/>
                    </a:lnTo>
                    <a:cubicBezTo>
                      <a:pt x="262" y="5870"/>
                      <a:pt x="0" y="6120"/>
                      <a:pt x="0" y="6430"/>
                    </a:cubicBezTo>
                    <a:lnTo>
                      <a:pt x="0" y="7418"/>
                    </a:lnTo>
                    <a:cubicBezTo>
                      <a:pt x="0" y="7727"/>
                      <a:pt x="250" y="7977"/>
                      <a:pt x="572" y="7977"/>
                    </a:cubicBezTo>
                    <a:lnTo>
                      <a:pt x="1643" y="7977"/>
                    </a:lnTo>
                    <a:lnTo>
                      <a:pt x="1643" y="9013"/>
                    </a:lnTo>
                    <a:cubicBezTo>
                      <a:pt x="1643" y="9323"/>
                      <a:pt x="1905" y="9585"/>
                      <a:pt x="2215" y="9585"/>
                    </a:cubicBezTo>
                    <a:lnTo>
                      <a:pt x="3191" y="9585"/>
                    </a:lnTo>
                    <a:cubicBezTo>
                      <a:pt x="3513" y="9585"/>
                      <a:pt x="3763" y="9335"/>
                      <a:pt x="3763" y="9013"/>
                    </a:cubicBezTo>
                    <a:lnTo>
                      <a:pt x="3763" y="7977"/>
                    </a:lnTo>
                    <a:lnTo>
                      <a:pt x="4489" y="7977"/>
                    </a:lnTo>
                    <a:cubicBezTo>
                      <a:pt x="4584" y="7977"/>
                      <a:pt x="4656" y="7906"/>
                      <a:pt x="4656" y="7823"/>
                    </a:cubicBezTo>
                    <a:cubicBezTo>
                      <a:pt x="4656" y="7727"/>
                      <a:pt x="4584" y="7656"/>
                      <a:pt x="4489" y="7656"/>
                    </a:cubicBezTo>
                    <a:lnTo>
                      <a:pt x="560" y="7656"/>
                    </a:lnTo>
                    <a:cubicBezTo>
                      <a:pt x="429" y="7656"/>
                      <a:pt x="322" y="7549"/>
                      <a:pt x="322" y="7418"/>
                    </a:cubicBezTo>
                    <a:lnTo>
                      <a:pt x="322" y="6430"/>
                    </a:lnTo>
                    <a:cubicBezTo>
                      <a:pt x="322" y="6299"/>
                      <a:pt x="429" y="6192"/>
                      <a:pt x="560" y="6192"/>
                    </a:cubicBezTo>
                    <a:lnTo>
                      <a:pt x="1120" y="6192"/>
                    </a:lnTo>
                    <a:lnTo>
                      <a:pt x="1120" y="6870"/>
                    </a:lnTo>
                    <a:cubicBezTo>
                      <a:pt x="1120" y="6954"/>
                      <a:pt x="1203" y="7025"/>
                      <a:pt x="1286" y="7025"/>
                    </a:cubicBezTo>
                    <a:cubicBezTo>
                      <a:pt x="1382" y="7025"/>
                      <a:pt x="1453" y="6954"/>
                      <a:pt x="1453" y="6870"/>
                    </a:cubicBezTo>
                    <a:lnTo>
                      <a:pt x="1453" y="6192"/>
                    </a:lnTo>
                    <a:lnTo>
                      <a:pt x="2155" y="6192"/>
                    </a:lnTo>
                    <a:lnTo>
                      <a:pt x="2155" y="6608"/>
                    </a:lnTo>
                    <a:cubicBezTo>
                      <a:pt x="2155" y="6704"/>
                      <a:pt x="2227" y="6775"/>
                      <a:pt x="2322" y="6775"/>
                    </a:cubicBezTo>
                    <a:cubicBezTo>
                      <a:pt x="2405" y="6775"/>
                      <a:pt x="2477" y="6704"/>
                      <a:pt x="2477" y="6608"/>
                    </a:cubicBezTo>
                    <a:lnTo>
                      <a:pt x="2477" y="6192"/>
                    </a:lnTo>
                    <a:lnTo>
                      <a:pt x="3179" y="6192"/>
                    </a:lnTo>
                    <a:lnTo>
                      <a:pt x="3179" y="6870"/>
                    </a:lnTo>
                    <a:cubicBezTo>
                      <a:pt x="3179" y="6954"/>
                      <a:pt x="3239" y="7013"/>
                      <a:pt x="3334" y="7025"/>
                    </a:cubicBezTo>
                    <a:lnTo>
                      <a:pt x="3358" y="7025"/>
                    </a:lnTo>
                    <a:cubicBezTo>
                      <a:pt x="3453" y="7025"/>
                      <a:pt x="3525" y="6954"/>
                      <a:pt x="3525" y="6870"/>
                    </a:cubicBezTo>
                    <a:lnTo>
                      <a:pt x="3525" y="6192"/>
                    </a:lnTo>
                    <a:lnTo>
                      <a:pt x="4227" y="6192"/>
                    </a:lnTo>
                    <a:lnTo>
                      <a:pt x="4227" y="6608"/>
                    </a:lnTo>
                    <a:cubicBezTo>
                      <a:pt x="4227" y="6704"/>
                      <a:pt x="4299" y="6775"/>
                      <a:pt x="4382" y="6775"/>
                    </a:cubicBezTo>
                    <a:cubicBezTo>
                      <a:pt x="4477" y="6775"/>
                      <a:pt x="4549" y="6704"/>
                      <a:pt x="4549" y="6608"/>
                    </a:cubicBezTo>
                    <a:lnTo>
                      <a:pt x="4549" y="6192"/>
                    </a:lnTo>
                    <a:lnTo>
                      <a:pt x="5251" y="6192"/>
                    </a:lnTo>
                    <a:lnTo>
                      <a:pt x="5251" y="6870"/>
                    </a:lnTo>
                    <a:cubicBezTo>
                      <a:pt x="5251" y="6954"/>
                      <a:pt x="5323" y="7025"/>
                      <a:pt x="5418" y="7025"/>
                    </a:cubicBezTo>
                    <a:cubicBezTo>
                      <a:pt x="5501" y="7025"/>
                      <a:pt x="5573" y="6954"/>
                      <a:pt x="5573" y="6870"/>
                    </a:cubicBezTo>
                    <a:lnTo>
                      <a:pt x="5573" y="6192"/>
                    </a:lnTo>
                    <a:lnTo>
                      <a:pt x="6275" y="6192"/>
                    </a:lnTo>
                    <a:lnTo>
                      <a:pt x="6275" y="6608"/>
                    </a:lnTo>
                    <a:cubicBezTo>
                      <a:pt x="6275" y="6704"/>
                      <a:pt x="6346" y="6775"/>
                      <a:pt x="6442" y="6775"/>
                    </a:cubicBezTo>
                    <a:cubicBezTo>
                      <a:pt x="6525" y="6775"/>
                      <a:pt x="6608" y="6704"/>
                      <a:pt x="6608" y="6608"/>
                    </a:cubicBezTo>
                    <a:lnTo>
                      <a:pt x="6608" y="6192"/>
                    </a:lnTo>
                    <a:lnTo>
                      <a:pt x="7418" y="6192"/>
                    </a:lnTo>
                    <a:lnTo>
                      <a:pt x="7418" y="6870"/>
                    </a:lnTo>
                    <a:cubicBezTo>
                      <a:pt x="7418" y="6954"/>
                      <a:pt x="7501" y="7025"/>
                      <a:pt x="7585" y="7025"/>
                    </a:cubicBezTo>
                    <a:cubicBezTo>
                      <a:pt x="7680" y="7025"/>
                      <a:pt x="7751" y="6954"/>
                      <a:pt x="7751" y="6870"/>
                    </a:cubicBezTo>
                    <a:lnTo>
                      <a:pt x="7751" y="5965"/>
                    </a:lnTo>
                    <a:lnTo>
                      <a:pt x="7751" y="4775"/>
                    </a:lnTo>
                    <a:cubicBezTo>
                      <a:pt x="7751" y="4679"/>
                      <a:pt x="7680" y="4608"/>
                      <a:pt x="7585" y="4608"/>
                    </a:cubicBezTo>
                    <a:cubicBezTo>
                      <a:pt x="7501" y="4608"/>
                      <a:pt x="7418" y="4679"/>
                      <a:pt x="7418" y="4775"/>
                    </a:cubicBezTo>
                    <a:lnTo>
                      <a:pt x="7418" y="5858"/>
                    </a:lnTo>
                    <a:lnTo>
                      <a:pt x="3775" y="5858"/>
                    </a:lnTo>
                    <a:lnTo>
                      <a:pt x="3775" y="3882"/>
                    </a:lnTo>
                    <a:cubicBezTo>
                      <a:pt x="3775" y="3786"/>
                      <a:pt x="3703" y="3715"/>
                      <a:pt x="3608" y="3715"/>
                    </a:cubicBezTo>
                    <a:cubicBezTo>
                      <a:pt x="3525" y="3715"/>
                      <a:pt x="3441" y="3786"/>
                      <a:pt x="3441" y="3882"/>
                    </a:cubicBezTo>
                    <a:lnTo>
                      <a:pt x="3441" y="5858"/>
                    </a:lnTo>
                    <a:lnTo>
                      <a:pt x="1989" y="5858"/>
                    </a:lnTo>
                    <a:lnTo>
                      <a:pt x="1989" y="703"/>
                    </a:lnTo>
                    <a:cubicBezTo>
                      <a:pt x="1989" y="500"/>
                      <a:pt x="2155" y="334"/>
                      <a:pt x="2358" y="334"/>
                    </a:cubicBezTo>
                    <a:lnTo>
                      <a:pt x="6025" y="334"/>
                    </a:lnTo>
                    <a:cubicBezTo>
                      <a:pt x="6108" y="334"/>
                      <a:pt x="6192" y="262"/>
                      <a:pt x="6192" y="167"/>
                    </a:cubicBezTo>
                    <a:cubicBezTo>
                      <a:pt x="6192" y="84"/>
                      <a:pt x="6108" y="0"/>
                      <a:pt x="60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07" name="Google Shape;12944;p59">
              <a:extLst>
                <a:ext uri="{FF2B5EF4-FFF2-40B4-BE49-F238E27FC236}">
                  <a16:creationId xmlns:a16="http://schemas.microsoft.com/office/drawing/2014/main" id="{CBF75214-214A-49DE-82F8-62385DC3A49F}"/>
                </a:ext>
              </a:extLst>
            </p:cNvPr>
            <p:cNvGrpSpPr/>
            <p:nvPr/>
          </p:nvGrpSpPr>
          <p:grpSpPr>
            <a:xfrm>
              <a:off x="2766714" y="3468317"/>
              <a:ext cx="474657" cy="357021"/>
              <a:chOff x="2194468" y="2938865"/>
              <a:chExt cx="355993" cy="267766"/>
            </a:xfrm>
            <a:grpFill/>
          </p:grpSpPr>
          <p:sp>
            <p:nvSpPr>
              <p:cNvPr id="457" name="Google Shape;12945;p59">
                <a:extLst>
                  <a:ext uri="{FF2B5EF4-FFF2-40B4-BE49-F238E27FC236}">
                    <a16:creationId xmlns:a16="http://schemas.microsoft.com/office/drawing/2014/main" id="{3D4185B8-2EC8-4419-B4DD-2C89E55F3F17}"/>
                  </a:ext>
                </a:extLst>
              </p:cNvPr>
              <p:cNvSpPr/>
              <p:nvPr/>
            </p:nvSpPr>
            <p:spPr>
              <a:xfrm>
                <a:off x="2194468" y="2938865"/>
                <a:ext cx="355993" cy="267766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8419" extrusionOk="0">
                    <a:moveTo>
                      <a:pt x="10859" y="1727"/>
                    </a:moveTo>
                    <a:lnTo>
                      <a:pt x="10859" y="7692"/>
                    </a:lnTo>
                    <a:cubicBezTo>
                      <a:pt x="10859" y="7919"/>
                      <a:pt x="10680" y="8097"/>
                      <a:pt x="10466" y="8097"/>
                    </a:cubicBezTo>
                    <a:lnTo>
                      <a:pt x="727" y="8097"/>
                    </a:lnTo>
                    <a:cubicBezTo>
                      <a:pt x="501" y="8097"/>
                      <a:pt x="322" y="7919"/>
                      <a:pt x="322" y="7692"/>
                    </a:cubicBezTo>
                    <a:lnTo>
                      <a:pt x="322" y="1727"/>
                    </a:lnTo>
                    <a:close/>
                    <a:moveTo>
                      <a:pt x="727" y="1"/>
                    </a:moveTo>
                    <a:cubicBezTo>
                      <a:pt x="322" y="1"/>
                      <a:pt x="0" y="322"/>
                      <a:pt x="0" y="727"/>
                    </a:cubicBezTo>
                    <a:lnTo>
                      <a:pt x="0" y="7692"/>
                    </a:lnTo>
                    <a:cubicBezTo>
                      <a:pt x="0" y="8097"/>
                      <a:pt x="322" y="8419"/>
                      <a:pt x="727" y="8419"/>
                    </a:cubicBezTo>
                    <a:lnTo>
                      <a:pt x="10466" y="8419"/>
                    </a:lnTo>
                    <a:cubicBezTo>
                      <a:pt x="10859" y="8419"/>
                      <a:pt x="11192" y="8097"/>
                      <a:pt x="11192" y="7692"/>
                    </a:cubicBezTo>
                    <a:lnTo>
                      <a:pt x="11192" y="727"/>
                    </a:lnTo>
                    <a:cubicBezTo>
                      <a:pt x="11192" y="322"/>
                      <a:pt x="10859" y="1"/>
                      <a:pt x="10466" y="1"/>
                    </a:cubicBezTo>
                    <a:lnTo>
                      <a:pt x="3644" y="1"/>
                    </a:lnTo>
                    <a:cubicBezTo>
                      <a:pt x="3560" y="1"/>
                      <a:pt x="3477" y="72"/>
                      <a:pt x="3477" y="168"/>
                    </a:cubicBezTo>
                    <a:cubicBezTo>
                      <a:pt x="3477" y="251"/>
                      <a:pt x="3560" y="322"/>
                      <a:pt x="3644" y="322"/>
                    </a:cubicBezTo>
                    <a:lnTo>
                      <a:pt x="10466" y="322"/>
                    </a:lnTo>
                    <a:cubicBezTo>
                      <a:pt x="10680" y="322"/>
                      <a:pt x="10859" y="501"/>
                      <a:pt x="10859" y="727"/>
                    </a:cubicBezTo>
                    <a:lnTo>
                      <a:pt x="10859" y="1394"/>
                    </a:lnTo>
                    <a:lnTo>
                      <a:pt x="322" y="1394"/>
                    </a:lnTo>
                    <a:lnTo>
                      <a:pt x="322" y="727"/>
                    </a:lnTo>
                    <a:cubicBezTo>
                      <a:pt x="322" y="501"/>
                      <a:pt x="501" y="322"/>
                      <a:pt x="727" y="322"/>
                    </a:cubicBezTo>
                    <a:lnTo>
                      <a:pt x="2989" y="322"/>
                    </a:lnTo>
                    <a:cubicBezTo>
                      <a:pt x="3084" y="322"/>
                      <a:pt x="3156" y="251"/>
                      <a:pt x="3156" y="156"/>
                    </a:cubicBezTo>
                    <a:cubicBezTo>
                      <a:pt x="3156" y="72"/>
                      <a:pt x="3084" y="1"/>
                      <a:pt x="29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58" name="Google Shape;12946;p59">
                <a:extLst>
                  <a:ext uri="{FF2B5EF4-FFF2-40B4-BE49-F238E27FC236}">
                    <a16:creationId xmlns:a16="http://schemas.microsoft.com/office/drawing/2014/main" id="{2AE629AA-E260-49A9-B030-700B1C400B2C}"/>
                  </a:ext>
                </a:extLst>
              </p:cNvPr>
              <p:cNvSpPr/>
              <p:nvPr/>
            </p:nvSpPr>
            <p:spPr>
              <a:xfrm>
                <a:off x="2217940" y="3005528"/>
                <a:ext cx="39025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4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67"/>
                    </a:cubicBezTo>
                    <a:cubicBezTo>
                      <a:pt x="1" y="251"/>
                      <a:pt x="84" y="334"/>
                      <a:pt x="167" y="334"/>
                    </a:cubicBezTo>
                    <a:lnTo>
                      <a:pt x="1060" y="334"/>
                    </a:lnTo>
                    <a:cubicBezTo>
                      <a:pt x="1156" y="334"/>
                      <a:pt x="1227" y="251"/>
                      <a:pt x="1227" y="167"/>
                    </a:cubicBezTo>
                    <a:cubicBezTo>
                      <a:pt x="1227" y="72"/>
                      <a:pt x="1156" y="0"/>
                      <a:pt x="1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59" name="Google Shape;12947;p59">
                <a:extLst>
                  <a:ext uri="{FF2B5EF4-FFF2-40B4-BE49-F238E27FC236}">
                    <a16:creationId xmlns:a16="http://schemas.microsoft.com/office/drawing/2014/main" id="{0D73AEF6-8664-4049-8F1B-25B34B0D63F9}"/>
                  </a:ext>
                </a:extLst>
              </p:cNvPr>
              <p:cNvSpPr/>
              <p:nvPr/>
            </p:nvSpPr>
            <p:spPr>
              <a:xfrm>
                <a:off x="2270959" y="3005528"/>
                <a:ext cx="39025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4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67"/>
                    </a:cubicBezTo>
                    <a:cubicBezTo>
                      <a:pt x="1" y="251"/>
                      <a:pt x="84" y="334"/>
                      <a:pt x="167" y="334"/>
                    </a:cubicBezTo>
                    <a:lnTo>
                      <a:pt x="1060" y="334"/>
                    </a:lnTo>
                    <a:cubicBezTo>
                      <a:pt x="1155" y="334"/>
                      <a:pt x="1227" y="251"/>
                      <a:pt x="1227" y="167"/>
                    </a:cubicBezTo>
                    <a:cubicBezTo>
                      <a:pt x="1227" y="72"/>
                      <a:pt x="1155" y="0"/>
                      <a:pt x="1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60" name="Google Shape;12948;p59">
                <a:extLst>
                  <a:ext uri="{FF2B5EF4-FFF2-40B4-BE49-F238E27FC236}">
                    <a16:creationId xmlns:a16="http://schemas.microsoft.com/office/drawing/2014/main" id="{F308E62B-9DD1-4DFA-B529-F402B239DAC6}"/>
                  </a:ext>
                </a:extLst>
              </p:cNvPr>
              <p:cNvSpPr/>
              <p:nvPr/>
            </p:nvSpPr>
            <p:spPr>
              <a:xfrm>
                <a:off x="2323978" y="3005528"/>
                <a:ext cx="39025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4" extrusionOk="0">
                    <a:moveTo>
                      <a:pt x="167" y="0"/>
                    </a:moveTo>
                    <a:cubicBezTo>
                      <a:pt x="84" y="0"/>
                      <a:pt x="0" y="72"/>
                      <a:pt x="0" y="167"/>
                    </a:cubicBezTo>
                    <a:cubicBezTo>
                      <a:pt x="0" y="251"/>
                      <a:pt x="84" y="334"/>
                      <a:pt x="167" y="334"/>
                    </a:cubicBezTo>
                    <a:lnTo>
                      <a:pt x="1060" y="334"/>
                    </a:lnTo>
                    <a:cubicBezTo>
                      <a:pt x="1155" y="334"/>
                      <a:pt x="1227" y="251"/>
                      <a:pt x="1227" y="167"/>
                    </a:cubicBezTo>
                    <a:cubicBezTo>
                      <a:pt x="1227" y="72"/>
                      <a:pt x="1155" y="0"/>
                      <a:pt x="1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61" name="Google Shape;12949;p59">
                <a:extLst>
                  <a:ext uri="{FF2B5EF4-FFF2-40B4-BE49-F238E27FC236}">
                    <a16:creationId xmlns:a16="http://schemas.microsoft.com/office/drawing/2014/main" id="{D8B948E7-AFDA-4C90-87C4-874277DF8C5D}"/>
                  </a:ext>
                </a:extLst>
              </p:cNvPr>
              <p:cNvSpPr/>
              <p:nvPr/>
            </p:nvSpPr>
            <p:spPr>
              <a:xfrm>
                <a:off x="2376996" y="3005528"/>
                <a:ext cx="39025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1060" y="334"/>
                    </a:lnTo>
                    <a:cubicBezTo>
                      <a:pt x="1155" y="334"/>
                      <a:pt x="1227" y="251"/>
                      <a:pt x="1227" y="167"/>
                    </a:cubicBezTo>
                    <a:cubicBezTo>
                      <a:pt x="1227" y="72"/>
                      <a:pt x="1155" y="0"/>
                      <a:pt x="1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62" name="Google Shape;12950;p59">
                <a:extLst>
                  <a:ext uri="{FF2B5EF4-FFF2-40B4-BE49-F238E27FC236}">
                    <a16:creationId xmlns:a16="http://schemas.microsoft.com/office/drawing/2014/main" id="{B31E5777-B257-430B-BFEF-107372958624}"/>
                  </a:ext>
                </a:extLst>
              </p:cNvPr>
              <p:cNvSpPr/>
              <p:nvPr/>
            </p:nvSpPr>
            <p:spPr>
              <a:xfrm>
                <a:off x="2429634" y="3005528"/>
                <a:ext cx="39025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1060" y="334"/>
                    </a:lnTo>
                    <a:cubicBezTo>
                      <a:pt x="1143" y="334"/>
                      <a:pt x="1227" y="251"/>
                      <a:pt x="1227" y="167"/>
                    </a:cubicBezTo>
                    <a:cubicBezTo>
                      <a:pt x="1227" y="72"/>
                      <a:pt x="1143" y="0"/>
                      <a:pt x="1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63" name="Google Shape;12951;p59">
                <a:extLst>
                  <a:ext uri="{FF2B5EF4-FFF2-40B4-BE49-F238E27FC236}">
                    <a16:creationId xmlns:a16="http://schemas.microsoft.com/office/drawing/2014/main" id="{1DC9EDC3-F476-4386-A90C-3E09FCC93875}"/>
                  </a:ext>
                </a:extLst>
              </p:cNvPr>
              <p:cNvSpPr/>
              <p:nvPr/>
            </p:nvSpPr>
            <p:spPr>
              <a:xfrm>
                <a:off x="2482653" y="3005528"/>
                <a:ext cx="39025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1060" y="334"/>
                    </a:lnTo>
                    <a:cubicBezTo>
                      <a:pt x="1143" y="334"/>
                      <a:pt x="1226" y="251"/>
                      <a:pt x="1226" y="167"/>
                    </a:cubicBezTo>
                    <a:cubicBezTo>
                      <a:pt x="1215" y="72"/>
                      <a:pt x="1143" y="0"/>
                      <a:pt x="1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64" name="Google Shape;12952;p59">
                <a:extLst>
                  <a:ext uri="{FF2B5EF4-FFF2-40B4-BE49-F238E27FC236}">
                    <a16:creationId xmlns:a16="http://schemas.microsoft.com/office/drawing/2014/main" id="{60D4ED84-9A38-46F4-928C-E074C3C673E9}"/>
                  </a:ext>
                </a:extLst>
              </p:cNvPr>
              <p:cNvSpPr/>
              <p:nvPr/>
            </p:nvSpPr>
            <p:spPr>
              <a:xfrm>
                <a:off x="2223251" y="2962369"/>
                <a:ext cx="259433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8157" h="334" extrusionOk="0">
                    <a:moveTo>
                      <a:pt x="167" y="0"/>
                    </a:moveTo>
                    <a:cubicBezTo>
                      <a:pt x="72" y="0"/>
                      <a:pt x="0" y="84"/>
                      <a:pt x="0" y="167"/>
                    </a:cubicBezTo>
                    <a:cubicBezTo>
                      <a:pt x="0" y="262"/>
                      <a:pt x="72" y="334"/>
                      <a:pt x="167" y="334"/>
                    </a:cubicBezTo>
                    <a:lnTo>
                      <a:pt x="7989" y="334"/>
                    </a:lnTo>
                    <a:cubicBezTo>
                      <a:pt x="8085" y="334"/>
                      <a:pt x="8156" y="262"/>
                      <a:pt x="8156" y="167"/>
                    </a:cubicBezTo>
                    <a:cubicBezTo>
                      <a:pt x="8156" y="84"/>
                      <a:pt x="8085" y="0"/>
                      <a:pt x="79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65" name="Google Shape;12953;p59">
                <a:extLst>
                  <a:ext uri="{FF2B5EF4-FFF2-40B4-BE49-F238E27FC236}">
                    <a16:creationId xmlns:a16="http://schemas.microsoft.com/office/drawing/2014/main" id="{A5DE3F9A-B97C-41CD-8253-1FF0F259D0CB}"/>
                  </a:ext>
                </a:extLst>
              </p:cNvPr>
              <p:cNvSpPr/>
              <p:nvPr/>
            </p:nvSpPr>
            <p:spPr>
              <a:xfrm>
                <a:off x="2502340" y="2954927"/>
                <a:ext cx="30692" cy="2563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806" extrusionOk="0">
                    <a:moveTo>
                      <a:pt x="228" y="0"/>
                    </a:moveTo>
                    <a:cubicBezTo>
                      <a:pt x="183" y="0"/>
                      <a:pt x="139" y="18"/>
                      <a:pt x="107" y="56"/>
                    </a:cubicBezTo>
                    <a:cubicBezTo>
                      <a:pt x="48" y="139"/>
                      <a:pt x="48" y="234"/>
                      <a:pt x="119" y="294"/>
                    </a:cubicBezTo>
                    <a:lnTo>
                      <a:pt x="238" y="401"/>
                    </a:lnTo>
                    <a:lnTo>
                      <a:pt x="119" y="508"/>
                    </a:lnTo>
                    <a:cubicBezTo>
                      <a:pt x="0" y="615"/>
                      <a:pt x="84" y="806"/>
                      <a:pt x="226" y="806"/>
                    </a:cubicBezTo>
                    <a:cubicBezTo>
                      <a:pt x="334" y="806"/>
                      <a:pt x="357" y="734"/>
                      <a:pt x="488" y="627"/>
                    </a:cubicBezTo>
                    <a:cubicBezTo>
                      <a:pt x="596" y="734"/>
                      <a:pt x="643" y="806"/>
                      <a:pt x="738" y="806"/>
                    </a:cubicBezTo>
                    <a:cubicBezTo>
                      <a:pt x="881" y="806"/>
                      <a:pt x="965" y="615"/>
                      <a:pt x="846" y="508"/>
                    </a:cubicBezTo>
                    <a:lnTo>
                      <a:pt x="750" y="401"/>
                    </a:lnTo>
                    <a:lnTo>
                      <a:pt x="869" y="294"/>
                    </a:lnTo>
                    <a:cubicBezTo>
                      <a:pt x="941" y="234"/>
                      <a:pt x="941" y="139"/>
                      <a:pt x="881" y="56"/>
                    </a:cubicBezTo>
                    <a:cubicBezTo>
                      <a:pt x="850" y="18"/>
                      <a:pt x="806" y="0"/>
                      <a:pt x="761" y="0"/>
                    </a:cubicBezTo>
                    <a:cubicBezTo>
                      <a:pt x="720" y="0"/>
                      <a:pt x="677" y="15"/>
                      <a:pt x="643" y="44"/>
                    </a:cubicBezTo>
                    <a:lnTo>
                      <a:pt x="500" y="175"/>
                    </a:lnTo>
                    <a:lnTo>
                      <a:pt x="346" y="44"/>
                    </a:lnTo>
                    <a:cubicBezTo>
                      <a:pt x="311" y="15"/>
                      <a:pt x="269" y="0"/>
                      <a:pt x="2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66" name="Google Shape;12954;p59">
                <a:extLst>
                  <a:ext uri="{FF2B5EF4-FFF2-40B4-BE49-F238E27FC236}">
                    <a16:creationId xmlns:a16="http://schemas.microsoft.com/office/drawing/2014/main" id="{40789AA4-3378-4BAC-BFD4-C4F18187A4BB}"/>
                  </a:ext>
                </a:extLst>
              </p:cNvPr>
              <p:cNvSpPr/>
              <p:nvPr/>
            </p:nvSpPr>
            <p:spPr>
              <a:xfrm>
                <a:off x="2217940" y="3032404"/>
                <a:ext cx="101140" cy="83361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2621" extrusionOk="0">
                    <a:moveTo>
                      <a:pt x="525" y="1"/>
                    </a:moveTo>
                    <a:cubicBezTo>
                      <a:pt x="227" y="1"/>
                      <a:pt x="1" y="239"/>
                      <a:pt x="1" y="525"/>
                    </a:cubicBezTo>
                    <a:lnTo>
                      <a:pt x="1" y="2465"/>
                    </a:lnTo>
                    <a:cubicBezTo>
                      <a:pt x="1" y="2549"/>
                      <a:pt x="84" y="2620"/>
                      <a:pt x="167" y="2620"/>
                    </a:cubicBezTo>
                    <a:cubicBezTo>
                      <a:pt x="263" y="2620"/>
                      <a:pt x="334" y="2549"/>
                      <a:pt x="334" y="2465"/>
                    </a:cubicBezTo>
                    <a:lnTo>
                      <a:pt x="334" y="525"/>
                    </a:lnTo>
                    <a:cubicBezTo>
                      <a:pt x="334" y="418"/>
                      <a:pt x="417" y="334"/>
                      <a:pt x="525" y="334"/>
                    </a:cubicBezTo>
                    <a:lnTo>
                      <a:pt x="3013" y="334"/>
                    </a:lnTo>
                    <a:cubicBezTo>
                      <a:pt x="3096" y="334"/>
                      <a:pt x="3180" y="263"/>
                      <a:pt x="3180" y="168"/>
                    </a:cubicBezTo>
                    <a:cubicBezTo>
                      <a:pt x="3180" y="84"/>
                      <a:pt x="3096" y="1"/>
                      <a:pt x="301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67" name="Google Shape;12955;p59">
                <a:extLst>
                  <a:ext uri="{FF2B5EF4-FFF2-40B4-BE49-F238E27FC236}">
                    <a16:creationId xmlns:a16="http://schemas.microsoft.com/office/drawing/2014/main" id="{5E5A60EF-EE4B-4F46-B356-1D1A5A407EB9}"/>
                  </a:ext>
                </a:extLst>
              </p:cNvPr>
              <p:cNvSpPr/>
              <p:nvPr/>
            </p:nvSpPr>
            <p:spPr>
              <a:xfrm>
                <a:off x="2217558" y="3082401"/>
                <a:ext cx="133708" cy="96592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3037" extrusionOk="0">
                    <a:moveTo>
                      <a:pt x="1918" y="322"/>
                    </a:moveTo>
                    <a:cubicBezTo>
                      <a:pt x="2061" y="322"/>
                      <a:pt x="2180" y="393"/>
                      <a:pt x="2239" y="512"/>
                    </a:cubicBezTo>
                    <a:lnTo>
                      <a:pt x="2549" y="1143"/>
                    </a:lnTo>
                    <a:cubicBezTo>
                      <a:pt x="2382" y="1322"/>
                      <a:pt x="2156" y="1405"/>
                      <a:pt x="1918" y="1405"/>
                    </a:cubicBezTo>
                    <a:cubicBezTo>
                      <a:pt x="1680" y="1405"/>
                      <a:pt x="1465" y="1298"/>
                      <a:pt x="1299" y="1143"/>
                    </a:cubicBezTo>
                    <a:lnTo>
                      <a:pt x="1608" y="512"/>
                    </a:lnTo>
                    <a:cubicBezTo>
                      <a:pt x="1668" y="393"/>
                      <a:pt x="1787" y="322"/>
                      <a:pt x="1918" y="322"/>
                    </a:cubicBezTo>
                    <a:close/>
                    <a:moveTo>
                      <a:pt x="2727" y="1453"/>
                    </a:moveTo>
                    <a:lnTo>
                      <a:pt x="3346" y="2691"/>
                    </a:lnTo>
                    <a:lnTo>
                      <a:pt x="525" y="2691"/>
                    </a:lnTo>
                    <a:lnTo>
                      <a:pt x="1144" y="1453"/>
                    </a:lnTo>
                    <a:cubicBezTo>
                      <a:pt x="1370" y="1644"/>
                      <a:pt x="1644" y="1751"/>
                      <a:pt x="1941" y="1751"/>
                    </a:cubicBezTo>
                    <a:cubicBezTo>
                      <a:pt x="2239" y="1751"/>
                      <a:pt x="2501" y="1644"/>
                      <a:pt x="2727" y="1453"/>
                    </a:cubicBezTo>
                    <a:close/>
                    <a:moveTo>
                      <a:pt x="1918" y="0"/>
                    </a:moveTo>
                    <a:cubicBezTo>
                      <a:pt x="1668" y="0"/>
                      <a:pt x="1430" y="143"/>
                      <a:pt x="1310" y="370"/>
                    </a:cubicBezTo>
                    <a:lnTo>
                      <a:pt x="941" y="1084"/>
                    </a:lnTo>
                    <a:lnTo>
                      <a:pt x="322" y="2275"/>
                    </a:lnTo>
                    <a:lnTo>
                      <a:pt x="322" y="1572"/>
                    </a:lnTo>
                    <a:cubicBezTo>
                      <a:pt x="322" y="1489"/>
                      <a:pt x="251" y="1405"/>
                      <a:pt x="167" y="1405"/>
                    </a:cubicBezTo>
                    <a:cubicBezTo>
                      <a:pt x="72" y="1405"/>
                      <a:pt x="1" y="1489"/>
                      <a:pt x="1" y="1572"/>
                    </a:cubicBezTo>
                    <a:lnTo>
                      <a:pt x="1" y="2501"/>
                    </a:lnTo>
                    <a:cubicBezTo>
                      <a:pt x="1" y="2644"/>
                      <a:pt x="60" y="2775"/>
                      <a:pt x="167" y="2882"/>
                    </a:cubicBezTo>
                    <a:cubicBezTo>
                      <a:pt x="263" y="2977"/>
                      <a:pt x="382" y="3037"/>
                      <a:pt x="525" y="3037"/>
                    </a:cubicBezTo>
                    <a:lnTo>
                      <a:pt x="4001" y="3037"/>
                    </a:lnTo>
                    <a:cubicBezTo>
                      <a:pt x="4097" y="3037"/>
                      <a:pt x="4168" y="2953"/>
                      <a:pt x="4168" y="2870"/>
                    </a:cubicBezTo>
                    <a:cubicBezTo>
                      <a:pt x="4204" y="2763"/>
                      <a:pt x="4120" y="2691"/>
                      <a:pt x="4037" y="2691"/>
                    </a:cubicBezTo>
                    <a:lnTo>
                      <a:pt x="3704" y="2691"/>
                    </a:lnTo>
                    <a:lnTo>
                      <a:pt x="2537" y="370"/>
                    </a:lnTo>
                    <a:cubicBezTo>
                      <a:pt x="2418" y="131"/>
                      <a:pt x="2180" y="0"/>
                      <a:pt x="19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68" name="Google Shape;12956;p59">
                <a:extLst>
                  <a:ext uri="{FF2B5EF4-FFF2-40B4-BE49-F238E27FC236}">
                    <a16:creationId xmlns:a16="http://schemas.microsoft.com/office/drawing/2014/main" id="{73B89BBF-7769-4E98-932F-02CE7F8BE311}"/>
                  </a:ext>
                </a:extLst>
              </p:cNvPr>
              <p:cNvSpPr/>
              <p:nvPr/>
            </p:nvSpPr>
            <p:spPr>
              <a:xfrm>
                <a:off x="2329671" y="3032404"/>
                <a:ext cx="82566" cy="145444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4573" extrusionOk="0">
                    <a:moveTo>
                      <a:pt x="167" y="1"/>
                    </a:moveTo>
                    <a:cubicBezTo>
                      <a:pt x="71" y="1"/>
                      <a:pt x="0" y="84"/>
                      <a:pt x="0" y="168"/>
                    </a:cubicBezTo>
                    <a:cubicBezTo>
                      <a:pt x="0" y="263"/>
                      <a:pt x="71" y="334"/>
                      <a:pt x="167" y="334"/>
                    </a:cubicBezTo>
                    <a:lnTo>
                      <a:pt x="2072" y="334"/>
                    </a:lnTo>
                    <a:cubicBezTo>
                      <a:pt x="2179" y="334"/>
                      <a:pt x="2262" y="418"/>
                      <a:pt x="2262" y="525"/>
                    </a:cubicBezTo>
                    <a:lnTo>
                      <a:pt x="2262" y="4049"/>
                    </a:lnTo>
                    <a:cubicBezTo>
                      <a:pt x="2262" y="4156"/>
                      <a:pt x="2179" y="4251"/>
                      <a:pt x="2072" y="4251"/>
                    </a:cubicBezTo>
                    <a:lnTo>
                      <a:pt x="1179" y="4251"/>
                    </a:lnTo>
                    <a:cubicBezTo>
                      <a:pt x="1095" y="4251"/>
                      <a:pt x="1012" y="4323"/>
                      <a:pt x="1012" y="4406"/>
                    </a:cubicBezTo>
                    <a:cubicBezTo>
                      <a:pt x="1012" y="4501"/>
                      <a:pt x="1095" y="4573"/>
                      <a:pt x="1179" y="4573"/>
                    </a:cubicBezTo>
                    <a:lnTo>
                      <a:pt x="2072" y="4573"/>
                    </a:lnTo>
                    <a:cubicBezTo>
                      <a:pt x="2369" y="4573"/>
                      <a:pt x="2596" y="4335"/>
                      <a:pt x="2596" y="4049"/>
                    </a:cubicBezTo>
                    <a:lnTo>
                      <a:pt x="2596" y="525"/>
                    </a:lnTo>
                    <a:cubicBezTo>
                      <a:pt x="2596" y="239"/>
                      <a:pt x="2357" y="1"/>
                      <a:pt x="20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69" name="Google Shape;12957;p59">
                <a:extLst>
                  <a:ext uri="{FF2B5EF4-FFF2-40B4-BE49-F238E27FC236}">
                    <a16:creationId xmlns:a16="http://schemas.microsoft.com/office/drawing/2014/main" id="{32946449-2658-4A1E-8D1B-033F83E007C4}"/>
                  </a:ext>
                </a:extLst>
              </p:cNvPr>
              <p:cNvSpPr/>
              <p:nvPr/>
            </p:nvSpPr>
            <p:spPr>
              <a:xfrm>
                <a:off x="2437585" y="3032404"/>
                <a:ext cx="84092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335" extrusionOk="0">
                    <a:moveTo>
                      <a:pt x="167" y="1"/>
                    </a:moveTo>
                    <a:cubicBezTo>
                      <a:pt x="84" y="1"/>
                      <a:pt x="0" y="84"/>
                      <a:pt x="0" y="168"/>
                    </a:cubicBezTo>
                    <a:cubicBezTo>
                      <a:pt x="0" y="263"/>
                      <a:pt x="84" y="334"/>
                      <a:pt x="167" y="334"/>
                    </a:cubicBezTo>
                    <a:lnTo>
                      <a:pt x="2477" y="334"/>
                    </a:lnTo>
                    <a:cubicBezTo>
                      <a:pt x="2560" y="334"/>
                      <a:pt x="2643" y="263"/>
                      <a:pt x="2643" y="168"/>
                    </a:cubicBezTo>
                    <a:cubicBezTo>
                      <a:pt x="2632" y="84"/>
                      <a:pt x="2560" y="1"/>
                      <a:pt x="2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70" name="Google Shape;12958;p59">
                <a:extLst>
                  <a:ext uri="{FF2B5EF4-FFF2-40B4-BE49-F238E27FC236}">
                    <a16:creationId xmlns:a16="http://schemas.microsoft.com/office/drawing/2014/main" id="{E8369DDF-E122-44CA-8CA1-8717368284D0}"/>
                  </a:ext>
                </a:extLst>
              </p:cNvPr>
              <p:cNvSpPr/>
              <p:nvPr/>
            </p:nvSpPr>
            <p:spPr>
              <a:xfrm>
                <a:off x="2427344" y="3055144"/>
                <a:ext cx="94334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34" extrusionOk="0">
                    <a:moveTo>
                      <a:pt x="168" y="0"/>
                    </a:moveTo>
                    <a:cubicBezTo>
                      <a:pt x="72" y="0"/>
                      <a:pt x="1" y="84"/>
                      <a:pt x="1" y="167"/>
                    </a:cubicBezTo>
                    <a:cubicBezTo>
                      <a:pt x="1" y="262"/>
                      <a:pt x="72" y="334"/>
                      <a:pt x="168" y="334"/>
                    </a:cubicBezTo>
                    <a:lnTo>
                      <a:pt x="2799" y="334"/>
                    </a:lnTo>
                    <a:cubicBezTo>
                      <a:pt x="2882" y="334"/>
                      <a:pt x="2965" y="262"/>
                      <a:pt x="2965" y="167"/>
                    </a:cubicBezTo>
                    <a:cubicBezTo>
                      <a:pt x="2954" y="84"/>
                      <a:pt x="2882" y="0"/>
                      <a:pt x="2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71" name="Google Shape;12959;p59">
                <a:extLst>
                  <a:ext uri="{FF2B5EF4-FFF2-40B4-BE49-F238E27FC236}">
                    <a16:creationId xmlns:a16="http://schemas.microsoft.com/office/drawing/2014/main" id="{5360FB8C-40F7-446C-9B15-8DFA2653846E}"/>
                  </a:ext>
                </a:extLst>
              </p:cNvPr>
              <p:cNvSpPr/>
              <p:nvPr/>
            </p:nvSpPr>
            <p:spPr>
              <a:xfrm>
                <a:off x="2427344" y="3077853"/>
                <a:ext cx="94334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34" extrusionOk="0">
                    <a:moveTo>
                      <a:pt x="168" y="1"/>
                    </a:moveTo>
                    <a:cubicBezTo>
                      <a:pt x="72" y="1"/>
                      <a:pt x="1" y="84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799" y="334"/>
                    </a:lnTo>
                    <a:cubicBezTo>
                      <a:pt x="2882" y="334"/>
                      <a:pt x="2965" y="263"/>
                      <a:pt x="2965" y="167"/>
                    </a:cubicBezTo>
                    <a:cubicBezTo>
                      <a:pt x="2954" y="84"/>
                      <a:pt x="2882" y="1"/>
                      <a:pt x="27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72" name="Google Shape;12960;p59">
                <a:extLst>
                  <a:ext uri="{FF2B5EF4-FFF2-40B4-BE49-F238E27FC236}">
                    <a16:creationId xmlns:a16="http://schemas.microsoft.com/office/drawing/2014/main" id="{3C664413-C05F-4B89-B6AC-0AA0FFB21FDB}"/>
                  </a:ext>
                </a:extLst>
              </p:cNvPr>
              <p:cNvSpPr/>
              <p:nvPr/>
            </p:nvSpPr>
            <p:spPr>
              <a:xfrm>
                <a:off x="2427344" y="3100212"/>
                <a:ext cx="94334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34" extrusionOk="0">
                    <a:moveTo>
                      <a:pt x="168" y="0"/>
                    </a:moveTo>
                    <a:cubicBezTo>
                      <a:pt x="72" y="0"/>
                      <a:pt x="1" y="71"/>
                      <a:pt x="1" y="167"/>
                    </a:cubicBezTo>
                    <a:cubicBezTo>
                      <a:pt x="1" y="250"/>
                      <a:pt x="72" y="333"/>
                      <a:pt x="168" y="333"/>
                    </a:cubicBezTo>
                    <a:lnTo>
                      <a:pt x="2799" y="333"/>
                    </a:lnTo>
                    <a:cubicBezTo>
                      <a:pt x="2882" y="333"/>
                      <a:pt x="2965" y="250"/>
                      <a:pt x="2965" y="167"/>
                    </a:cubicBezTo>
                    <a:cubicBezTo>
                      <a:pt x="2965" y="71"/>
                      <a:pt x="2882" y="0"/>
                      <a:pt x="2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73" name="Google Shape;12961;p59">
                <a:extLst>
                  <a:ext uri="{FF2B5EF4-FFF2-40B4-BE49-F238E27FC236}">
                    <a16:creationId xmlns:a16="http://schemas.microsoft.com/office/drawing/2014/main" id="{F0DE525F-52E5-45F4-9ADE-FEF9478E55A6}"/>
                  </a:ext>
                </a:extLst>
              </p:cNvPr>
              <p:cNvSpPr/>
              <p:nvPr/>
            </p:nvSpPr>
            <p:spPr>
              <a:xfrm>
                <a:off x="2427344" y="3122921"/>
                <a:ext cx="94334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34" extrusionOk="0">
                    <a:moveTo>
                      <a:pt x="168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34"/>
                      <a:pt x="168" y="334"/>
                    </a:cubicBezTo>
                    <a:lnTo>
                      <a:pt x="2799" y="334"/>
                    </a:lnTo>
                    <a:cubicBezTo>
                      <a:pt x="2882" y="334"/>
                      <a:pt x="2965" y="250"/>
                      <a:pt x="2965" y="167"/>
                    </a:cubicBezTo>
                    <a:cubicBezTo>
                      <a:pt x="2954" y="72"/>
                      <a:pt x="2882" y="0"/>
                      <a:pt x="2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74" name="Google Shape;12962;p59">
                <a:extLst>
                  <a:ext uri="{FF2B5EF4-FFF2-40B4-BE49-F238E27FC236}">
                    <a16:creationId xmlns:a16="http://schemas.microsoft.com/office/drawing/2014/main" id="{F1D2EF9A-D19C-41D5-9FC1-B28321658B18}"/>
                  </a:ext>
                </a:extLst>
              </p:cNvPr>
              <p:cNvSpPr/>
              <p:nvPr/>
            </p:nvSpPr>
            <p:spPr>
              <a:xfrm>
                <a:off x="2427344" y="3145629"/>
                <a:ext cx="94334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2799" y="334"/>
                    </a:lnTo>
                    <a:cubicBezTo>
                      <a:pt x="2882" y="334"/>
                      <a:pt x="2965" y="251"/>
                      <a:pt x="2965" y="167"/>
                    </a:cubicBezTo>
                    <a:cubicBezTo>
                      <a:pt x="2954" y="72"/>
                      <a:pt x="2882" y="1"/>
                      <a:pt x="27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75" name="Google Shape;12963;p59">
                <a:extLst>
                  <a:ext uri="{FF2B5EF4-FFF2-40B4-BE49-F238E27FC236}">
                    <a16:creationId xmlns:a16="http://schemas.microsoft.com/office/drawing/2014/main" id="{932F2FB6-51E1-4275-929C-C2DA2349FD9F}"/>
                  </a:ext>
                </a:extLst>
              </p:cNvPr>
              <p:cNvSpPr/>
              <p:nvPr/>
            </p:nvSpPr>
            <p:spPr>
              <a:xfrm>
                <a:off x="2427344" y="3167988"/>
                <a:ext cx="68953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322" extrusionOk="0">
                    <a:moveTo>
                      <a:pt x="168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8" y="322"/>
                    </a:cubicBezTo>
                    <a:lnTo>
                      <a:pt x="1989" y="322"/>
                    </a:lnTo>
                    <a:cubicBezTo>
                      <a:pt x="2084" y="322"/>
                      <a:pt x="2156" y="250"/>
                      <a:pt x="2156" y="167"/>
                    </a:cubicBezTo>
                    <a:cubicBezTo>
                      <a:pt x="2168" y="72"/>
                      <a:pt x="2096" y="0"/>
                      <a:pt x="19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76" name="Google Shape;12964;p59">
                <a:extLst>
                  <a:ext uri="{FF2B5EF4-FFF2-40B4-BE49-F238E27FC236}">
                    <a16:creationId xmlns:a16="http://schemas.microsoft.com/office/drawing/2014/main" id="{D2479A8E-57D5-4B05-847A-E2A385D679E2}"/>
                  </a:ext>
                </a:extLst>
              </p:cNvPr>
              <p:cNvSpPr/>
              <p:nvPr/>
            </p:nvSpPr>
            <p:spPr>
              <a:xfrm>
                <a:off x="2323214" y="3050882"/>
                <a:ext cx="66695" cy="6978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194" extrusionOk="0">
                    <a:moveTo>
                      <a:pt x="715" y="408"/>
                    </a:moveTo>
                    <a:lnTo>
                      <a:pt x="715" y="527"/>
                    </a:lnTo>
                    <a:cubicBezTo>
                      <a:pt x="715" y="1075"/>
                      <a:pt x="1120" y="1527"/>
                      <a:pt x="1632" y="1611"/>
                    </a:cubicBezTo>
                    <a:cubicBezTo>
                      <a:pt x="1477" y="1742"/>
                      <a:pt x="1275" y="1837"/>
                      <a:pt x="1072" y="1837"/>
                    </a:cubicBezTo>
                    <a:cubicBezTo>
                      <a:pt x="655" y="1837"/>
                      <a:pt x="310" y="1492"/>
                      <a:pt x="310" y="1075"/>
                    </a:cubicBezTo>
                    <a:cubicBezTo>
                      <a:pt x="310" y="789"/>
                      <a:pt x="477" y="539"/>
                      <a:pt x="715" y="408"/>
                    </a:cubicBezTo>
                    <a:close/>
                    <a:moveTo>
                      <a:pt x="960" y="0"/>
                    </a:moveTo>
                    <a:cubicBezTo>
                      <a:pt x="950" y="0"/>
                      <a:pt x="939" y="1"/>
                      <a:pt x="929" y="3"/>
                    </a:cubicBezTo>
                    <a:cubicBezTo>
                      <a:pt x="394" y="75"/>
                      <a:pt x="1" y="539"/>
                      <a:pt x="1" y="1087"/>
                    </a:cubicBezTo>
                    <a:cubicBezTo>
                      <a:pt x="1" y="1694"/>
                      <a:pt x="489" y="2194"/>
                      <a:pt x="1096" y="2194"/>
                    </a:cubicBezTo>
                    <a:cubicBezTo>
                      <a:pt x="1525" y="2194"/>
                      <a:pt x="1929" y="1932"/>
                      <a:pt x="2096" y="1539"/>
                    </a:cubicBezTo>
                    <a:cubicBezTo>
                      <a:pt x="2096" y="1444"/>
                      <a:pt x="2084" y="1384"/>
                      <a:pt x="2048" y="1337"/>
                    </a:cubicBezTo>
                    <a:cubicBezTo>
                      <a:pt x="2030" y="1309"/>
                      <a:pt x="1990" y="1281"/>
                      <a:pt x="1945" y="1281"/>
                    </a:cubicBezTo>
                    <a:cubicBezTo>
                      <a:pt x="1932" y="1281"/>
                      <a:pt x="1919" y="1284"/>
                      <a:pt x="1906" y="1289"/>
                    </a:cubicBezTo>
                    <a:lnTo>
                      <a:pt x="1798" y="1289"/>
                    </a:lnTo>
                    <a:cubicBezTo>
                      <a:pt x="1382" y="1289"/>
                      <a:pt x="1036" y="944"/>
                      <a:pt x="1036" y="527"/>
                    </a:cubicBezTo>
                    <a:cubicBezTo>
                      <a:pt x="1036" y="420"/>
                      <a:pt x="1060" y="313"/>
                      <a:pt x="1096" y="229"/>
                    </a:cubicBezTo>
                    <a:cubicBezTo>
                      <a:pt x="1132" y="170"/>
                      <a:pt x="1120" y="110"/>
                      <a:pt x="1084" y="63"/>
                    </a:cubicBezTo>
                    <a:cubicBezTo>
                      <a:pt x="1054" y="23"/>
                      <a:pt x="1009" y="0"/>
                      <a:pt x="9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08" name="Google Shape;12965;p59">
              <a:extLst>
                <a:ext uri="{FF2B5EF4-FFF2-40B4-BE49-F238E27FC236}">
                  <a16:creationId xmlns:a16="http://schemas.microsoft.com/office/drawing/2014/main" id="{03443335-AE86-44AC-96CD-DDAD86E520FA}"/>
                </a:ext>
              </a:extLst>
            </p:cNvPr>
            <p:cNvGrpSpPr/>
            <p:nvPr/>
          </p:nvGrpSpPr>
          <p:grpSpPr>
            <a:xfrm>
              <a:off x="2072371" y="3409753"/>
              <a:ext cx="474657" cy="474149"/>
              <a:chOff x="1749897" y="2894561"/>
              <a:chExt cx="355993" cy="355612"/>
            </a:xfrm>
            <a:grpFill/>
          </p:grpSpPr>
          <p:sp>
            <p:nvSpPr>
              <p:cNvPr id="446" name="Google Shape;12966;p59">
                <a:extLst>
                  <a:ext uri="{FF2B5EF4-FFF2-40B4-BE49-F238E27FC236}">
                    <a16:creationId xmlns:a16="http://schemas.microsoft.com/office/drawing/2014/main" id="{8E6D796C-4110-4A76-99A6-5C1050BA975D}"/>
                  </a:ext>
                </a:extLst>
              </p:cNvPr>
              <p:cNvSpPr/>
              <p:nvPr/>
            </p:nvSpPr>
            <p:spPr>
              <a:xfrm>
                <a:off x="1899858" y="2895324"/>
                <a:ext cx="206033" cy="161728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5085" extrusionOk="0">
                    <a:moveTo>
                      <a:pt x="6156" y="322"/>
                    </a:moveTo>
                    <a:lnTo>
                      <a:pt x="6156" y="4763"/>
                    </a:lnTo>
                    <a:lnTo>
                      <a:pt x="334" y="4763"/>
                    </a:lnTo>
                    <a:lnTo>
                      <a:pt x="334" y="322"/>
                    </a:lnTo>
                    <a:close/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4930"/>
                    </a:lnTo>
                    <a:cubicBezTo>
                      <a:pt x="0" y="5013"/>
                      <a:pt x="72" y="5085"/>
                      <a:pt x="167" y="5085"/>
                    </a:cubicBezTo>
                    <a:lnTo>
                      <a:pt x="6311" y="5085"/>
                    </a:lnTo>
                    <a:cubicBezTo>
                      <a:pt x="6406" y="5085"/>
                      <a:pt x="6477" y="5013"/>
                      <a:pt x="6477" y="4930"/>
                    </a:cubicBezTo>
                    <a:lnTo>
                      <a:pt x="6477" y="167"/>
                    </a:lnTo>
                    <a:cubicBezTo>
                      <a:pt x="6477" y="72"/>
                      <a:pt x="6406" y="1"/>
                      <a:pt x="63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47" name="Google Shape;12967;p59">
                <a:extLst>
                  <a:ext uri="{FF2B5EF4-FFF2-40B4-BE49-F238E27FC236}">
                    <a16:creationId xmlns:a16="http://schemas.microsoft.com/office/drawing/2014/main" id="{57940BA1-E206-4C4C-8596-4F5FED9B9198}"/>
                  </a:ext>
                </a:extLst>
              </p:cNvPr>
              <p:cNvSpPr/>
              <p:nvPr/>
            </p:nvSpPr>
            <p:spPr>
              <a:xfrm>
                <a:off x="1751424" y="2894561"/>
                <a:ext cx="135585" cy="161379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5074" extrusionOk="0">
                    <a:moveTo>
                      <a:pt x="3643" y="334"/>
                    </a:moveTo>
                    <a:lnTo>
                      <a:pt x="2048" y="2227"/>
                    </a:lnTo>
                    <a:lnTo>
                      <a:pt x="476" y="334"/>
                    </a:lnTo>
                    <a:close/>
                    <a:moveTo>
                      <a:pt x="286" y="632"/>
                    </a:moveTo>
                    <a:lnTo>
                      <a:pt x="1846" y="2489"/>
                    </a:lnTo>
                    <a:lnTo>
                      <a:pt x="286" y="4359"/>
                    </a:lnTo>
                    <a:lnTo>
                      <a:pt x="286" y="632"/>
                    </a:lnTo>
                    <a:close/>
                    <a:moveTo>
                      <a:pt x="3894" y="561"/>
                    </a:moveTo>
                    <a:lnTo>
                      <a:pt x="3894" y="4430"/>
                    </a:lnTo>
                    <a:lnTo>
                      <a:pt x="2274" y="2489"/>
                    </a:lnTo>
                    <a:lnTo>
                      <a:pt x="3894" y="561"/>
                    </a:lnTo>
                    <a:close/>
                    <a:moveTo>
                      <a:pt x="2072" y="2739"/>
                    </a:moveTo>
                    <a:lnTo>
                      <a:pt x="3763" y="4763"/>
                    </a:lnTo>
                    <a:lnTo>
                      <a:pt x="369" y="4763"/>
                    </a:lnTo>
                    <a:lnTo>
                      <a:pt x="2072" y="2739"/>
                    </a:lnTo>
                    <a:close/>
                    <a:moveTo>
                      <a:pt x="36" y="1"/>
                    </a:moveTo>
                    <a:cubicBezTo>
                      <a:pt x="36" y="1"/>
                      <a:pt x="24" y="1"/>
                      <a:pt x="24" y="25"/>
                    </a:cubicBezTo>
                    <a:cubicBezTo>
                      <a:pt x="24" y="25"/>
                      <a:pt x="12" y="25"/>
                      <a:pt x="12" y="37"/>
                    </a:cubicBezTo>
                    <a:lnTo>
                      <a:pt x="0" y="49"/>
                    </a:lnTo>
                    <a:lnTo>
                      <a:pt x="0" y="72"/>
                    </a:lnTo>
                    <a:lnTo>
                      <a:pt x="0" y="84"/>
                    </a:lnTo>
                    <a:lnTo>
                      <a:pt x="0" y="96"/>
                    </a:lnTo>
                    <a:lnTo>
                      <a:pt x="0" y="108"/>
                    </a:lnTo>
                    <a:lnTo>
                      <a:pt x="0" y="132"/>
                    </a:lnTo>
                    <a:lnTo>
                      <a:pt x="0" y="144"/>
                    </a:lnTo>
                    <a:lnTo>
                      <a:pt x="0" y="4906"/>
                    </a:lnTo>
                    <a:cubicBezTo>
                      <a:pt x="0" y="4990"/>
                      <a:pt x="72" y="5073"/>
                      <a:pt x="155" y="5073"/>
                    </a:cubicBezTo>
                    <a:lnTo>
                      <a:pt x="4108" y="5073"/>
                    </a:lnTo>
                    <a:cubicBezTo>
                      <a:pt x="4191" y="5073"/>
                      <a:pt x="4263" y="4990"/>
                      <a:pt x="4263" y="4906"/>
                    </a:cubicBezTo>
                    <a:lnTo>
                      <a:pt x="4263" y="144"/>
                    </a:lnTo>
                    <a:cubicBezTo>
                      <a:pt x="4239" y="84"/>
                      <a:pt x="4167" y="1"/>
                      <a:pt x="406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48" name="Google Shape;12968;p59">
                <a:extLst>
                  <a:ext uri="{FF2B5EF4-FFF2-40B4-BE49-F238E27FC236}">
                    <a16:creationId xmlns:a16="http://schemas.microsoft.com/office/drawing/2014/main" id="{7135BBBE-DAF8-4173-B3A6-3F865FE08485}"/>
                  </a:ext>
                </a:extLst>
              </p:cNvPr>
              <p:cNvSpPr/>
              <p:nvPr/>
            </p:nvSpPr>
            <p:spPr>
              <a:xfrm>
                <a:off x="1931663" y="2921468"/>
                <a:ext cx="64787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2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67" y="322"/>
                    </a:cubicBezTo>
                    <a:lnTo>
                      <a:pt x="1882" y="322"/>
                    </a:lnTo>
                    <a:cubicBezTo>
                      <a:pt x="1965" y="322"/>
                      <a:pt x="2037" y="250"/>
                      <a:pt x="2037" y="155"/>
                    </a:cubicBezTo>
                    <a:cubicBezTo>
                      <a:pt x="2037" y="72"/>
                      <a:pt x="1965" y="0"/>
                      <a:pt x="18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49" name="Google Shape;12969;p59">
                <a:extLst>
                  <a:ext uri="{FF2B5EF4-FFF2-40B4-BE49-F238E27FC236}">
                    <a16:creationId xmlns:a16="http://schemas.microsoft.com/office/drawing/2014/main" id="{1873E34C-247F-48F7-8D4B-4E203CD0B282}"/>
                  </a:ext>
                </a:extLst>
              </p:cNvPr>
              <p:cNvSpPr/>
              <p:nvPr/>
            </p:nvSpPr>
            <p:spPr>
              <a:xfrm>
                <a:off x="2009681" y="2921468"/>
                <a:ext cx="65168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22" extrusionOk="0">
                    <a:moveTo>
                      <a:pt x="167" y="0"/>
                    </a:moveTo>
                    <a:cubicBezTo>
                      <a:pt x="84" y="0"/>
                      <a:pt x="0" y="72"/>
                      <a:pt x="0" y="155"/>
                    </a:cubicBezTo>
                    <a:cubicBezTo>
                      <a:pt x="0" y="250"/>
                      <a:pt x="84" y="322"/>
                      <a:pt x="167" y="322"/>
                    </a:cubicBezTo>
                    <a:lnTo>
                      <a:pt x="1881" y="322"/>
                    </a:lnTo>
                    <a:cubicBezTo>
                      <a:pt x="1965" y="322"/>
                      <a:pt x="2048" y="250"/>
                      <a:pt x="2048" y="155"/>
                    </a:cubicBezTo>
                    <a:cubicBezTo>
                      <a:pt x="2048" y="72"/>
                      <a:pt x="1965" y="0"/>
                      <a:pt x="18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50" name="Google Shape;12970;p59">
                <a:extLst>
                  <a:ext uri="{FF2B5EF4-FFF2-40B4-BE49-F238E27FC236}">
                    <a16:creationId xmlns:a16="http://schemas.microsoft.com/office/drawing/2014/main" id="{1390AD0A-C989-4B2B-B8BB-6CBA07F043E8}"/>
                  </a:ext>
                </a:extLst>
              </p:cNvPr>
              <p:cNvSpPr/>
              <p:nvPr/>
            </p:nvSpPr>
            <p:spPr>
              <a:xfrm>
                <a:off x="1931663" y="2954418"/>
                <a:ext cx="64787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34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34"/>
                      <a:pt x="167" y="334"/>
                    </a:cubicBezTo>
                    <a:lnTo>
                      <a:pt x="1882" y="334"/>
                    </a:lnTo>
                    <a:cubicBezTo>
                      <a:pt x="1965" y="334"/>
                      <a:pt x="2037" y="250"/>
                      <a:pt x="2037" y="167"/>
                    </a:cubicBezTo>
                    <a:cubicBezTo>
                      <a:pt x="2037" y="72"/>
                      <a:pt x="1965" y="0"/>
                      <a:pt x="18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51" name="Google Shape;12971;p59">
                <a:extLst>
                  <a:ext uri="{FF2B5EF4-FFF2-40B4-BE49-F238E27FC236}">
                    <a16:creationId xmlns:a16="http://schemas.microsoft.com/office/drawing/2014/main" id="{16C9AE8A-E009-4C74-9E1A-4B23C20A1BAF}"/>
                  </a:ext>
                </a:extLst>
              </p:cNvPr>
              <p:cNvSpPr/>
              <p:nvPr/>
            </p:nvSpPr>
            <p:spPr>
              <a:xfrm>
                <a:off x="2009681" y="2954418"/>
                <a:ext cx="65168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34" extrusionOk="0">
                    <a:moveTo>
                      <a:pt x="167" y="0"/>
                    </a:moveTo>
                    <a:cubicBezTo>
                      <a:pt x="84" y="0"/>
                      <a:pt x="0" y="72"/>
                      <a:pt x="0" y="167"/>
                    </a:cubicBezTo>
                    <a:cubicBezTo>
                      <a:pt x="0" y="250"/>
                      <a:pt x="84" y="334"/>
                      <a:pt x="167" y="334"/>
                    </a:cubicBezTo>
                    <a:lnTo>
                      <a:pt x="1881" y="334"/>
                    </a:lnTo>
                    <a:cubicBezTo>
                      <a:pt x="1965" y="334"/>
                      <a:pt x="2048" y="250"/>
                      <a:pt x="2048" y="167"/>
                    </a:cubicBezTo>
                    <a:cubicBezTo>
                      <a:pt x="2048" y="72"/>
                      <a:pt x="1965" y="0"/>
                      <a:pt x="18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52" name="Google Shape;12972;p59">
                <a:extLst>
                  <a:ext uri="{FF2B5EF4-FFF2-40B4-BE49-F238E27FC236}">
                    <a16:creationId xmlns:a16="http://schemas.microsoft.com/office/drawing/2014/main" id="{C9CF7AB9-FD27-42E3-A0BB-1C2AA3DCA2EE}"/>
                  </a:ext>
                </a:extLst>
              </p:cNvPr>
              <p:cNvSpPr/>
              <p:nvPr/>
            </p:nvSpPr>
            <p:spPr>
              <a:xfrm>
                <a:off x="1931663" y="2987718"/>
                <a:ext cx="64787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23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56"/>
                    </a:cubicBezTo>
                    <a:cubicBezTo>
                      <a:pt x="1" y="251"/>
                      <a:pt x="72" y="322"/>
                      <a:pt x="167" y="322"/>
                    </a:cubicBezTo>
                    <a:lnTo>
                      <a:pt x="1882" y="322"/>
                    </a:lnTo>
                    <a:cubicBezTo>
                      <a:pt x="1965" y="322"/>
                      <a:pt x="2037" y="251"/>
                      <a:pt x="2037" y="156"/>
                    </a:cubicBezTo>
                    <a:cubicBezTo>
                      <a:pt x="2037" y="72"/>
                      <a:pt x="1965" y="1"/>
                      <a:pt x="18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53" name="Google Shape;12973;p59">
                <a:extLst>
                  <a:ext uri="{FF2B5EF4-FFF2-40B4-BE49-F238E27FC236}">
                    <a16:creationId xmlns:a16="http://schemas.microsoft.com/office/drawing/2014/main" id="{511E0986-71F4-4D7C-9B99-C836CFD4180B}"/>
                  </a:ext>
                </a:extLst>
              </p:cNvPr>
              <p:cNvSpPr/>
              <p:nvPr/>
            </p:nvSpPr>
            <p:spPr>
              <a:xfrm>
                <a:off x="2009681" y="2987718"/>
                <a:ext cx="65168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23" extrusionOk="0">
                    <a:moveTo>
                      <a:pt x="167" y="1"/>
                    </a:moveTo>
                    <a:cubicBezTo>
                      <a:pt x="84" y="1"/>
                      <a:pt x="0" y="72"/>
                      <a:pt x="0" y="156"/>
                    </a:cubicBezTo>
                    <a:cubicBezTo>
                      <a:pt x="0" y="251"/>
                      <a:pt x="84" y="322"/>
                      <a:pt x="167" y="322"/>
                    </a:cubicBezTo>
                    <a:lnTo>
                      <a:pt x="1881" y="322"/>
                    </a:lnTo>
                    <a:cubicBezTo>
                      <a:pt x="1965" y="322"/>
                      <a:pt x="2048" y="251"/>
                      <a:pt x="2048" y="156"/>
                    </a:cubicBezTo>
                    <a:cubicBezTo>
                      <a:pt x="2048" y="72"/>
                      <a:pt x="1965" y="1"/>
                      <a:pt x="18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54" name="Google Shape;12974;p59">
                <a:extLst>
                  <a:ext uri="{FF2B5EF4-FFF2-40B4-BE49-F238E27FC236}">
                    <a16:creationId xmlns:a16="http://schemas.microsoft.com/office/drawing/2014/main" id="{1812EF84-77C8-4353-B241-117ECBD2FFBA}"/>
                  </a:ext>
                </a:extLst>
              </p:cNvPr>
              <p:cNvSpPr/>
              <p:nvPr/>
            </p:nvSpPr>
            <p:spPr>
              <a:xfrm>
                <a:off x="1931663" y="3020668"/>
                <a:ext cx="64787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335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34"/>
                      <a:pt x="167" y="334"/>
                    </a:cubicBezTo>
                    <a:lnTo>
                      <a:pt x="1882" y="334"/>
                    </a:lnTo>
                    <a:cubicBezTo>
                      <a:pt x="1965" y="334"/>
                      <a:pt x="2037" y="251"/>
                      <a:pt x="2037" y="167"/>
                    </a:cubicBezTo>
                    <a:cubicBezTo>
                      <a:pt x="2037" y="72"/>
                      <a:pt x="1965" y="1"/>
                      <a:pt x="18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55" name="Google Shape;12975;p59">
                <a:extLst>
                  <a:ext uri="{FF2B5EF4-FFF2-40B4-BE49-F238E27FC236}">
                    <a16:creationId xmlns:a16="http://schemas.microsoft.com/office/drawing/2014/main" id="{CF02C2DF-0332-435E-8A11-E714C610F220}"/>
                  </a:ext>
                </a:extLst>
              </p:cNvPr>
              <p:cNvSpPr/>
              <p:nvPr/>
            </p:nvSpPr>
            <p:spPr>
              <a:xfrm>
                <a:off x="2009681" y="3020668"/>
                <a:ext cx="65168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35" extrusionOk="0">
                    <a:moveTo>
                      <a:pt x="167" y="1"/>
                    </a:moveTo>
                    <a:cubicBezTo>
                      <a:pt x="84" y="1"/>
                      <a:pt x="0" y="72"/>
                      <a:pt x="0" y="167"/>
                    </a:cubicBezTo>
                    <a:cubicBezTo>
                      <a:pt x="0" y="251"/>
                      <a:pt x="84" y="334"/>
                      <a:pt x="167" y="334"/>
                    </a:cubicBezTo>
                    <a:lnTo>
                      <a:pt x="1881" y="334"/>
                    </a:lnTo>
                    <a:cubicBezTo>
                      <a:pt x="1965" y="334"/>
                      <a:pt x="2048" y="251"/>
                      <a:pt x="2048" y="167"/>
                    </a:cubicBezTo>
                    <a:cubicBezTo>
                      <a:pt x="2048" y="72"/>
                      <a:pt x="1965" y="1"/>
                      <a:pt x="18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56" name="Google Shape;12976;p59">
                <a:extLst>
                  <a:ext uri="{FF2B5EF4-FFF2-40B4-BE49-F238E27FC236}">
                    <a16:creationId xmlns:a16="http://schemas.microsoft.com/office/drawing/2014/main" id="{E9B99CFF-ED9B-4B17-A4F2-B2108EFCE4D2}"/>
                  </a:ext>
                </a:extLst>
              </p:cNvPr>
              <p:cNvSpPr/>
              <p:nvPr/>
            </p:nvSpPr>
            <p:spPr>
              <a:xfrm>
                <a:off x="1749897" y="3069138"/>
                <a:ext cx="355993" cy="181034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5692" extrusionOk="0">
                    <a:moveTo>
                      <a:pt x="9859" y="322"/>
                    </a:moveTo>
                    <a:lnTo>
                      <a:pt x="5596" y="1477"/>
                    </a:lnTo>
                    <a:lnTo>
                      <a:pt x="1334" y="322"/>
                    </a:lnTo>
                    <a:close/>
                    <a:moveTo>
                      <a:pt x="334" y="394"/>
                    </a:moveTo>
                    <a:lnTo>
                      <a:pt x="4954" y="1644"/>
                    </a:lnTo>
                    <a:lnTo>
                      <a:pt x="334" y="2894"/>
                    </a:lnTo>
                    <a:lnTo>
                      <a:pt x="334" y="394"/>
                    </a:lnTo>
                    <a:close/>
                    <a:moveTo>
                      <a:pt x="10871" y="417"/>
                    </a:moveTo>
                    <a:lnTo>
                      <a:pt x="10871" y="2918"/>
                    </a:lnTo>
                    <a:lnTo>
                      <a:pt x="6239" y="1668"/>
                    </a:lnTo>
                    <a:lnTo>
                      <a:pt x="10871" y="417"/>
                    </a:lnTo>
                    <a:close/>
                    <a:moveTo>
                      <a:pt x="5596" y="1822"/>
                    </a:moveTo>
                    <a:lnTo>
                      <a:pt x="10252" y="3096"/>
                    </a:lnTo>
                    <a:lnTo>
                      <a:pt x="941" y="3096"/>
                    </a:lnTo>
                    <a:lnTo>
                      <a:pt x="5596" y="1822"/>
                    </a:lnTo>
                    <a:close/>
                    <a:moveTo>
                      <a:pt x="9132" y="3425"/>
                    </a:moveTo>
                    <a:cubicBezTo>
                      <a:pt x="9140" y="3425"/>
                      <a:pt x="9148" y="3427"/>
                      <a:pt x="9156" y="3430"/>
                    </a:cubicBezTo>
                    <a:lnTo>
                      <a:pt x="10669" y="4477"/>
                    </a:lnTo>
                    <a:cubicBezTo>
                      <a:pt x="10692" y="4489"/>
                      <a:pt x="10704" y="4501"/>
                      <a:pt x="10692" y="4537"/>
                    </a:cubicBezTo>
                    <a:cubicBezTo>
                      <a:pt x="10692" y="4549"/>
                      <a:pt x="10669" y="4561"/>
                      <a:pt x="10645" y="4561"/>
                    </a:cubicBezTo>
                    <a:lnTo>
                      <a:pt x="9871" y="4525"/>
                    </a:lnTo>
                    <a:cubicBezTo>
                      <a:pt x="9856" y="4522"/>
                      <a:pt x="9840" y="4521"/>
                      <a:pt x="9825" y="4521"/>
                    </a:cubicBezTo>
                    <a:cubicBezTo>
                      <a:pt x="9708" y="4521"/>
                      <a:pt x="9589" y="4598"/>
                      <a:pt x="9526" y="4704"/>
                    </a:cubicBezTo>
                    <a:cubicBezTo>
                      <a:pt x="9097" y="5382"/>
                      <a:pt x="9121" y="5382"/>
                      <a:pt x="9085" y="5382"/>
                    </a:cubicBezTo>
                    <a:cubicBezTo>
                      <a:pt x="9049" y="5382"/>
                      <a:pt x="9037" y="5370"/>
                      <a:pt x="9037" y="5335"/>
                    </a:cubicBezTo>
                    <a:lnTo>
                      <a:pt x="9085" y="3477"/>
                    </a:lnTo>
                    <a:cubicBezTo>
                      <a:pt x="9085" y="3441"/>
                      <a:pt x="9106" y="3425"/>
                      <a:pt x="9132" y="3425"/>
                    </a:cubicBezTo>
                    <a:close/>
                    <a:moveTo>
                      <a:pt x="334" y="1"/>
                    </a:moveTo>
                    <a:cubicBezTo>
                      <a:pt x="286" y="1"/>
                      <a:pt x="239" y="13"/>
                      <a:pt x="215" y="25"/>
                    </a:cubicBezTo>
                    <a:cubicBezTo>
                      <a:pt x="96" y="72"/>
                      <a:pt x="12" y="191"/>
                      <a:pt x="1" y="310"/>
                    </a:cubicBezTo>
                    <a:lnTo>
                      <a:pt x="1" y="322"/>
                    </a:lnTo>
                    <a:lnTo>
                      <a:pt x="1" y="3096"/>
                    </a:lnTo>
                    <a:cubicBezTo>
                      <a:pt x="1" y="3275"/>
                      <a:pt x="155" y="3418"/>
                      <a:pt x="334" y="3418"/>
                    </a:cubicBezTo>
                    <a:lnTo>
                      <a:pt x="8728" y="3418"/>
                    </a:lnTo>
                    <a:cubicBezTo>
                      <a:pt x="8728" y="3465"/>
                      <a:pt x="8728" y="3346"/>
                      <a:pt x="8680" y="5311"/>
                    </a:cubicBezTo>
                    <a:cubicBezTo>
                      <a:pt x="8680" y="5418"/>
                      <a:pt x="8704" y="5513"/>
                      <a:pt x="8775" y="5573"/>
                    </a:cubicBezTo>
                    <a:cubicBezTo>
                      <a:pt x="8859" y="5656"/>
                      <a:pt x="8954" y="5692"/>
                      <a:pt x="9061" y="5692"/>
                    </a:cubicBezTo>
                    <a:cubicBezTo>
                      <a:pt x="9192" y="5692"/>
                      <a:pt x="9311" y="5620"/>
                      <a:pt x="9395" y="5513"/>
                    </a:cubicBezTo>
                    <a:cubicBezTo>
                      <a:pt x="9823" y="4847"/>
                      <a:pt x="9787" y="4835"/>
                      <a:pt x="9835" y="4835"/>
                    </a:cubicBezTo>
                    <a:cubicBezTo>
                      <a:pt x="10764" y="4882"/>
                      <a:pt x="10621" y="4882"/>
                      <a:pt x="10645" y="4882"/>
                    </a:cubicBezTo>
                    <a:cubicBezTo>
                      <a:pt x="10800" y="4882"/>
                      <a:pt x="10954" y="4775"/>
                      <a:pt x="11002" y="4608"/>
                    </a:cubicBezTo>
                    <a:cubicBezTo>
                      <a:pt x="11038" y="4442"/>
                      <a:pt x="10978" y="4287"/>
                      <a:pt x="10847" y="4180"/>
                    </a:cubicBezTo>
                    <a:lnTo>
                      <a:pt x="9704" y="3406"/>
                    </a:lnTo>
                    <a:lnTo>
                      <a:pt x="10847" y="3406"/>
                    </a:lnTo>
                    <a:cubicBezTo>
                      <a:pt x="11026" y="3406"/>
                      <a:pt x="11181" y="3251"/>
                      <a:pt x="11181" y="3073"/>
                    </a:cubicBezTo>
                    <a:cubicBezTo>
                      <a:pt x="11192" y="2739"/>
                      <a:pt x="11192" y="620"/>
                      <a:pt x="11192" y="310"/>
                    </a:cubicBezTo>
                    <a:cubicBezTo>
                      <a:pt x="11192" y="179"/>
                      <a:pt x="11109" y="72"/>
                      <a:pt x="10990" y="25"/>
                    </a:cubicBezTo>
                    <a:cubicBezTo>
                      <a:pt x="10942" y="13"/>
                      <a:pt x="10907" y="1"/>
                      <a:pt x="108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09" name="Google Shape;13029;p59">
              <a:extLst>
                <a:ext uri="{FF2B5EF4-FFF2-40B4-BE49-F238E27FC236}">
                  <a16:creationId xmlns:a16="http://schemas.microsoft.com/office/drawing/2014/main" id="{E931295D-BAF2-45E6-AFC0-E3DA31FFEB78}"/>
                </a:ext>
              </a:extLst>
            </p:cNvPr>
            <p:cNvGrpSpPr/>
            <p:nvPr/>
          </p:nvGrpSpPr>
          <p:grpSpPr>
            <a:xfrm>
              <a:off x="6883812" y="3401865"/>
              <a:ext cx="494844" cy="489924"/>
              <a:chOff x="5230318" y="2886514"/>
              <a:chExt cx="371133" cy="367443"/>
            </a:xfrm>
            <a:grpFill/>
          </p:grpSpPr>
          <p:sp>
            <p:nvSpPr>
              <p:cNvPr id="437" name="Google Shape;13030;p59">
                <a:extLst>
                  <a:ext uri="{FF2B5EF4-FFF2-40B4-BE49-F238E27FC236}">
                    <a16:creationId xmlns:a16="http://schemas.microsoft.com/office/drawing/2014/main" id="{28507763-ADD6-42CF-9894-BADE67005592}"/>
                  </a:ext>
                </a:extLst>
              </p:cNvPr>
              <p:cNvSpPr/>
              <p:nvPr/>
            </p:nvSpPr>
            <p:spPr>
              <a:xfrm>
                <a:off x="5328023" y="3080397"/>
                <a:ext cx="72356" cy="70257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209" extrusionOk="0">
                    <a:moveTo>
                      <a:pt x="1161" y="0"/>
                    </a:moveTo>
                    <a:cubicBezTo>
                      <a:pt x="1103" y="0"/>
                      <a:pt x="1041" y="35"/>
                      <a:pt x="1001" y="75"/>
                    </a:cubicBezTo>
                    <a:cubicBezTo>
                      <a:pt x="953" y="111"/>
                      <a:pt x="941" y="147"/>
                      <a:pt x="965" y="206"/>
                    </a:cubicBezTo>
                    <a:lnTo>
                      <a:pt x="1858" y="1826"/>
                    </a:lnTo>
                    <a:lnTo>
                      <a:pt x="239" y="933"/>
                    </a:lnTo>
                    <a:cubicBezTo>
                      <a:pt x="226" y="926"/>
                      <a:pt x="212" y="923"/>
                      <a:pt x="199" y="923"/>
                    </a:cubicBezTo>
                    <a:cubicBezTo>
                      <a:pt x="165" y="923"/>
                      <a:pt x="130" y="943"/>
                      <a:pt x="96" y="968"/>
                    </a:cubicBezTo>
                    <a:cubicBezTo>
                      <a:pt x="36" y="1028"/>
                      <a:pt x="1" y="1147"/>
                      <a:pt x="60" y="1206"/>
                    </a:cubicBezTo>
                    <a:lnTo>
                      <a:pt x="72" y="1218"/>
                    </a:lnTo>
                    <a:lnTo>
                      <a:pt x="1941" y="2195"/>
                    </a:lnTo>
                    <a:cubicBezTo>
                      <a:pt x="1964" y="2204"/>
                      <a:pt x="1986" y="2209"/>
                      <a:pt x="2008" y="2209"/>
                    </a:cubicBezTo>
                    <a:cubicBezTo>
                      <a:pt x="2068" y="2209"/>
                      <a:pt x="2124" y="2176"/>
                      <a:pt x="2168" y="2123"/>
                    </a:cubicBezTo>
                    <a:cubicBezTo>
                      <a:pt x="2251" y="2088"/>
                      <a:pt x="2275" y="1992"/>
                      <a:pt x="2251" y="1921"/>
                    </a:cubicBezTo>
                    <a:lnTo>
                      <a:pt x="1251" y="63"/>
                    </a:lnTo>
                    <a:cubicBezTo>
                      <a:pt x="1251" y="40"/>
                      <a:pt x="1239" y="40"/>
                      <a:pt x="1239" y="28"/>
                    </a:cubicBezTo>
                    <a:cubicBezTo>
                      <a:pt x="1216" y="8"/>
                      <a:pt x="1189" y="0"/>
                      <a:pt x="11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8" name="Google Shape;13031;p59">
                <a:extLst>
                  <a:ext uri="{FF2B5EF4-FFF2-40B4-BE49-F238E27FC236}">
                    <a16:creationId xmlns:a16="http://schemas.microsoft.com/office/drawing/2014/main" id="{1F6F65B3-B057-40E0-8851-7B79D4495C91}"/>
                  </a:ext>
                </a:extLst>
              </p:cNvPr>
              <p:cNvSpPr/>
              <p:nvPr/>
            </p:nvSpPr>
            <p:spPr>
              <a:xfrm>
                <a:off x="5372328" y="3064877"/>
                <a:ext cx="56836" cy="55468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744" extrusionOk="0">
                    <a:moveTo>
                      <a:pt x="226" y="0"/>
                    </a:moveTo>
                    <a:cubicBezTo>
                      <a:pt x="182" y="0"/>
                      <a:pt x="136" y="35"/>
                      <a:pt x="96" y="75"/>
                    </a:cubicBezTo>
                    <a:cubicBezTo>
                      <a:pt x="36" y="135"/>
                      <a:pt x="1" y="206"/>
                      <a:pt x="48" y="266"/>
                    </a:cubicBezTo>
                    <a:lnTo>
                      <a:pt x="1513" y="1718"/>
                    </a:lnTo>
                    <a:cubicBezTo>
                      <a:pt x="1526" y="1736"/>
                      <a:pt x="1547" y="1744"/>
                      <a:pt x="1571" y="1744"/>
                    </a:cubicBezTo>
                    <a:cubicBezTo>
                      <a:pt x="1614" y="1744"/>
                      <a:pt x="1666" y="1720"/>
                      <a:pt x="1703" y="1683"/>
                    </a:cubicBezTo>
                    <a:cubicBezTo>
                      <a:pt x="1763" y="1623"/>
                      <a:pt x="1787" y="1540"/>
                      <a:pt x="1751" y="1480"/>
                    </a:cubicBezTo>
                    <a:lnTo>
                      <a:pt x="286" y="28"/>
                    </a:lnTo>
                    <a:cubicBezTo>
                      <a:pt x="267" y="8"/>
                      <a:pt x="247" y="0"/>
                      <a:pt x="2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9" name="Google Shape;13032;p59">
                <a:extLst>
                  <a:ext uri="{FF2B5EF4-FFF2-40B4-BE49-F238E27FC236}">
                    <a16:creationId xmlns:a16="http://schemas.microsoft.com/office/drawing/2014/main" id="{553335B1-5693-4428-8C1C-C95E47B796BB}"/>
                  </a:ext>
                </a:extLst>
              </p:cNvPr>
              <p:cNvSpPr/>
              <p:nvPr/>
            </p:nvSpPr>
            <p:spPr>
              <a:xfrm>
                <a:off x="5390902" y="3028269"/>
                <a:ext cx="57949" cy="73533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2312" extrusionOk="0">
                    <a:moveTo>
                      <a:pt x="933" y="336"/>
                    </a:moveTo>
                    <a:cubicBezTo>
                      <a:pt x="1027" y="336"/>
                      <a:pt x="1125" y="381"/>
                      <a:pt x="1226" y="476"/>
                    </a:cubicBezTo>
                    <a:lnTo>
                      <a:pt x="1250" y="512"/>
                    </a:lnTo>
                    <a:cubicBezTo>
                      <a:pt x="1441" y="702"/>
                      <a:pt x="1441" y="893"/>
                      <a:pt x="1286" y="1060"/>
                    </a:cubicBezTo>
                    <a:lnTo>
                      <a:pt x="1012" y="1321"/>
                    </a:lnTo>
                    <a:lnTo>
                      <a:pt x="405" y="726"/>
                    </a:lnTo>
                    <a:lnTo>
                      <a:pt x="667" y="464"/>
                    </a:lnTo>
                    <a:cubicBezTo>
                      <a:pt x="750" y="381"/>
                      <a:pt x="840" y="336"/>
                      <a:pt x="933" y="336"/>
                    </a:cubicBezTo>
                    <a:close/>
                    <a:moveTo>
                      <a:pt x="973" y="0"/>
                    </a:moveTo>
                    <a:cubicBezTo>
                      <a:pt x="797" y="0"/>
                      <a:pt x="634" y="92"/>
                      <a:pt x="488" y="238"/>
                    </a:cubicBezTo>
                    <a:lnTo>
                      <a:pt x="60" y="667"/>
                    </a:lnTo>
                    <a:cubicBezTo>
                      <a:pt x="0" y="726"/>
                      <a:pt x="0" y="786"/>
                      <a:pt x="48" y="833"/>
                    </a:cubicBezTo>
                    <a:lnTo>
                      <a:pt x="1500" y="2286"/>
                    </a:lnTo>
                    <a:cubicBezTo>
                      <a:pt x="1518" y="2303"/>
                      <a:pt x="1542" y="2311"/>
                      <a:pt x="1567" y="2311"/>
                    </a:cubicBezTo>
                    <a:cubicBezTo>
                      <a:pt x="1611" y="2311"/>
                      <a:pt x="1661" y="2288"/>
                      <a:pt x="1691" y="2250"/>
                    </a:cubicBezTo>
                    <a:cubicBezTo>
                      <a:pt x="1762" y="2191"/>
                      <a:pt x="1786" y="2119"/>
                      <a:pt x="1738" y="2048"/>
                    </a:cubicBezTo>
                    <a:lnTo>
                      <a:pt x="1191" y="1500"/>
                    </a:lnTo>
                    <a:lnTo>
                      <a:pt x="1465" y="1238"/>
                    </a:lnTo>
                    <a:cubicBezTo>
                      <a:pt x="1738" y="952"/>
                      <a:pt x="1822" y="607"/>
                      <a:pt x="1477" y="250"/>
                    </a:cubicBezTo>
                    <a:lnTo>
                      <a:pt x="1465" y="238"/>
                    </a:lnTo>
                    <a:cubicBezTo>
                      <a:pt x="1292" y="71"/>
                      <a:pt x="1127" y="0"/>
                      <a:pt x="9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40" name="Google Shape;13033;p59">
                <a:extLst>
                  <a:ext uri="{FF2B5EF4-FFF2-40B4-BE49-F238E27FC236}">
                    <a16:creationId xmlns:a16="http://schemas.microsoft.com/office/drawing/2014/main" id="{831AD3A4-2B23-43D5-B871-422FD362882F}"/>
                  </a:ext>
                </a:extLst>
              </p:cNvPr>
              <p:cNvSpPr/>
              <p:nvPr/>
            </p:nvSpPr>
            <p:spPr>
              <a:xfrm>
                <a:off x="5230318" y="2886514"/>
                <a:ext cx="371133" cy="367443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11553" extrusionOk="0">
                    <a:moveTo>
                      <a:pt x="7323" y="385"/>
                    </a:moveTo>
                    <a:lnTo>
                      <a:pt x="7526" y="575"/>
                    </a:lnTo>
                    <a:lnTo>
                      <a:pt x="7526" y="587"/>
                    </a:lnTo>
                    <a:cubicBezTo>
                      <a:pt x="7383" y="837"/>
                      <a:pt x="7430" y="1147"/>
                      <a:pt x="7621" y="1349"/>
                    </a:cubicBezTo>
                    <a:cubicBezTo>
                      <a:pt x="7752" y="1473"/>
                      <a:pt x="7918" y="1539"/>
                      <a:pt x="8082" y="1539"/>
                    </a:cubicBezTo>
                    <a:cubicBezTo>
                      <a:pt x="8187" y="1539"/>
                      <a:pt x="8290" y="1512"/>
                      <a:pt x="8383" y="1456"/>
                    </a:cubicBezTo>
                    <a:lnTo>
                      <a:pt x="8395" y="1456"/>
                    </a:lnTo>
                    <a:lnTo>
                      <a:pt x="8847" y="1897"/>
                    </a:lnTo>
                    <a:lnTo>
                      <a:pt x="8847" y="1909"/>
                    </a:lnTo>
                    <a:cubicBezTo>
                      <a:pt x="8716" y="2171"/>
                      <a:pt x="8752" y="2480"/>
                      <a:pt x="8954" y="2671"/>
                    </a:cubicBezTo>
                    <a:cubicBezTo>
                      <a:pt x="9076" y="2800"/>
                      <a:pt x="9236" y="2864"/>
                      <a:pt x="9396" y="2864"/>
                    </a:cubicBezTo>
                    <a:cubicBezTo>
                      <a:pt x="9503" y="2864"/>
                      <a:pt x="9609" y="2835"/>
                      <a:pt x="9704" y="2778"/>
                    </a:cubicBezTo>
                    <a:lnTo>
                      <a:pt x="9728" y="2778"/>
                    </a:lnTo>
                    <a:lnTo>
                      <a:pt x="10169" y="3219"/>
                    </a:lnTo>
                    <a:lnTo>
                      <a:pt x="10169" y="3242"/>
                    </a:lnTo>
                    <a:cubicBezTo>
                      <a:pt x="10038" y="3492"/>
                      <a:pt x="10085" y="3802"/>
                      <a:pt x="10276" y="3993"/>
                    </a:cubicBezTo>
                    <a:cubicBezTo>
                      <a:pt x="10398" y="4122"/>
                      <a:pt x="10564" y="4191"/>
                      <a:pt x="10728" y="4191"/>
                    </a:cubicBezTo>
                    <a:cubicBezTo>
                      <a:pt x="10836" y="4191"/>
                      <a:pt x="10944" y="4161"/>
                      <a:pt x="11038" y="4100"/>
                    </a:cubicBezTo>
                    <a:lnTo>
                      <a:pt x="11050" y="4100"/>
                    </a:lnTo>
                    <a:lnTo>
                      <a:pt x="11240" y="4290"/>
                    </a:lnTo>
                    <a:cubicBezTo>
                      <a:pt x="11300" y="4350"/>
                      <a:pt x="11300" y="4350"/>
                      <a:pt x="11288" y="4350"/>
                    </a:cubicBezTo>
                    <a:lnTo>
                      <a:pt x="10276" y="5362"/>
                    </a:lnTo>
                    <a:lnTo>
                      <a:pt x="9966" y="5052"/>
                    </a:lnTo>
                    <a:cubicBezTo>
                      <a:pt x="9937" y="5022"/>
                      <a:pt x="9892" y="5008"/>
                      <a:pt x="9847" y="5008"/>
                    </a:cubicBezTo>
                    <a:cubicBezTo>
                      <a:pt x="9803" y="5008"/>
                      <a:pt x="9758" y="5022"/>
                      <a:pt x="9728" y="5052"/>
                    </a:cubicBezTo>
                    <a:cubicBezTo>
                      <a:pt x="9669" y="5112"/>
                      <a:pt x="9669" y="5231"/>
                      <a:pt x="9728" y="5290"/>
                    </a:cubicBezTo>
                    <a:lnTo>
                      <a:pt x="10038" y="5600"/>
                    </a:lnTo>
                    <a:lnTo>
                      <a:pt x="4394" y="11243"/>
                    </a:lnTo>
                    <a:lnTo>
                      <a:pt x="4382" y="11243"/>
                    </a:lnTo>
                    <a:lnTo>
                      <a:pt x="4192" y="11053"/>
                    </a:lnTo>
                    <a:lnTo>
                      <a:pt x="4192" y="11029"/>
                    </a:lnTo>
                    <a:cubicBezTo>
                      <a:pt x="4323" y="10779"/>
                      <a:pt x="4275" y="10469"/>
                      <a:pt x="4073" y="10279"/>
                    </a:cubicBezTo>
                    <a:cubicBezTo>
                      <a:pt x="3954" y="10160"/>
                      <a:pt x="3775" y="10077"/>
                      <a:pt x="3608" y="10077"/>
                    </a:cubicBezTo>
                    <a:cubicBezTo>
                      <a:pt x="3501" y="10077"/>
                      <a:pt x="3394" y="10112"/>
                      <a:pt x="3311" y="10160"/>
                    </a:cubicBezTo>
                    <a:lnTo>
                      <a:pt x="3299" y="10160"/>
                    </a:lnTo>
                    <a:lnTo>
                      <a:pt x="2846" y="9707"/>
                    </a:lnTo>
                    <a:lnTo>
                      <a:pt x="2846" y="9696"/>
                    </a:lnTo>
                    <a:cubicBezTo>
                      <a:pt x="2977" y="9446"/>
                      <a:pt x="2942" y="9136"/>
                      <a:pt x="2727" y="8934"/>
                    </a:cubicBezTo>
                    <a:cubicBezTo>
                      <a:pt x="2601" y="8807"/>
                      <a:pt x="2438" y="8741"/>
                      <a:pt x="2269" y="8741"/>
                    </a:cubicBezTo>
                    <a:cubicBezTo>
                      <a:pt x="2167" y="8741"/>
                      <a:pt x="2064" y="8765"/>
                      <a:pt x="1965" y="8815"/>
                    </a:cubicBezTo>
                    <a:lnTo>
                      <a:pt x="1954" y="8815"/>
                    </a:lnTo>
                    <a:lnTo>
                      <a:pt x="1513" y="8374"/>
                    </a:lnTo>
                    <a:lnTo>
                      <a:pt x="1513" y="8350"/>
                    </a:lnTo>
                    <a:cubicBezTo>
                      <a:pt x="1644" y="8100"/>
                      <a:pt x="1596" y="7791"/>
                      <a:pt x="1394" y="7600"/>
                    </a:cubicBezTo>
                    <a:cubicBezTo>
                      <a:pt x="1260" y="7473"/>
                      <a:pt x="1093" y="7403"/>
                      <a:pt x="925" y="7403"/>
                    </a:cubicBezTo>
                    <a:cubicBezTo>
                      <a:pt x="825" y="7403"/>
                      <a:pt x="725" y="7428"/>
                      <a:pt x="632" y="7481"/>
                    </a:cubicBezTo>
                    <a:lnTo>
                      <a:pt x="620" y="7481"/>
                    </a:lnTo>
                    <a:lnTo>
                      <a:pt x="418" y="7291"/>
                    </a:lnTo>
                    <a:lnTo>
                      <a:pt x="418" y="7267"/>
                    </a:lnTo>
                    <a:lnTo>
                      <a:pt x="6061" y="1635"/>
                    </a:lnTo>
                    <a:lnTo>
                      <a:pt x="6395" y="1957"/>
                    </a:lnTo>
                    <a:cubicBezTo>
                      <a:pt x="6418" y="1992"/>
                      <a:pt x="6466" y="2004"/>
                      <a:pt x="6514" y="2004"/>
                    </a:cubicBezTo>
                    <a:cubicBezTo>
                      <a:pt x="6549" y="2004"/>
                      <a:pt x="6597" y="1992"/>
                      <a:pt x="6633" y="1957"/>
                    </a:cubicBezTo>
                    <a:cubicBezTo>
                      <a:pt x="6692" y="1897"/>
                      <a:pt x="6692" y="1778"/>
                      <a:pt x="6633" y="1718"/>
                    </a:cubicBezTo>
                    <a:lnTo>
                      <a:pt x="6299" y="1397"/>
                    </a:lnTo>
                    <a:lnTo>
                      <a:pt x="7311" y="385"/>
                    </a:lnTo>
                    <a:close/>
                    <a:moveTo>
                      <a:pt x="7288" y="1"/>
                    </a:moveTo>
                    <a:cubicBezTo>
                      <a:pt x="7198" y="1"/>
                      <a:pt x="7109" y="34"/>
                      <a:pt x="7037" y="99"/>
                    </a:cubicBezTo>
                    <a:lnTo>
                      <a:pt x="132" y="7005"/>
                    </a:lnTo>
                    <a:cubicBezTo>
                      <a:pt x="1" y="7136"/>
                      <a:pt x="1" y="7362"/>
                      <a:pt x="132" y="7493"/>
                    </a:cubicBezTo>
                    <a:lnTo>
                      <a:pt x="334" y="7683"/>
                    </a:lnTo>
                    <a:cubicBezTo>
                      <a:pt x="393" y="7750"/>
                      <a:pt x="485" y="7789"/>
                      <a:pt x="580" y="7789"/>
                    </a:cubicBezTo>
                    <a:cubicBezTo>
                      <a:pt x="638" y="7789"/>
                      <a:pt x="697" y="7775"/>
                      <a:pt x="751" y="7743"/>
                    </a:cubicBezTo>
                    <a:cubicBezTo>
                      <a:pt x="795" y="7721"/>
                      <a:pt x="842" y="7711"/>
                      <a:pt x="888" y="7711"/>
                    </a:cubicBezTo>
                    <a:cubicBezTo>
                      <a:pt x="968" y="7711"/>
                      <a:pt x="1048" y="7742"/>
                      <a:pt x="1108" y="7803"/>
                    </a:cubicBezTo>
                    <a:cubicBezTo>
                      <a:pt x="1192" y="7898"/>
                      <a:pt x="1227" y="8041"/>
                      <a:pt x="1168" y="8160"/>
                    </a:cubicBezTo>
                    <a:cubicBezTo>
                      <a:pt x="1084" y="8303"/>
                      <a:pt x="1120" y="8481"/>
                      <a:pt x="1227" y="8576"/>
                    </a:cubicBezTo>
                    <a:lnTo>
                      <a:pt x="1668" y="9029"/>
                    </a:lnTo>
                    <a:cubicBezTo>
                      <a:pt x="1734" y="9095"/>
                      <a:pt x="1827" y="9129"/>
                      <a:pt x="1919" y="9129"/>
                    </a:cubicBezTo>
                    <a:cubicBezTo>
                      <a:pt x="1977" y="9129"/>
                      <a:pt x="2034" y="9116"/>
                      <a:pt x="2084" y="9088"/>
                    </a:cubicBezTo>
                    <a:cubicBezTo>
                      <a:pt x="2131" y="9065"/>
                      <a:pt x="2183" y="9053"/>
                      <a:pt x="2234" y="9053"/>
                    </a:cubicBezTo>
                    <a:cubicBezTo>
                      <a:pt x="2314" y="9053"/>
                      <a:pt x="2391" y="9083"/>
                      <a:pt x="2442" y="9148"/>
                    </a:cubicBezTo>
                    <a:cubicBezTo>
                      <a:pt x="2537" y="9231"/>
                      <a:pt x="2561" y="9386"/>
                      <a:pt x="2501" y="9505"/>
                    </a:cubicBezTo>
                    <a:cubicBezTo>
                      <a:pt x="2430" y="9636"/>
                      <a:pt x="2454" y="9815"/>
                      <a:pt x="2561" y="9922"/>
                    </a:cubicBezTo>
                    <a:lnTo>
                      <a:pt x="3013" y="10362"/>
                    </a:lnTo>
                    <a:cubicBezTo>
                      <a:pt x="3080" y="10429"/>
                      <a:pt x="3174" y="10468"/>
                      <a:pt x="3267" y="10468"/>
                    </a:cubicBezTo>
                    <a:cubicBezTo>
                      <a:pt x="3324" y="10468"/>
                      <a:pt x="3380" y="10453"/>
                      <a:pt x="3430" y="10422"/>
                    </a:cubicBezTo>
                    <a:cubicBezTo>
                      <a:pt x="3474" y="10400"/>
                      <a:pt x="3520" y="10389"/>
                      <a:pt x="3567" y="10389"/>
                    </a:cubicBezTo>
                    <a:cubicBezTo>
                      <a:pt x="3647" y="10389"/>
                      <a:pt x="3727" y="10421"/>
                      <a:pt x="3787" y="10481"/>
                    </a:cubicBezTo>
                    <a:cubicBezTo>
                      <a:pt x="3870" y="10577"/>
                      <a:pt x="3906" y="10720"/>
                      <a:pt x="3847" y="10839"/>
                    </a:cubicBezTo>
                    <a:cubicBezTo>
                      <a:pt x="3775" y="10970"/>
                      <a:pt x="3799" y="11160"/>
                      <a:pt x="3906" y="11255"/>
                    </a:cubicBezTo>
                    <a:lnTo>
                      <a:pt x="4097" y="11446"/>
                    </a:lnTo>
                    <a:cubicBezTo>
                      <a:pt x="4168" y="11529"/>
                      <a:pt x="4263" y="11553"/>
                      <a:pt x="4347" y="11553"/>
                    </a:cubicBezTo>
                    <a:cubicBezTo>
                      <a:pt x="4442" y="11553"/>
                      <a:pt x="4525" y="11529"/>
                      <a:pt x="4609" y="11446"/>
                    </a:cubicBezTo>
                    <a:lnTo>
                      <a:pt x="11514" y="4540"/>
                    </a:lnTo>
                    <a:cubicBezTo>
                      <a:pt x="11669" y="4457"/>
                      <a:pt x="11669" y="4231"/>
                      <a:pt x="11538" y="4100"/>
                    </a:cubicBezTo>
                    <a:lnTo>
                      <a:pt x="11348" y="3909"/>
                    </a:lnTo>
                    <a:cubicBezTo>
                      <a:pt x="11282" y="3843"/>
                      <a:pt x="11188" y="3809"/>
                      <a:pt x="11096" y="3809"/>
                    </a:cubicBezTo>
                    <a:cubicBezTo>
                      <a:pt x="11038" y="3809"/>
                      <a:pt x="10981" y="3822"/>
                      <a:pt x="10931" y="3850"/>
                    </a:cubicBezTo>
                    <a:cubicBezTo>
                      <a:pt x="10884" y="3873"/>
                      <a:pt x="10832" y="3885"/>
                      <a:pt x="10780" y="3885"/>
                    </a:cubicBezTo>
                    <a:cubicBezTo>
                      <a:pt x="10700" y="3885"/>
                      <a:pt x="10620" y="3855"/>
                      <a:pt x="10562" y="3790"/>
                    </a:cubicBezTo>
                    <a:cubicBezTo>
                      <a:pt x="10466" y="3695"/>
                      <a:pt x="10443" y="3540"/>
                      <a:pt x="10490" y="3421"/>
                    </a:cubicBezTo>
                    <a:cubicBezTo>
                      <a:pt x="10574" y="3278"/>
                      <a:pt x="10562" y="3100"/>
                      <a:pt x="10431" y="3004"/>
                    </a:cubicBezTo>
                    <a:lnTo>
                      <a:pt x="9990" y="2552"/>
                    </a:lnTo>
                    <a:cubicBezTo>
                      <a:pt x="9924" y="2486"/>
                      <a:pt x="9831" y="2451"/>
                      <a:pt x="9739" y="2451"/>
                    </a:cubicBezTo>
                    <a:cubicBezTo>
                      <a:pt x="9681" y="2451"/>
                      <a:pt x="9624" y="2465"/>
                      <a:pt x="9574" y="2492"/>
                    </a:cubicBezTo>
                    <a:cubicBezTo>
                      <a:pt x="9527" y="2516"/>
                      <a:pt x="9475" y="2528"/>
                      <a:pt x="9423" y="2528"/>
                    </a:cubicBezTo>
                    <a:cubicBezTo>
                      <a:pt x="9342" y="2528"/>
                      <a:pt x="9262" y="2498"/>
                      <a:pt x="9204" y="2433"/>
                    </a:cubicBezTo>
                    <a:cubicBezTo>
                      <a:pt x="9109" y="2349"/>
                      <a:pt x="9085" y="2183"/>
                      <a:pt x="9145" y="2064"/>
                    </a:cubicBezTo>
                    <a:cubicBezTo>
                      <a:pt x="9216" y="1933"/>
                      <a:pt x="9204" y="1754"/>
                      <a:pt x="9085" y="1647"/>
                    </a:cubicBezTo>
                    <a:lnTo>
                      <a:pt x="8633" y="1195"/>
                    </a:lnTo>
                    <a:cubicBezTo>
                      <a:pt x="8565" y="1134"/>
                      <a:pt x="8467" y="1097"/>
                      <a:pt x="8372" y="1097"/>
                    </a:cubicBezTo>
                    <a:cubicBezTo>
                      <a:pt x="8317" y="1097"/>
                      <a:pt x="8264" y="1109"/>
                      <a:pt x="8216" y="1135"/>
                    </a:cubicBezTo>
                    <a:cubicBezTo>
                      <a:pt x="8170" y="1158"/>
                      <a:pt x="8119" y="1171"/>
                      <a:pt x="8069" y="1171"/>
                    </a:cubicBezTo>
                    <a:cubicBezTo>
                      <a:pt x="7991" y="1171"/>
                      <a:pt x="7912" y="1141"/>
                      <a:pt x="7847" y="1075"/>
                    </a:cubicBezTo>
                    <a:cubicBezTo>
                      <a:pt x="7740" y="980"/>
                      <a:pt x="7728" y="825"/>
                      <a:pt x="7788" y="706"/>
                    </a:cubicBezTo>
                    <a:cubicBezTo>
                      <a:pt x="7859" y="575"/>
                      <a:pt x="7847" y="397"/>
                      <a:pt x="7728" y="290"/>
                    </a:cubicBezTo>
                    <a:lnTo>
                      <a:pt x="7538" y="99"/>
                    </a:lnTo>
                    <a:cubicBezTo>
                      <a:pt x="7466" y="34"/>
                      <a:pt x="7377" y="1"/>
                      <a:pt x="7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41" name="Google Shape;13034;p59">
                <a:extLst>
                  <a:ext uri="{FF2B5EF4-FFF2-40B4-BE49-F238E27FC236}">
                    <a16:creationId xmlns:a16="http://schemas.microsoft.com/office/drawing/2014/main" id="{536466DF-850E-48A9-BE38-AA5FCA5F81FE}"/>
                  </a:ext>
                </a:extLst>
              </p:cNvPr>
              <p:cNvSpPr/>
              <p:nvPr/>
            </p:nvSpPr>
            <p:spPr>
              <a:xfrm>
                <a:off x="5337501" y="3026074"/>
                <a:ext cx="181797" cy="180175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5665" extrusionOk="0">
                    <a:moveTo>
                      <a:pt x="4324" y="0"/>
                    </a:moveTo>
                    <a:cubicBezTo>
                      <a:pt x="4281" y="0"/>
                      <a:pt x="4239" y="15"/>
                      <a:pt x="4215" y="45"/>
                    </a:cubicBezTo>
                    <a:cubicBezTo>
                      <a:pt x="4144" y="105"/>
                      <a:pt x="4144" y="224"/>
                      <a:pt x="4215" y="283"/>
                    </a:cubicBezTo>
                    <a:lnTo>
                      <a:pt x="5311" y="1379"/>
                    </a:lnTo>
                    <a:lnTo>
                      <a:pt x="1393" y="5296"/>
                    </a:lnTo>
                    <a:lnTo>
                      <a:pt x="298" y="4188"/>
                    </a:lnTo>
                    <a:cubicBezTo>
                      <a:pt x="268" y="4159"/>
                      <a:pt x="224" y="4144"/>
                      <a:pt x="179" y="4144"/>
                    </a:cubicBezTo>
                    <a:cubicBezTo>
                      <a:pt x="134" y="4144"/>
                      <a:pt x="90" y="4159"/>
                      <a:pt x="60" y="4188"/>
                    </a:cubicBezTo>
                    <a:cubicBezTo>
                      <a:pt x="0" y="4248"/>
                      <a:pt x="0" y="4367"/>
                      <a:pt x="60" y="4427"/>
                    </a:cubicBezTo>
                    <a:lnTo>
                      <a:pt x="1239" y="5605"/>
                    </a:lnTo>
                    <a:cubicBezTo>
                      <a:pt x="1274" y="5653"/>
                      <a:pt x="1322" y="5665"/>
                      <a:pt x="1381" y="5665"/>
                    </a:cubicBezTo>
                    <a:cubicBezTo>
                      <a:pt x="1441" y="5665"/>
                      <a:pt x="1501" y="5641"/>
                      <a:pt x="1536" y="5605"/>
                    </a:cubicBezTo>
                    <a:lnTo>
                      <a:pt x="5608" y="1533"/>
                    </a:lnTo>
                    <a:cubicBezTo>
                      <a:pt x="5715" y="1438"/>
                      <a:pt x="5715" y="1307"/>
                      <a:pt x="5620" y="1212"/>
                    </a:cubicBezTo>
                    <a:lnTo>
                      <a:pt x="4441" y="45"/>
                    </a:lnTo>
                    <a:cubicBezTo>
                      <a:pt x="4412" y="15"/>
                      <a:pt x="4367" y="0"/>
                      <a:pt x="43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42" name="Google Shape;13035;p59">
                <a:extLst>
                  <a:ext uri="{FF2B5EF4-FFF2-40B4-BE49-F238E27FC236}">
                    <a16:creationId xmlns:a16="http://schemas.microsoft.com/office/drawing/2014/main" id="{B9E3C4AB-1299-40BA-87C0-2C8C27539658}"/>
                  </a:ext>
                </a:extLst>
              </p:cNvPr>
              <p:cNvSpPr/>
              <p:nvPr/>
            </p:nvSpPr>
            <p:spPr>
              <a:xfrm>
                <a:off x="5281461" y="2969462"/>
                <a:ext cx="181416" cy="180366"/>
              </a:xfrm>
              <a:custGeom>
                <a:avLst/>
                <a:gdLst/>
                <a:ahLst/>
                <a:cxnLst/>
                <a:rect l="l" t="t" r="r" b="b"/>
                <a:pathLst>
                  <a:path w="5704" h="5671" extrusionOk="0">
                    <a:moveTo>
                      <a:pt x="4298" y="0"/>
                    </a:moveTo>
                    <a:cubicBezTo>
                      <a:pt x="4242" y="0"/>
                      <a:pt x="4185" y="21"/>
                      <a:pt x="4144" y="63"/>
                    </a:cubicBezTo>
                    <a:lnTo>
                      <a:pt x="60" y="4147"/>
                    </a:lnTo>
                    <a:cubicBezTo>
                      <a:pt x="24" y="4182"/>
                      <a:pt x="0" y="4230"/>
                      <a:pt x="0" y="4290"/>
                    </a:cubicBezTo>
                    <a:cubicBezTo>
                      <a:pt x="0" y="4349"/>
                      <a:pt x="36" y="4409"/>
                      <a:pt x="60" y="4444"/>
                    </a:cubicBezTo>
                    <a:lnTo>
                      <a:pt x="1250" y="5635"/>
                    </a:lnTo>
                    <a:cubicBezTo>
                      <a:pt x="1286" y="5659"/>
                      <a:pt x="1334" y="5671"/>
                      <a:pt x="1369" y="5671"/>
                    </a:cubicBezTo>
                    <a:cubicBezTo>
                      <a:pt x="1417" y="5671"/>
                      <a:pt x="1465" y="5659"/>
                      <a:pt x="1489" y="5635"/>
                    </a:cubicBezTo>
                    <a:cubicBezTo>
                      <a:pt x="1548" y="5576"/>
                      <a:pt x="1548" y="5445"/>
                      <a:pt x="1489" y="5385"/>
                    </a:cubicBezTo>
                    <a:lnTo>
                      <a:pt x="393" y="4290"/>
                    </a:lnTo>
                    <a:lnTo>
                      <a:pt x="4298" y="372"/>
                    </a:lnTo>
                    <a:lnTo>
                      <a:pt x="5406" y="1480"/>
                    </a:lnTo>
                    <a:cubicBezTo>
                      <a:pt x="5435" y="1510"/>
                      <a:pt x="5480" y="1524"/>
                      <a:pt x="5525" y="1524"/>
                    </a:cubicBezTo>
                    <a:cubicBezTo>
                      <a:pt x="5569" y="1524"/>
                      <a:pt x="5614" y="1510"/>
                      <a:pt x="5644" y="1480"/>
                    </a:cubicBezTo>
                    <a:cubicBezTo>
                      <a:pt x="5703" y="1432"/>
                      <a:pt x="5703" y="1313"/>
                      <a:pt x="5644" y="1254"/>
                    </a:cubicBezTo>
                    <a:lnTo>
                      <a:pt x="4453" y="63"/>
                    </a:lnTo>
                    <a:cubicBezTo>
                      <a:pt x="4411" y="21"/>
                      <a:pt x="4355" y="0"/>
                      <a:pt x="429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43" name="Google Shape;13036;p59">
                <a:extLst>
                  <a:ext uri="{FF2B5EF4-FFF2-40B4-BE49-F238E27FC236}">
                    <a16:creationId xmlns:a16="http://schemas.microsoft.com/office/drawing/2014/main" id="{323430AF-E5FF-456F-9A31-CC7CC87DD899}"/>
                  </a:ext>
                </a:extLst>
              </p:cNvPr>
              <p:cNvSpPr/>
              <p:nvPr/>
            </p:nvSpPr>
            <p:spPr>
              <a:xfrm>
                <a:off x="5508294" y="3016978"/>
                <a:ext cx="23122" cy="21532"/>
              </a:xfrm>
              <a:custGeom>
                <a:avLst/>
                <a:gdLst/>
                <a:ahLst/>
                <a:cxnLst/>
                <a:rect l="l" t="t" r="r" b="b"/>
                <a:pathLst>
                  <a:path w="727" h="677" extrusionOk="0">
                    <a:moveTo>
                      <a:pt x="179" y="1"/>
                    </a:moveTo>
                    <a:cubicBezTo>
                      <a:pt x="134" y="1"/>
                      <a:pt x="89" y="16"/>
                      <a:pt x="60" y="45"/>
                    </a:cubicBezTo>
                    <a:cubicBezTo>
                      <a:pt x="0" y="105"/>
                      <a:pt x="0" y="224"/>
                      <a:pt x="60" y="283"/>
                    </a:cubicBezTo>
                    <a:lnTo>
                      <a:pt x="417" y="641"/>
                    </a:lnTo>
                    <a:cubicBezTo>
                      <a:pt x="453" y="664"/>
                      <a:pt x="488" y="676"/>
                      <a:pt x="536" y="676"/>
                    </a:cubicBezTo>
                    <a:cubicBezTo>
                      <a:pt x="583" y="676"/>
                      <a:pt x="631" y="664"/>
                      <a:pt x="655" y="641"/>
                    </a:cubicBezTo>
                    <a:cubicBezTo>
                      <a:pt x="726" y="581"/>
                      <a:pt x="726" y="474"/>
                      <a:pt x="655" y="402"/>
                    </a:cubicBezTo>
                    <a:lnTo>
                      <a:pt x="298" y="45"/>
                    </a:lnTo>
                    <a:cubicBezTo>
                      <a:pt x="268" y="16"/>
                      <a:pt x="223" y="1"/>
                      <a:pt x="1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44" name="Google Shape;13037;p59">
                <a:extLst>
                  <a:ext uri="{FF2B5EF4-FFF2-40B4-BE49-F238E27FC236}">
                    <a16:creationId xmlns:a16="http://schemas.microsoft.com/office/drawing/2014/main" id="{85198295-D5E1-48D2-BA5E-358C43281809}"/>
                  </a:ext>
                </a:extLst>
              </p:cNvPr>
              <p:cNvSpPr/>
              <p:nvPr/>
            </p:nvSpPr>
            <p:spPr>
              <a:xfrm>
                <a:off x="5478366" y="2987082"/>
                <a:ext cx="23504" cy="21882"/>
              </a:xfrm>
              <a:custGeom>
                <a:avLst/>
                <a:gdLst/>
                <a:ahLst/>
                <a:cxnLst/>
                <a:rect l="l" t="t" r="r" b="b"/>
                <a:pathLst>
                  <a:path w="739" h="688" extrusionOk="0">
                    <a:moveTo>
                      <a:pt x="179" y="0"/>
                    </a:moveTo>
                    <a:cubicBezTo>
                      <a:pt x="134" y="0"/>
                      <a:pt x="90" y="15"/>
                      <a:pt x="60" y="45"/>
                    </a:cubicBezTo>
                    <a:cubicBezTo>
                      <a:pt x="0" y="104"/>
                      <a:pt x="0" y="223"/>
                      <a:pt x="60" y="283"/>
                    </a:cubicBezTo>
                    <a:lnTo>
                      <a:pt x="417" y="640"/>
                    </a:lnTo>
                    <a:cubicBezTo>
                      <a:pt x="453" y="676"/>
                      <a:pt x="501" y="688"/>
                      <a:pt x="536" y="688"/>
                    </a:cubicBezTo>
                    <a:cubicBezTo>
                      <a:pt x="584" y="688"/>
                      <a:pt x="632" y="664"/>
                      <a:pt x="655" y="640"/>
                    </a:cubicBezTo>
                    <a:cubicBezTo>
                      <a:pt x="739" y="580"/>
                      <a:pt x="739" y="473"/>
                      <a:pt x="655" y="402"/>
                    </a:cubicBezTo>
                    <a:lnTo>
                      <a:pt x="298" y="45"/>
                    </a:lnTo>
                    <a:cubicBezTo>
                      <a:pt x="268" y="15"/>
                      <a:pt x="224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45" name="Google Shape;13038;p59">
                <a:extLst>
                  <a:ext uri="{FF2B5EF4-FFF2-40B4-BE49-F238E27FC236}">
                    <a16:creationId xmlns:a16="http://schemas.microsoft.com/office/drawing/2014/main" id="{E6DE0C58-ADB3-4C9E-9C8A-705D5479AD19}"/>
                  </a:ext>
                </a:extLst>
              </p:cNvPr>
              <p:cNvSpPr/>
              <p:nvPr/>
            </p:nvSpPr>
            <p:spPr>
              <a:xfrm>
                <a:off x="5449200" y="2957916"/>
                <a:ext cx="23122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676" extrusionOk="0">
                    <a:moveTo>
                      <a:pt x="179" y="0"/>
                    </a:moveTo>
                    <a:cubicBezTo>
                      <a:pt x="135" y="0"/>
                      <a:pt x="90" y="15"/>
                      <a:pt x="60" y="45"/>
                    </a:cubicBezTo>
                    <a:cubicBezTo>
                      <a:pt x="1" y="93"/>
                      <a:pt x="1" y="224"/>
                      <a:pt x="60" y="283"/>
                    </a:cubicBezTo>
                    <a:lnTo>
                      <a:pt x="417" y="640"/>
                    </a:lnTo>
                    <a:cubicBezTo>
                      <a:pt x="441" y="664"/>
                      <a:pt x="489" y="676"/>
                      <a:pt x="536" y="676"/>
                    </a:cubicBezTo>
                    <a:cubicBezTo>
                      <a:pt x="584" y="676"/>
                      <a:pt x="620" y="664"/>
                      <a:pt x="656" y="640"/>
                    </a:cubicBezTo>
                    <a:cubicBezTo>
                      <a:pt x="727" y="581"/>
                      <a:pt x="727" y="474"/>
                      <a:pt x="656" y="390"/>
                    </a:cubicBezTo>
                    <a:lnTo>
                      <a:pt x="298" y="45"/>
                    </a:lnTo>
                    <a:cubicBezTo>
                      <a:pt x="269" y="15"/>
                      <a:pt x="224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10" name="Google Shape;13021;p59">
              <a:extLst>
                <a:ext uri="{FF2B5EF4-FFF2-40B4-BE49-F238E27FC236}">
                  <a16:creationId xmlns:a16="http://schemas.microsoft.com/office/drawing/2014/main" id="{E5C68333-FCD6-4E3F-9083-76234E4F7246}"/>
                </a:ext>
              </a:extLst>
            </p:cNvPr>
            <p:cNvGrpSpPr/>
            <p:nvPr/>
          </p:nvGrpSpPr>
          <p:grpSpPr>
            <a:xfrm>
              <a:off x="6330325" y="3413803"/>
              <a:ext cx="208556" cy="466049"/>
              <a:chOff x="4881958" y="2904802"/>
              <a:chExt cx="156417" cy="349537"/>
            </a:xfrm>
            <a:grpFill/>
          </p:grpSpPr>
          <p:sp>
            <p:nvSpPr>
              <p:cNvPr id="430" name="Google Shape;13022;p59">
                <a:extLst>
                  <a:ext uri="{FF2B5EF4-FFF2-40B4-BE49-F238E27FC236}">
                    <a16:creationId xmlns:a16="http://schemas.microsoft.com/office/drawing/2014/main" id="{24FA7B26-7C12-4606-8127-C189353DC103}"/>
                  </a:ext>
                </a:extLst>
              </p:cNvPr>
              <p:cNvSpPr/>
              <p:nvPr/>
            </p:nvSpPr>
            <p:spPr>
              <a:xfrm>
                <a:off x="4994802" y="3168370"/>
                <a:ext cx="10241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cubicBezTo>
                      <a:pt x="250" y="334"/>
                      <a:pt x="322" y="250"/>
                      <a:pt x="322" y="167"/>
                    </a:cubicBezTo>
                    <a:cubicBezTo>
                      <a:pt x="322" y="72"/>
                      <a:pt x="250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1" name="Google Shape;13023;p59">
                <a:extLst>
                  <a:ext uri="{FF2B5EF4-FFF2-40B4-BE49-F238E27FC236}">
                    <a16:creationId xmlns:a16="http://schemas.microsoft.com/office/drawing/2014/main" id="{069E3EC3-37F7-418A-BBFF-933892083F2A}"/>
                  </a:ext>
                </a:extLst>
              </p:cNvPr>
              <p:cNvSpPr/>
              <p:nvPr/>
            </p:nvSpPr>
            <p:spPr>
              <a:xfrm>
                <a:off x="4994802" y="3194864"/>
                <a:ext cx="10241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22"/>
                      <a:pt x="167" y="322"/>
                    </a:cubicBezTo>
                    <a:cubicBezTo>
                      <a:pt x="250" y="322"/>
                      <a:pt x="322" y="251"/>
                      <a:pt x="322" y="167"/>
                    </a:cubicBezTo>
                    <a:cubicBezTo>
                      <a:pt x="322" y="72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2" name="Google Shape;13024;p59">
                <a:extLst>
                  <a:ext uri="{FF2B5EF4-FFF2-40B4-BE49-F238E27FC236}">
                    <a16:creationId xmlns:a16="http://schemas.microsoft.com/office/drawing/2014/main" id="{C4EA0238-6B8E-458C-B254-D9FD51210612}"/>
                  </a:ext>
                </a:extLst>
              </p:cNvPr>
              <p:cNvSpPr/>
              <p:nvPr/>
            </p:nvSpPr>
            <p:spPr>
              <a:xfrm>
                <a:off x="4937999" y="2904802"/>
                <a:ext cx="45831" cy="221935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6978" extrusionOk="0">
                    <a:moveTo>
                      <a:pt x="1060" y="310"/>
                    </a:moveTo>
                    <a:cubicBezTo>
                      <a:pt x="1072" y="310"/>
                      <a:pt x="1084" y="322"/>
                      <a:pt x="1084" y="322"/>
                    </a:cubicBezTo>
                    <a:cubicBezTo>
                      <a:pt x="1084" y="346"/>
                      <a:pt x="1096" y="346"/>
                      <a:pt x="1096" y="358"/>
                    </a:cubicBezTo>
                    <a:lnTo>
                      <a:pt x="1084" y="417"/>
                    </a:lnTo>
                    <a:cubicBezTo>
                      <a:pt x="1024" y="643"/>
                      <a:pt x="1024" y="881"/>
                      <a:pt x="1060" y="1096"/>
                    </a:cubicBezTo>
                    <a:lnTo>
                      <a:pt x="1143" y="1632"/>
                    </a:lnTo>
                    <a:cubicBezTo>
                      <a:pt x="1119" y="1691"/>
                      <a:pt x="1096" y="1727"/>
                      <a:pt x="1072" y="1751"/>
                    </a:cubicBezTo>
                    <a:cubicBezTo>
                      <a:pt x="1000" y="1834"/>
                      <a:pt x="881" y="1953"/>
                      <a:pt x="834" y="2096"/>
                    </a:cubicBezTo>
                    <a:lnTo>
                      <a:pt x="834" y="2108"/>
                    </a:lnTo>
                    <a:lnTo>
                      <a:pt x="488" y="2108"/>
                    </a:lnTo>
                    <a:lnTo>
                      <a:pt x="488" y="2096"/>
                    </a:lnTo>
                    <a:lnTo>
                      <a:pt x="1012" y="310"/>
                    </a:lnTo>
                    <a:close/>
                    <a:moveTo>
                      <a:pt x="774" y="2429"/>
                    </a:moveTo>
                    <a:lnTo>
                      <a:pt x="917" y="6668"/>
                    </a:lnTo>
                    <a:lnTo>
                      <a:pt x="465" y="6668"/>
                    </a:lnTo>
                    <a:lnTo>
                      <a:pt x="607" y="2429"/>
                    </a:lnTo>
                    <a:close/>
                    <a:moveTo>
                      <a:pt x="1000" y="0"/>
                    </a:moveTo>
                    <a:cubicBezTo>
                      <a:pt x="846" y="0"/>
                      <a:pt x="727" y="84"/>
                      <a:pt x="679" y="239"/>
                    </a:cubicBezTo>
                    <a:lnTo>
                      <a:pt x="655" y="310"/>
                    </a:lnTo>
                    <a:lnTo>
                      <a:pt x="548" y="286"/>
                    </a:lnTo>
                    <a:cubicBezTo>
                      <a:pt x="531" y="279"/>
                      <a:pt x="513" y="275"/>
                      <a:pt x="496" y="275"/>
                    </a:cubicBezTo>
                    <a:cubicBezTo>
                      <a:pt x="429" y="275"/>
                      <a:pt x="367" y="325"/>
                      <a:pt x="357" y="381"/>
                    </a:cubicBezTo>
                    <a:cubicBezTo>
                      <a:pt x="322" y="477"/>
                      <a:pt x="381" y="560"/>
                      <a:pt x="465" y="584"/>
                    </a:cubicBezTo>
                    <a:lnTo>
                      <a:pt x="560" y="608"/>
                    </a:lnTo>
                    <a:lnTo>
                      <a:pt x="488" y="846"/>
                    </a:lnTo>
                    <a:lnTo>
                      <a:pt x="381" y="822"/>
                    </a:lnTo>
                    <a:cubicBezTo>
                      <a:pt x="364" y="815"/>
                      <a:pt x="346" y="811"/>
                      <a:pt x="329" y="811"/>
                    </a:cubicBezTo>
                    <a:cubicBezTo>
                      <a:pt x="262" y="811"/>
                      <a:pt x="200" y="860"/>
                      <a:pt x="191" y="917"/>
                    </a:cubicBezTo>
                    <a:cubicBezTo>
                      <a:pt x="167" y="1012"/>
                      <a:pt x="226" y="1096"/>
                      <a:pt x="298" y="1120"/>
                    </a:cubicBezTo>
                    <a:lnTo>
                      <a:pt x="405" y="1143"/>
                    </a:lnTo>
                    <a:lnTo>
                      <a:pt x="322" y="1382"/>
                    </a:lnTo>
                    <a:lnTo>
                      <a:pt x="226" y="1358"/>
                    </a:lnTo>
                    <a:cubicBezTo>
                      <a:pt x="207" y="1350"/>
                      <a:pt x="188" y="1347"/>
                      <a:pt x="170" y="1347"/>
                    </a:cubicBezTo>
                    <a:cubicBezTo>
                      <a:pt x="99" y="1347"/>
                      <a:pt x="43" y="1396"/>
                      <a:pt x="24" y="1453"/>
                    </a:cubicBezTo>
                    <a:cubicBezTo>
                      <a:pt x="0" y="1548"/>
                      <a:pt x="60" y="1632"/>
                      <a:pt x="131" y="1655"/>
                    </a:cubicBezTo>
                    <a:lnTo>
                      <a:pt x="238" y="1679"/>
                    </a:lnTo>
                    <a:lnTo>
                      <a:pt x="143" y="1977"/>
                    </a:lnTo>
                    <a:cubicBezTo>
                      <a:pt x="119" y="2084"/>
                      <a:pt x="131" y="2191"/>
                      <a:pt x="203" y="2275"/>
                    </a:cubicBezTo>
                    <a:cubicBezTo>
                      <a:pt x="226" y="2310"/>
                      <a:pt x="250" y="2334"/>
                      <a:pt x="286" y="2346"/>
                    </a:cubicBezTo>
                    <a:lnTo>
                      <a:pt x="131" y="6668"/>
                    </a:lnTo>
                    <a:cubicBezTo>
                      <a:pt x="131" y="6751"/>
                      <a:pt x="167" y="6835"/>
                      <a:pt x="226" y="6894"/>
                    </a:cubicBezTo>
                    <a:cubicBezTo>
                      <a:pt x="286" y="6954"/>
                      <a:pt x="357" y="6977"/>
                      <a:pt x="429" y="6977"/>
                    </a:cubicBezTo>
                    <a:lnTo>
                      <a:pt x="905" y="6977"/>
                    </a:lnTo>
                    <a:cubicBezTo>
                      <a:pt x="1000" y="6977"/>
                      <a:pt x="1072" y="6954"/>
                      <a:pt x="1119" y="6894"/>
                    </a:cubicBezTo>
                    <a:cubicBezTo>
                      <a:pt x="1179" y="6835"/>
                      <a:pt x="1203" y="6751"/>
                      <a:pt x="1203" y="6668"/>
                    </a:cubicBezTo>
                    <a:lnTo>
                      <a:pt x="1060" y="2286"/>
                    </a:lnTo>
                    <a:cubicBezTo>
                      <a:pt x="1084" y="2263"/>
                      <a:pt x="1096" y="2215"/>
                      <a:pt x="1119" y="2167"/>
                    </a:cubicBezTo>
                    <a:cubicBezTo>
                      <a:pt x="1143" y="2084"/>
                      <a:pt x="1203" y="2013"/>
                      <a:pt x="1262" y="1965"/>
                    </a:cubicBezTo>
                    <a:cubicBezTo>
                      <a:pt x="1393" y="1894"/>
                      <a:pt x="1441" y="1751"/>
                      <a:pt x="1429" y="1608"/>
                    </a:cubicBezTo>
                    <a:lnTo>
                      <a:pt x="1334" y="1072"/>
                    </a:lnTo>
                    <a:cubicBezTo>
                      <a:pt x="1310" y="881"/>
                      <a:pt x="1310" y="703"/>
                      <a:pt x="1369" y="500"/>
                    </a:cubicBezTo>
                    <a:lnTo>
                      <a:pt x="1381" y="441"/>
                    </a:lnTo>
                    <a:cubicBezTo>
                      <a:pt x="1417" y="346"/>
                      <a:pt x="1381" y="227"/>
                      <a:pt x="1310" y="131"/>
                    </a:cubicBezTo>
                    <a:cubicBezTo>
                      <a:pt x="1239" y="48"/>
                      <a:pt x="1131" y="0"/>
                      <a:pt x="10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3" name="Google Shape;13025;p59">
                <a:extLst>
                  <a:ext uri="{FF2B5EF4-FFF2-40B4-BE49-F238E27FC236}">
                    <a16:creationId xmlns:a16="http://schemas.microsoft.com/office/drawing/2014/main" id="{D372922B-3657-4225-A3B6-DD855663FA81}"/>
                  </a:ext>
                </a:extLst>
              </p:cNvPr>
              <p:cNvSpPr/>
              <p:nvPr/>
            </p:nvSpPr>
            <p:spPr>
              <a:xfrm>
                <a:off x="4937617" y="3141463"/>
                <a:ext cx="44718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323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22"/>
                      <a:pt x="155" y="322"/>
                    </a:cubicBezTo>
                    <a:lnTo>
                      <a:pt x="1239" y="322"/>
                    </a:lnTo>
                    <a:cubicBezTo>
                      <a:pt x="1334" y="322"/>
                      <a:pt x="1405" y="251"/>
                      <a:pt x="1405" y="168"/>
                    </a:cubicBezTo>
                    <a:cubicBezTo>
                      <a:pt x="1405" y="72"/>
                      <a:pt x="1334" y="1"/>
                      <a:pt x="12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4" name="Google Shape;13026;p59">
                <a:extLst>
                  <a:ext uri="{FF2B5EF4-FFF2-40B4-BE49-F238E27FC236}">
                    <a16:creationId xmlns:a16="http://schemas.microsoft.com/office/drawing/2014/main" id="{C1D3EC9E-42BF-490D-A882-916FECEFAFEC}"/>
                  </a:ext>
                </a:extLst>
              </p:cNvPr>
              <p:cNvSpPr/>
              <p:nvPr/>
            </p:nvSpPr>
            <p:spPr>
              <a:xfrm>
                <a:off x="4937617" y="3168370"/>
                <a:ext cx="44718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334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55" y="334"/>
                    </a:cubicBezTo>
                    <a:lnTo>
                      <a:pt x="1239" y="334"/>
                    </a:lnTo>
                    <a:cubicBezTo>
                      <a:pt x="1334" y="334"/>
                      <a:pt x="1405" y="250"/>
                      <a:pt x="1405" y="167"/>
                    </a:cubicBezTo>
                    <a:cubicBezTo>
                      <a:pt x="1405" y="72"/>
                      <a:pt x="1334" y="0"/>
                      <a:pt x="12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5" name="Google Shape;13027;p59">
                <a:extLst>
                  <a:ext uri="{FF2B5EF4-FFF2-40B4-BE49-F238E27FC236}">
                    <a16:creationId xmlns:a16="http://schemas.microsoft.com/office/drawing/2014/main" id="{A7EB31A5-0585-4ACF-8498-8306FC756FD5}"/>
                  </a:ext>
                </a:extLst>
              </p:cNvPr>
              <p:cNvSpPr/>
              <p:nvPr/>
            </p:nvSpPr>
            <p:spPr>
              <a:xfrm>
                <a:off x="4937617" y="3195245"/>
                <a:ext cx="44718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334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62"/>
                      <a:pt x="72" y="334"/>
                      <a:pt x="155" y="334"/>
                    </a:cubicBezTo>
                    <a:lnTo>
                      <a:pt x="1239" y="334"/>
                    </a:lnTo>
                    <a:cubicBezTo>
                      <a:pt x="1334" y="334"/>
                      <a:pt x="1405" y="262"/>
                      <a:pt x="1405" y="167"/>
                    </a:cubicBezTo>
                    <a:cubicBezTo>
                      <a:pt x="1405" y="72"/>
                      <a:pt x="1334" y="0"/>
                      <a:pt x="12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6" name="Google Shape;13028;p59">
                <a:extLst>
                  <a:ext uri="{FF2B5EF4-FFF2-40B4-BE49-F238E27FC236}">
                    <a16:creationId xmlns:a16="http://schemas.microsoft.com/office/drawing/2014/main" id="{2F409F87-F5D1-4BBE-8A97-0FEC040F628C}"/>
                  </a:ext>
                </a:extLst>
              </p:cNvPr>
              <p:cNvSpPr/>
              <p:nvPr/>
            </p:nvSpPr>
            <p:spPr>
              <a:xfrm>
                <a:off x="4881958" y="3054953"/>
                <a:ext cx="156417" cy="199386"/>
              </a:xfrm>
              <a:custGeom>
                <a:avLst/>
                <a:gdLst/>
                <a:ahLst/>
                <a:cxnLst/>
                <a:rect l="l" t="t" r="r" b="b"/>
                <a:pathLst>
                  <a:path w="4918" h="6269" extrusionOk="0">
                    <a:moveTo>
                      <a:pt x="777" y="1"/>
                    </a:moveTo>
                    <a:cubicBezTo>
                      <a:pt x="669" y="1"/>
                      <a:pt x="573" y="58"/>
                      <a:pt x="512" y="149"/>
                    </a:cubicBezTo>
                    <a:cubicBezTo>
                      <a:pt x="262" y="471"/>
                      <a:pt x="393" y="1316"/>
                      <a:pt x="869" y="2268"/>
                    </a:cubicBezTo>
                    <a:cubicBezTo>
                      <a:pt x="1012" y="2566"/>
                      <a:pt x="988" y="2602"/>
                      <a:pt x="750" y="2888"/>
                    </a:cubicBezTo>
                    <a:cubicBezTo>
                      <a:pt x="643" y="2995"/>
                      <a:pt x="512" y="3149"/>
                      <a:pt x="357" y="3376"/>
                    </a:cubicBezTo>
                    <a:cubicBezTo>
                      <a:pt x="36" y="3840"/>
                      <a:pt x="0" y="4566"/>
                      <a:pt x="298" y="5138"/>
                    </a:cubicBezTo>
                    <a:cubicBezTo>
                      <a:pt x="500" y="5543"/>
                      <a:pt x="1000" y="6221"/>
                      <a:pt x="2227" y="6269"/>
                    </a:cubicBezTo>
                    <a:lnTo>
                      <a:pt x="2703" y="6269"/>
                    </a:lnTo>
                    <a:cubicBezTo>
                      <a:pt x="3632" y="6233"/>
                      <a:pt x="4346" y="5781"/>
                      <a:pt x="4679" y="5043"/>
                    </a:cubicBezTo>
                    <a:cubicBezTo>
                      <a:pt x="4917" y="4471"/>
                      <a:pt x="4870" y="3792"/>
                      <a:pt x="4525" y="3388"/>
                    </a:cubicBezTo>
                    <a:cubicBezTo>
                      <a:pt x="4405" y="3257"/>
                      <a:pt x="4310" y="3149"/>
                      <a:pt x="4227" y="3042"/>
                    </a:cubicBezTo>
                    <a:cubicBezTo>
                      <a:pt x="4013" y="2804"/>
                      <a:pt x="3929" y="2721"/>
                      <a:pt x="3917" y="2602"/>
                    </a:cubicBezTo>
                    <a:cubicBezTo>
                      <a:pt x="3929" y="2554"/>
                      <a:pt x="3989" y="2471"/>
                      <a:pt x="4036" y="2376"/>
                    </a:cubicBezTo>
                    <a:cubicBezTo>
                      <a:pt x="4263" y="1995"/>
                      <a:pt x="4644" y="1340"/>
                      <a:pt x="4394" y="875"/>
                    </a:cubicBezTo>
                    <a:cubicBezTo>
                      <a:pt x="4334" y="768"/>
                      <a:pt x="4251" y="744"/>
                      <a:pt x="4203" y="721"/>
                    </a:cubicBezTo>
                    <a:cubicBezTo>
                      <a:pt x="4192" y="719"/>
                      <a:pt x="4180" y="718"/>
                      <a:pt x="4169" y="718"/>
                    </a:cubicBezTo>
                    <a:cubicBezTo>
                      <a:pt x="4003" y="718"/>
                      <a:pt x="3845" y="876"/>
                      <a:pt x="3655" y="1066"/>
                    </a:cubicBezTo>
                    <a:cubicBezTo>
                      <a:pt x="3596" y="1125"/>
                      <a:pt x="3536" y="1185"/>
                      <a:pt x="3477" y="1233"/>
                    </a:cubicBezTo>
                    <a:cubicBezTo>
                      <a:pt x="3417" y="1292"/>
                      <a:pt x="3393" y="1399"/>
                      <a:pt x="3453" y="1459"/>
                    </a:cubicBezTo>
                    <a:cubicBezTo>
                      <a:pt x="3487" y="1486"/>
                      <a:pt x="3538" y="1506"/>
                      <a:pt x="3586" y="1506"/>
                    </a:cubicBezTo>
                    <a:cubicBezTo>
                      <a:pt x="3621" y="1506"/>
                      <a:pt x="3654" y="1496"/>
                      <a:pt x="3679" y="1471"/>
                    </a:cubicBezTo>
                    <a:lnTo>
                      <a:pt x="3858" y="1292"/>
                    </a:lnTo>
                    <a:cubicBezTo>
                      <a:pt x="3929" y="1209"/>
                      <a:pt x="4048" y="1102"/>
                      <a:pt x="4108" y="1054"/>
                    </a:cubicBezTo>
                    <a:lnTo>
                      <a:pt x="4108" y="1054"/>
                    </a:lnTo>
                    <a:cubicBezTo>
                      <a:pt x="4227" y="1352"/>
                      <a:pt x="3917" y="1899"/>
                      <a:pt x="3739" y="2197"/>
                    </a:cubicBezTo>
                    <a:cubicBezTo>
                      <a:pt x="3620" y="2399"/>
                      <a:pt x="3572" y="2495"/>
                      <a:pt x="3572" y="2566"/>
                    </a:cubicBezTo>
                    <a:cubicBezTo>
                      <a:pt x="3572" y="2804"/>
                      <a:pt x="3727" y="2971"/>
                      <a:pt x="3977" y="3245"/>
                    </a:cubicBezTo>
                    <a:cubicBezTo>
                      <a:pt x="4072" y="3328"/>
                      <a:pt x="4155" y="3435"/>
                      <a:pt x="4274" y="3566"/>
                    </a:cubicBezTo>
                    <a:cubicBezTo>
                      <a:pt x="4525" y="3876"/>
                      <a:pt x="4560" y="4435"/>
                      <a:pt x="4346" y="4912"/>
                    </a:cubicBezTo>
                    <a:cubicBezTo>
                      <a:pt x="4191" y="5269"/>
                      <a:pt x="3751" y="5888"/>
                      <a:pt x="2655" y="5947"/>
                    </a:cubicBezTo>
                    <a:lnTo>
                      <a:pt x="2203" y="5947"/>
                    </a:lnTo>
                    <a:cubicBezTo>
                      <a:pt x="1429" y="5900"/>
                      <a:pt x="834" y="5578"/>
                      <a:pt x="572" y="4995"/>
                    </a:cubicBezTo>
                    <a:cubicBezTo>
                      <a:pt x="334" y="4519"/>
                      <a:pt x="357" y="3911"/>
                      <a:pt x="619" y="3554"/>
                    </a:cubicBezTo>
                    <a:cubicBezTo>
                      <a:pt x="762" y="3340"/>
                      <a:pt x="881" y="3209"/>
                      <a:pt x="988" y="3090"/>
                    </a:cubicBezTo>
                    <a:cubicBezTo>
                      <a:pt x="1274" y="2757"/>
                      <a:pt x="1369" y="2602"/>
                      <a:pt x="1155" y="2126"/>
                    </a:cubicBezTo>
                    <a:cubicBezTo>
                      <a:pt x="584" y="947"/>
                      <a:pt x="691" y="351"/>
                      <a:pt x="774" y="316"/>
                    </a:cubicBezTo>
                    <a:lnTo>
                      <a:pt x="774" y="316"/>
                    </a:lnTo>
                    <a:cubicBezTo>
                      <a:pt x="881" y="340"/>
                      <a:pt x="941" y="435"/>
                      <a:pt x="1048" y="602"/>
                    </a:cubicBezTo>
                    <a:cubicBezTo>
                      <a:pt x="1107" y="709"/>
                      <a:pt x="1179" y="828"/>
                      <a:pt x="1286" y="935"/>
                    </a:cubicBezTo>
                    <a:cubicBezTo>
                      <a:pt x="1317" y="966"/>
                      <a:pt x="1361" y="984"/>
                      <a:pt x="1405" y="984"/>
                    </a:cubicBezTo>
                    <a:cubicBezTo>
                      <a:pt x="1445" y="984"/>
                      <a:pt x="1484" y="969"/>
                      <a:pt x="1512" y="935"/>
                    </a:cubicBezTo>
                    <a:cubicBezTo>
                      <a:pt x="1572" y="875"/>
                      <a:pt x="1584" y="768"/>
                      <a:pt x="1512" y="709"/>
                    </a:cubicBezTo>
                    <a:cubicBezTo>
                      <a:pt x="1429" y="613"/>
                      <a:pt x="1369" y="530"/>
                      <a:pt x="1310" y="447"/>
                    </a:cubicBezTo>
                    <a:cubicBezTo>
                      <a:pt x="1191" y="244"/>
                      <a:pt x="1072" y="54"/>
                      <a:pt x="834" y="6"/>
                    </a:cubicBezTo>
                    <a:cubicBezTo>
                      <a:pt x="814" y="3"/>
                      <a:pt x="795" y="1"/>
                      <a:pt x="7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411" name="Google Shape;12999;p59">
              <a:extLst>
                <a:ext uri="{FF2B5EF4-FFF2-40B4-BE49-F238E27FC236}">
                  <a16:creationId xmlns:a16="http://schemas.microsoft.com/office/drawing/2014/main" id="{55674F6C-C4E1-4C31-9D8E-427F02622FA9}"/>
                </a:ext>
              </a:extLst>
            </p:cNvPr>
            <p:cNvSpPr/>
            <p:nvPr/>
          </p:nvSpPr>
          <p:spPr>
            <a:xfrm>
              <a:off x="8280109" y="3425422"/>
              <a:ext cx="520627" cy="442811"/>
            </a:xfrm>
            <a:custGeom>
              <a:avLst/>
              <a:gdLst/>
              <a:ahLst/>
              <a:cxnLst/>
              <a:rect l="l" t="t" r="r" b="b"/>
              <a:pathLst>
                <a:path w="12277" h="10442" extrusionOk="0">
                  <a:moveTo>
                    <a:pt x="6121" y="298"/>
                  </a:moveTo>
                  <a:cubicBezTo>
                    <a:pt x="7240" y="298"/>
                    <a:pt x="8288" y="393"/>
                    <a:pt x="9085" y="536"/>
                  </a:cubicBezTo>
                  <a:cubicBezTo>
                    <a:pt x="10002" y="715"/>
                    <a:pt x="10228" y="929"/>
                    <a:pt x="10228" y="965"/>
                  </a:cubicBezTo>
                  <a:lnTo>
                    <a:pt x="10228" y="988"/>
                  </a:lnTo>
                  <a:lnTo>
                    <a:pt x="10216" y="1000"/>
                  </a:lnTo>
                  <a:cubicBezTo>
                    <a:pt x="10193" y="1024"/>
                    <a:pt x="10157" y="1060"/>
                    <a:pt x="10109" y="1084"/>
                  </a:cubicBezTo>
                  <a:cubicBezTo>
                    <a:pt x="10062" y="1119"/>
                    <a:pt x="9990" y="1143"/>
                    <a:pt x="9895" y="1191"/>
                  </a:cubicBezTo>
                  <a:lnTo>
                    <a:pt x="9871" y="1191"/>
                  </a:lnTo>
                  <a:cubicBezTo>
                    <a:pt x="9859" y="1191"/>
                    <a:pt x="9835" y="1215"/>
                    <a:pt x="9835" y="1215"/>
                  </a:cubicBezTo>
                  <a:cubicBezTo>
                    <a:pt x="9645" y="1286"/>
                    <a:pt x="9395" y="1346"/>
                    <a:pt x="9050" y="1417"/>
                  </a:cubicBezTo>
                  <a:cubicBezTo>
                    <a:pt x="9038" y="1417"/>
                    <a:pt x="9002" y="1429"/>
                    <a:pt x="8978" y="1429"/>
                  </a:cubicBezTo>
                  <a:lnTo>
                    <a:pt x="8966" y="1429"/>
                  </a:lnTo>
                  <a:cubicBezTo>
                    <a:pt x="8931" y="1429"/>
                    <a:pt x="8919" y="1453"/>
                    <a:pt x="8883" y="1453"/>
                  </a:cubicBezTo>
                  <a:cubicBezTo>
                    <a:pt x="8169" y="1560"/>
                    <a:pt x="7264" y="1643"/>
                    <a:pt x="6311" y="1655"/>
                  </a:cubicBezTo>
                  <a:lnTo>
                    <a:pt x="5930" y="1655"/>
                  </a:lnTo>
                  <a:cubicBezTo>
                    <a:pt x="4978" y="1643"/>
                    <a:pt x="4061" y="1584"/>
                    <a:pt x="3347" y="1453"/>
                  </a:cubicBezTo>
                  <a:cubicBezTo>
                    <a:pt x="3323" y="1453"/>
                    <a:pt x="3311" y="1429"/>
                    <a:pt x="3275" y="1429"/>
                  </a:cubicBezTo>
                  <a:cubicBezTo>
                    <a:pt x="3251" y="1429"/>
                    <a:pt x="3228" y="1417"/>
                    <a:pt x="3204" y="1417"/>
                  </a:cubicBezTo>
                  <a:cubicBezTo>
                    <a:pt x="2847" y="1346"/>
                    <a:pt x="2561" y="1262"/>
                    <a:pt x="2370" y="1191"/>
                  </a:cubicBezTo>
                  <a:cubicBezTo>
                    <a:pt x="2358" y="1191"/>
                    <a:pt x="2335" y="1179"/>
                    <a:pt x="2335" y="1179"/>
                  </a:cubicBezTo>
                  <a:cubicBezTo>
                    <a:pt x="2263" y="1179"/>
                    <a:pt x="2215" y="1155"/>
                    <a:pt x="2180" y="1119"/>
                  </a:cubicBezTo>
                  <a:cubicBezTo>
                    <a:pt x="2180" y="1119"/>
                    <a:pt x="2156" y="1119"/>
                    <a:pt x="2156" y="1107"/>
                  </a:cubicBezTo>
                  <a:cubicBezTo>
                    <a:pt x="2096" y="1072"/>
                    <a:pt x="2061" y="1024"/>
                    <a:pt x="2025" y="1000"/>
                  </a:cubicBezTo>
                  <a:cubicBezTo>
                    <a:pt x="2025" y="1000"/>
                    <a:pt x="2025" y="988"/>
                    <a:pt x="2013" y="988"/>
                  </a:cubicBezTo>
                  <a:lnTo>
                    <a:pt x="2013" y="965"/>
                  </a:lnTo>
                  <a:cubicBezTo>
                    <a:pt x="2025" y="929"/>
                    <a:pt x="2239" y="715"/>
                    <a:pt x="3156" y="536"/>
                  </a:cubicBezTo>
                  <a:cubicBezTo>
                    <a:pt x="3942" y="393"/>
                    <a:pt x="5002" y="298"/>
                    <a:pt x="6121" y="298"/>
                  </a:cubicBezTo>
                  <a:close/>
                  <a:moveTo>
                    <a:pt x="9514" y="7775"/>
                  </a:moveTo>
                  <a:cubicBezTo>
                    <a:pt x="9728" y="7787"/>
                    <a:pt x="9931" y="7787"/>
                    <a:pt x="10133" y="7799"/>
                  </a:cubicBezTo>
                  <a:cubicBezTo>
                    <a:pt x="10181" y="7799"/>
                    <a:pt x="10228" y="7799"/>
                    <a:pt x="10288" y="7811"/>
                  </a:cubicBezTo>
                  <a:cubicBezTo>
                    <a:pt x="10538" y="7834"/>
                    <a:pt x="10919" y="7846"/>
                    <a:pt x="11252" y="7930"/>
                  </a:cubicBezTo>
                  <a:cubicBezTo>
                    <a:pt x="11490" y="7989"/>
                    <a:pt x="11776" y="8085"/>
                    <a:pt x="11812" y="8263"/>
                  </a:cubicBezTo>
                  <a:cubicBezTo>
                    <a:pt x="11836" y="8489"/>
                    <a:pt x="11490" y="8739"/>
                    <a:pt x="11288" y="8858"/>
                  </a:cubicBezTo>
                  <a:cubicBezTo>
                    <a:pt x="10943" y="9061"/>
                    <a:pt x="10514" y="9251"/>
                    <a:pt x="10336" y="9323"/>
                  </a:cubicBezTo>
                  <a:cubicBezTo>
                    <a:pt x="9109" y="9799"/>
                    <a:pt x="7692" y="10037"/>
                    <a:pt x="6121" y="10037"/>
                  </a:cubicBezTo>
                  <a:cubicBezTo>
                    <a:pt x="4537" y="10037"/>
                    <a:pt x="3108" y="9799"/>
                    <a:pt x="1906" y="9323"/>
                  </a:cubicBezTo>
                  <a:cubicBezTo>
                    <a:pt x="1727" y="9251"/>
                    <a:pt x="1299" y="9085"/>
                    <a:pt x="953" y="8858"/>
                  </a:cubicBezTo>
                  <a:cubicBezTo>
                    <a:pt x="739" y="8727"/>
                    <a:pt x="418" y="8489"/>
                    <a:pt x="477" y="8263"/>
                  </a:cubicBezTo>
                  <a:cubicBezTo>
                    <a:pt x="561" y="7894"/>
                    <a:pt x="1608" y="7846"/>
                    <a:pt x="2013" y="7811"/>
                  </a:cubicBezTo>
                  <a:cubicBezTo>
                    <a:pt x="2073" y="7811"/>
                    <a:pt x="2132" y="7811"/>
                    <a:pt x="2156" y="7799"/>
                  </a:cubicBezTo>
                  <a:cubicBezTo>
                    <a:pt x="2346" y="7787"/>
                    <a:pt x="2561" y="7775"/>
                    <a:pt x="2787" y="7775"/>
                  </a:cubicBezTo>
                  <a:lnTo>
                    <a:pt x="2787" y="8073"/>
                  </a:lnTo>
                  <a:lnTo>
                    <a:pt x="2787" y="8085"/>
                  </a:lnTo>
                  <a:lnTo>
                    <a:pt x="2787" y="8394"/>
                  </a:lnTo>
                  <a:lnTo>
                    <a:pt x="2787" y="8442"/>
                  </a:lnTo>
                  <a:cubicBezTo>
                    <a:pt x="2787" y="8466"/>
                    <a:pt x="2787" y="8489"/>
                    <a:pt x="2799" y="8513"/>
                  </a:cubicBezTo>
                  <a:cubicBezTo>
                    <a:pt x="2799" y="8525"/>
                    <a:pt x="2811" y="8549"/>
                    <a:pt x="2811" y="8561"/>
                  </a:cubicBezTo>
                  <a:cubicBezTo>
                    <a:pt x="2811" y="8573"/>
                    <a:pt x="2823" y="8585"/>
                    <a:pt x="2847" y="8608"/>
                  </a:cubicBezTo>
                  <a:cubicBezTo>
                    <a:pt x="2966" y="8787"/>
                    <a:pt x="3287" y="8918"/>
                    <a:pt x="3870" y="9025"/>
                  </a:cubicBezTo>
                  <a:cubicBezTo>
                    <a:pt x="4478" y="9120"/>
                    <a:pt x="5287" y="9204"/>
                    <a:pt x="6145" y="9204"/>
                  </a:cubicBezTo>
                  <a:cubicBezTo>
                    <a:pt x="6359" y="9204"/>
                    <a:pt x="6585" y="9204"/>
                    <a:pt x="6776" y="9180"/>
                  </a:cubicBezTo>
                  <a:cubicBezTo>
                    <a:pt x="7395" y="9168"/>
                    <a:pt x="7966" y="9108"/>
                    <a:pt x="8419" y="9025"/>
                  </a:cubicBezTo>
                  <a:cubicBezTo>
                    <a:pt x="9097" y="8906"/>
                    <a:pt x="9431" y="8739"/>
                    <a:pt x="9490" y="8513"/>
                  </a:cubicBezTo>
                  <a:cubicBezTo>
                    <a:pt x="9490" y="8489"/>
                    <a:pt x="9514" y="8466"/>
                    <a:pt x="9514" y="8442"/>
                  </a:cubicBezTo>
                  <a:lnTo>
                    <a:pt x="9514" y="8430"/>
                  </a:lnTo>
                  <a:lnTo>
                    <a:pt x="9514" y="8108"/>
                  </a:lnTo>
                  <a:lnTo>
                    <a:pt x="9514" y="8073"/>
                  </a:lnTo>
                  <a:lnTo>
                    <a:pt x="9514" y="7787"/>
                  </a:lnTo>
                  <a:lnTo>
                    <a:pt x="9514" y="7775"/>
                  </a:lnTo>
                  <a:close/>
                  <a:moveTo>
                    <a:pt x="6133" y="0"/>
                  </a:moveTo>
                  <a:cubicBezTo>
                    <a:pt x="4978" y="0"/>
                    <a:pt x="3882" y="95"/>
                    <a:pt x="3073" y="250"/>
                  </a:cubicBezTo>
                  <a:cubicBezTo>
                    <a:pt x="2668" y="334"/>
                    <a:pt x="2335" y="429"/>
                    <a:pt x="2096" y="536"/>
                  </a:cubicBezTo>
                  <a:cubicBezTo>
                    <a:pt x="2001" y="584"/>
                    <a:pt x="1704" y="726"/>
                    <a:pt x="1668" y="988"/>
                  </a:cubicBezTo>
                  <a:lnTo>
                    <a:pt x="1668" y="1012"/>
                  </a:lnTo>
                  <a:lnTo>
                    <a:pt x="1668" y="1024"/>
                  </a:lnTo>
                  <a:cubicBezTo>
                    <a:pt x="1668" y="1119"/>
                    <a:pt x="1704" y="1191"/>
                    <a:pt x="1739" y="1250"/>
                  </a:cubicBezTo>
                  <a:cubicBezTo>
                    <a:pt x="1977" y="1953"/>
                    <a:pt x="2668" y="4155"/>
                    <a:pt x="2787" y="7144"/>
                  </a:cubicBezTo>
                  <a:lnTo>
                    <a:pt x="2787" y="7168"/>
                  </a:lnTo>
                  <a:cubicBezTo>
                    <a:pt x="2787" y="7263"/>
                    <a:pt x="2787" y="7370"/>
                    <a:pt x="2799" y="7477"/>
                  </a:cubicBezTo>
                  <a:cubicBezTo>
                    <a:pt x="2573" y="7489"/>
                    <a:pt x="2370" y="7489"/>
                    <a:pt x="2156" y="7501"/>
                  </a:cubicBezTo>
                  <a:cubicBezTo>
                    <a:pt x="2120" y="7501"/>
                    <a:pt x="2073" y="7501"/>
                    <a:pt x="2013" y="7525"/>
                  </a:cubicBezTo>
                  <a:cubicBezTo>
                    <a:pt x="1418" y="7549"/>
                    <a:pt x="310" y="7608"/>
                    <a:pt x="168" y="8239"/>
                  </a:cubicBezTo>
                  <a:cubicBezTo>
                    <a:pt x="1" y="8906"/>
                    <a:pt x="1025" y="9382"/>
                    <a:pt x="1823" y="9692"/>
                  </a:cubicBezTo>
                  <a:cubicBezTo>
                    <a:pt x="3073" y="10180"/>
                    <a:pt x="4537" y="10442"/>
                    <a:pt x="6168" y="10442"/>
                  </a:cubicBezTo>
                  <a:cubicBezTo>
                    <a:pt x="7788" y="10442"/>
                    <a:pt x="9264" y="10180"/>
                    <a:pt x="10514" y="9692"/>
                  </a:cubicBezTo>
                  <a:cubicBezTo>
                    <a:pt x="11252" y="9335"/>
                    <a:pt x="12276" y="8846"/>
                    <a:pt x="12121" y="8192"/>
                  </a:cubicBezTo>
                  <a:cubicBezTo>
                    <a:pt x="11967" y="7561"/>
                    <a:pt x="10848" y="7501"/>
                    <a:pt x="10252" y="7477"/>
                  </a:cubicBezTo>
                  <a:cubicBezTo>
                    <a:pt x="10193" y="7477"/>
                    <a:pt x="10157" y="7477"/>
                    <a:pt x="10109" y="7465"/>
                  </a:cubicBezTo>
                  <a:cubicBezTo>
                    <a:pt x="9895" y="7442"/>
                    <a:pt x="9693" y="7430"/>
                    <a:pt x="9466" y="7430"/>
                  </a:cubicBezTo>
                  <a:cubicBezTo>
                    <a:pt x="9466" y="7323"/>
                    <a:pt x="9466" y="7215"/>
                    <a:pt x="9478" y="7120"/>
                  </a:cubicBezTo>
                  <a:cubicBezTo>
                    <a:pt x="9526" y="5906"/>
                    <a:pt x="9657" y="4715"/>
                    <a:pt x="9895" y="3548"/>
                  </a:cubicBezTo>
                  <a:cubicBezTo>
                    <a:pt x="9907" y="3453"/>
                    <a:pt x="9859" y="3346"/>
                    <a:pt x="9764" y="3334"/>
                  </a:cubicBezTo>
                  <a:cubicBezTo>
                    <a:pt x="9756" y="3333"/>
                    <a:pt x="9748" y="3332"/>
                    <a:pt x="9740" y="3332"/>
                  </a:cubicBezTo>
                  <a:cubicBezTo>
                    <a:pt x="9653" y="3332"/>
                    <a:pt x="9571" y="3389"/>
                    <a:pt x="9550" y="3465"/>
                  </a:cubicBezTo>
                  <a:cubicBezTo>
                    <a:pt x="9312" y="4620"/>
                    <a:pt x="9181" y="5787"/>
                    <a:pt x="9133" y="6965"/>
                  </a:cubicBezTo>
                  <a:cubicBezTo>
                    <a:pt x="8288" y="7120"/>
                    <a:pt x="7228" y="7203"/>
                    <a:pt x="6121" y="7203"/>
                  </a:cubicBezTo>
                  <a:cubicBezTo>
                    <a:pt x="5597" y="7203"/>
                    <a:pt x="5085" y="7192"/>
                    <a:pt x="4609" y="7144"/>
                  </a:cubicBezTo>
                  <a:cubicBezTo>
                    <a:pt x="4513" y="7144"/>
                    <a:pt x="4430" y="7203"/>
                    <a:pt x="4418" y="7311"/>
                  </a:cubicBezTo>
                  <a:cubicBezTo>
                    <a:pt x="4418" y="7418"/>
                    <a:pt x="4478" y="7489"/>
                    <a:pt x="4585" y="7501"/>
                  </a:cubicBezTo>
                  <a:cubicBezTo>
                    <a:pt x="5073" y="7537"/>
                    <a:pt x="5597" y="7561"/>
                    <a:pt x="6121" y="7561"/>
                  </a:cubicBezTo>
                  <a:cubicBezTo>
                    <a:pt x="7216" y="7561"/>
                    <a:pt x="8276" y="7489"/>
                    <a:pt x="9121" y="7334"/>
                  </a:cubicBezTo>
                  <a:lnTo>
                    <a:pt x="9121" y="7370"/>
                  </a:lnTo>
                  <a:lnTo>
                    <a:pt x="9121" y="7608"/>
                  </a:lnTo>
                  <a:lnTo>
                    <a:pt x="9121" y="7668"/>
                  </a:lnTo>
                  <a:lnTo>
                    <a:pt x="9121" y="7704"/>
                  </a:lnTo>
                  <a:lnTo>
                    <a:pt x="9121" y="7894"/>
                  </a:lnTo>
                  <a:lnTo>
                    <a:pt x="9121" y="7965"/>
                  </a:lnTo>
                  <a:lnTo>
                    <a:pt x="9121" y="8096"/>
                  </a:lnTo>
                  <a:lnTo>
                    <a:pt x="9121" y="8168"/>
                  </a:lnTo>
                  <a:lnTo>
                    <a:pt x="9121" y="8215"/>
                  </a:lnTo>
                  <a:lnTo>
                    <a:pt x="9121" y="8466"/>
                  </a:lnTo>
                  <a:cubicBezTo>
                    <a:pt x="9097" y="8501"/>
                    <a:pt x="8919" y="8632"/>
                    <a:pt x="8216" y="8751"/>
                  </a:cubicBezTo>
                  <a:cubicBezTo>
                    <a:pt x="7633" y="8846"/>
                    <a:pt x="6907" y="8906"/>
                    <a:pt x="6133" y="8906"/>
                  </a:cubicBezTo>
                  <a:cubicBezTo>
                    <a:pt x="5359" y="8906"/>
                    <a:pt x="4609" y="8858"/>
                    <a:pt x="4049" y="8751"/>
                  </a:cubicBezTo>
                  <a:cubicBezTo>
                    <a:pt x="3990" y="8739"/>
                    <a:pt x="3930" y="8739"/>
                    <a:pt x="3870" y="8727"/>
                  </a:cubicBezTo>
                  <a:cubicBezTo>
                    <a:pt x="3716" y="8692"/>
                    <a:pt x="3597" y="8668"/>
                    <a:pt x="3501" y="8632"/>
                  </a:cubicBezTo>
                  <a:cubicBezTo>
                    <a:pt x="3478" y="8632"/>
                    <a:pt x="3466" y="8632"/>
                    <a:pt x="3466" y="8620"/>
                  </a:cubicBezTo>
                  <a:cubicBezTo>
                    <a:pt x="3239" y="8549"/>
                    <a:pt x="3168" y="8501"/>
                    <a:pt x="3144" y="8466"/>
                  </a:cubicBezTo>
                  <a:lnTo>
                    <a:pt x="3144" y="8275"/>
                  </a:lnTo>
                  <a:lnTo>
                    <a:pt x="3144" y="8251"/>
                  </a:lnTo>
                  <a:lnTo>
                    <a:pt x="3144" y="8204"/>
                  </a:lnTo>
                  <a:lnTo>
                    <a:pt x="3144" y="7370"/>
                  </a:lnTo>
                  <a:cubicBezTo>
                    <a:pt x="3347" y="7394"/>
                    <a:pt x="3561" y="7430"/>
                    <a:pt x="3775" y="7453"/>
                  </a:cubicBezTo>
                  <a:cubicBezTo>
                    <a:pt x="3786" y="7456"/>
                    <a:pt x="3798" y="7458"/>
                    <a:pt x="3808" y="7458"/>
                  </a:cubicBezTo>
                  <a:cubicBezTo>
                    <a:pt x="3889" y="7458"/>
                    <a:pt x="3957" y="7384"/>
                    <a:pt x="3978" y="7311"/>
                  </a:cubicBezTo>
                  <a:cubicBezTo>
                    <a:pt x="3990" y="7215"/>
                    <a:pt x="3918" y="7132"/>
                    <a:pt x="3823" y="7120"/>
                  </a:cubicBezTo>
                  <a:cubicBezTo>
                    <a:pt x="3573" y="7084"/>
                    <a:pt x="3347" y="7061"/>
                    <a:pt x="3120" y="7013"/>
                  </a:cubicBezTo>
                  <a:cubicBezTo>
                    <a:pt x="3025" y="4501"/>
                    <a:pt x="2513" y="2548"/>
                    <a:pt x="2215" y="1584"/>
                  </a:cubicBezTo>
                  <a:lnTo>
                    <a:pt x="2215" y="1584"/>
                  </a:lnTo>
                  <a:cubicBezTo>
                    <a:pt x="2442" y="1667"/>
                    <a:pt x="2727" y="1738"/>
                    <a:pt x="3061" y="1822"/>
                  </a:cubicBezTo>
                  <a:cubicBezTo>
                    <a:pt x="3859" y="1977"/>
                    <a:pt x="4894" y="2072"/>
                    <a:pt x="6002" y="2072"/>
                  </a:cubicBezTo>
                  <a:lnTo>
                    <a:pt x="6264" y="2072"/>
                  </a:lnTo>
                  <a:cubicBezTo>
                    <a:pt x="7371" y="2072"/>
                    <a:pt x="8407" y="1977"/>
                    <a:pt x="9204" y="1822"/>
                  </a:cubicBezTo>
                  <a:cubicBezTo>
                    <a:pt x="9538" y="1738"/>
                    <a:pt x="9824" y="1667"/>
                    <a:pt x="10050" y="1584"/>
                  </a:cubicBezTo>
                  <a:lnTo>
                    <a:pt x="10050" y="1584"/>
                  </a:lnTo>
                  <a:cubicBezTo>
                    <a:pt x="9955" y="1858"/>
                    <a:pt x="9859" y="2250"/>
                    <a:pt x="9740" y="2715"/>
                  </a:cubicBezTo>
                  <a:cubicBezTo>
                    <a:pt x="9705" y="2798"/>
                    <a:pt x="9764" y="2905"/>
                    <a:pt x="9871" y="2917"/>
                  </a:cubicBezTo>
                  <a:cubicBezTo>
                    <a:pt x="9888" y="2924"/>
                    <a:pt x="9905" y="2928"/>
                    <a:pt x="9922" y="2928"/>
                  </a:cubicBezTo>
                  <a:cubicBezTo>
                    <a:pt x="9993" y="2928"/>
                    <a:pt x="10064" y="2872"/>
                    <a:pt x="10074" y="2786"/>
                  </a:cubicBezTo>
                  <a:cubicBezTo>
                    <a:pt x="10252" y="2036"/>
                    <a:pt x="10419" y="1524"/>
                    <a:pt x="10526" y="1250"/>
                  </a:cubicBezTo>
                  <a:cubicBezTo>
                    <a:pt x="10574" y="1191"/>
                    <a:pt x="10597" y="1119"/>
                    <a:pt x="10597" y="1024"/>
                  </a:cubicBezTo>
                  <a:lnTo>
                    <a:pt x="10597" y="1012"/>
                  </a:lnTo>
                  <a:lnTo>
                    <a:pt x="10597" y="1000"/>
                  </a:lnTo>
                  <a:lnTo>
                    <a:pt x="10597" y="988"/>
                  </a:lnTo>
                  <a:cubicBezTo>
                    <a:pt x="10574" y="715"/>
                    <a:pt x="10276" y="584"/>
                    <a:pt x="10169" y="536"/>
                  </a:cubicBezTo>
                  <a:cubicBezTo>
                    <a:pt x="9943" y="429"/>
                    <a:pt x="9621" y="334"/>
                    <a:pt x="9204" y="250"/>
                  </a:cubicBezTo>
                  <a:cubicBezTo>
                    <a:pt x="8383" y="95"/>
                    <a:pt x="7276" y="0"/>
                    <a:pt x="61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12" name="Google Shape;12998;p59">
              <a:extLst>
                <a:ext uri="{FF2B5EF4-FFF2-40B4-BE49-F238E27FC236}">
                  <a16:creationId xmlns:a16="http://schemas.microsoft.com/office/drawing/2014/main" id="{E8D11F9C-45FC-4935-859B-57D1EE411890}"/>
                </a:ext>
              </a:extLst>
            </p:cNvPr>
            <p:cNvSpPr/>
            <p:nvPr/>
          </p:nvSpPr>
          <p:spPr>
            <a:xfrm>
              <a:off x="8993663" y="3408481"/>
              <a:ext cx="520117" cy="476693"/>
            </a:xfrm>
            <a:custGeom>
              <a:avLst/>
              <a:gdLst/>
              <a:ahLst/>
              <a:cxnLst/>
              <a:rect l="l" t="t" r="r" b="b"/>
              <a:pathLst>
                <a:path w="12265" h="11241" extrusionOk="0">
                  <a:moveTo>
                    <a:pt x="11645" y="358"/>
                  </a:moveTo>
                  <a:cubicBezTo>
                    <a:pt x="11562" y="465"/>
                    <a:pt x="11431" y="584"/>
                    <a:pt x="11229" y="715"/>
                  </a:cubicBezTo>
                  <a:lnTo>
                    <a:pt x="11205" y="715"/>
                  </a:lnTo>
                  <a:cubicBezTo>
                    <a:pt x="11193" y="727"/>
                    <a:pt x="11181" y="727"/>
                    <a:pt x="11169" y="739"/>
                  </a:cubicBezTo>
                  <a:cubicBezTo>
                    <a:pt x="11169" y="739"/>
                    <a:pt x="11145" y="739"/>
                    <a:pt x="11145" y="763"/>
                  </a:cubicBezTo>
                  <a:cubicBezTo>
                    <a:pt x="11133" y="763"/>
                    <a:pt x="11133" y="774"/>
                    <a:pt x="11121" y="774"/>
                  </a:cubicBezTo>
                  <a:cubicBezTo>
                    <a:pt x="11109" y="774"/>
                    <a:pt x="11109" y="786"/>
                    <a:pt x="11086" y="786"/>
                  </a:cubicBezTo>
                  <a:cubicBezTo>
                    <a:pt x="11074" y="786"/>
                    <a:pt x="11074" y="798"/>
                    <a:pt x="11062" y="798"/>
                  </a:cubicBezTo>
                  <a:cubicBezTo>
                    <a:pt x="11050" y="798"/>
                    <a:pt x="11050" y="822"/>
                    <a:pt x="11026" y="822"/>
                  </a:cubicBezTo>
                  <a:cubicBezTo>
                    <a:pt x="11002" y="834"/>
                    <a:pt x="10967" y="846"/>
                    <a:pt x="10955" y="858"/>
                  </a:cubicBezTo>
                  <a:cubicBezTo>
                    <a:pt x="10955" y="858"/>
                    <a:pt x="10943" y="882"/>
                    <a:pt x="10931" y="882"/>
                  </a:cubicBezTo>
                  <a:cubicBezTo>
                    <a:pt x="10907" y="882"/>
                    <a:pt x="10907" y="894"/>
                    <a:pt x="10895" y="894"/>
                  </a:cubicBezTo>
                  <a:cubicBezTo>
                    <a:pt x="10883" y="894"/>
                    <a:pt x="10883" y="905"/>
                    <a:pt x="10871" y="905"/>
                  </a:cubicBezTo>
                  <a:cubicBezTo>
                    <a:pt x="10848" y="905"/>
                    <a:pt x="10848" y="917"/>
                    <a:pt x="10836" y="917"/>
                  </a:cubicBezTo>
                  <a:cubicBezTo>
                    <a:pt x="10824" y="917"/>
                    <a:pt x="10800" y="941"/>
                    <a:pt x="10788" y="941"/>
                  </a:cubicBezTo>
                  <a:cubicBezTo>
                    <a:pt x="10776" y="941"/>
                    <a:pt x="10776" y="941"/>
                    <a:pt x="10764" y="953"/>
                  </a:cubicBezTo>
                  <a:cubicBezTo>
                    <a:pt x="10752" y="965"/>
                    <a:pt x="10728" y="965"/>
                    <a:pt x="10705" y="977"/>
                  </a:cubicBezTo>
                  <a:lnTo>
                    <a:pt x="10693" y="977"/>
                  </a:lnTo>
                  <a:cubicBezTo>
                    <a:pt x="10609" y="1013"/>
                    <a:pt x="10538" y="1036"/>
                    <a:pt x="10455" y="1084"/>
                  </a:cubicBezTo>
                  <a:cubicBezTo>
                    <a:pt x="10347" y="1132"/>
                    <a:pt x="10228" y="1179"/>
                    <a:pt x="10109" y="1203"/>
                  </a:cubicBezTo>
                  <a:cubicBezTo>
                    <a:pt x="9776" y="1310"/>
                    <a:pt x="9419" y="1417"/>
                    <a:pt x="9038" y="1489"/>
                  </a:cubicBezTo>
                  <a:lnTo>
                    <a:pt x="9026" y="1489"/>
                  </a:lnTo>
                  <a:cubicBezTo>
                    <a:pt x="8669" y="1560"/>
                    <a:pt x="8288" y="1620"/>
                    <a:pt x="7907" y="1667"/>
                  </a:cubicBezTo>
                  <a:lnTo>
                    <a:pt x="7895" y="1667"/>
                  </a:lnTo>
                  <a:cubicBezTo>
                    <a:pt x="7311" y="1739"/>
                    <a:pt x="6704" y="1775"/>
                    <a:pt x="6085" y="1775"/>
                  </a:cubicBezTo>
                  <a:cubicBezTo>
                    <a:pt x="5478" y="1775"/>
                    <a:pt x="4871" y="1739"/>
                    <a:pt x="4287" y="1667"/>
                  </a:cubicBezTo>
                  <a:lnTo>
                    <a:pt x="4275" y="1667"/>
                  </a:lnTo>
                  <a:cubicBezTo>
                    <a:pt x="3882" y="1620"/>
                    <a:pt x="3513" y="1560"/>
                    <a:pt x="3156" y="1489"/>
                  </a:cubicBezTo>
                  <a:lnTo>
                    <a:pt x="3144" y="1489"/>
                  </a:lnTo>
                  <a:cubicBezTo>
                    <a:pt x="2775" y="1417"/>
                    <a:pt x="2418" y="1310"/>
                    <a:pt x="2073" y="1203"/>
                  </a:cubicBezTo>
                  <a:cubicBezTo>
                    <a:pt x="1954" y="1155"/>
                    <a:pt x="1835" y="1120"/>
                    <a:pt x="1727" y="1084"/>
                  </a:cubicBezTo>
                  <a:cubicBezTo>
                    <a:pt x="1644" y="1060"/>
                    <a:pt x="1561" y="1025"/>
                    <a:pt x="1489" y="977"/>
                  </a:cubicBezTo>
                  <a:lnTo>
                    <a:pt x="1477" y="977"/>
                  </a:lnTo>
                  <a:cubicBezTo>
                    <a:pt x="1465" y="965"/>
                    <a:pt x="1442" y="965"/>
                    <a:pt x="1418" y="953"/>
                  </a:cubicBezTo>
                  <a:cubicBezTo>
                    <a:pt x="1406" y="953"/>
                    <a:pt x="1406" y="953"/>
                    <a:pt x="1382" y="941"/>
                  </a:cubicBezTo>
                  <a:cubicBezTo>
                    <a:pt x="1370" y="941"/>
                    <a:pt x="1358" y="917"/>
                    <a:pt x="1346" y="917"/>
                  </a:cubicBezTo>
                  <a:cubicBezTo>
                    <a:pt x="1323" y="917"/>
                    <a:pt x="1323" y="905"/>
                    <a:pt x="1311" y="905"/>
                  </a:cubicBezTo>
                  <a:cubicBezTo>
                    <a:pt x="1299" y="905"/>
                    <a:pt x="1299" y="894"/>
                    <a:pt x="1287" y="894"/>
                  </a:cubicBezTo>
                  <a:cubicBezTo>
                    <a:pt x="1263" y="894"/>
                    <a:pt x="1263" y="882"/>
                    <a:pt x="1251" y="882"/>
                  </a:cubicBezTo>
                  <a:cubicBezTo>
                    <a:pt x="1239" y="882"/>
                    <a:pt x="1239" y="858"/>
                    <a:pt x="1227" y="858"/>
                  </a:cubicBezTo>
                  <a:cubicBezTo>
                    <a:pt x="1192" y="846"/>
                    <a:pt x="1168" y="834"/>
                    <a:pt x="1144" y="822"/>
                  </a:cubicBezTo>
                  <a:cubicBezTo>
                    <a:pt x="1132" y="822"/>
                    <a:pt x="1132" y="798"/>
                    <a:pt x="1120" y="798"/>
                  </a:cubicBezTo>
                  <a:cubicBezTo>
                    <a:pt x="1108" y="798"/>
                    <a:pt x="1108" y="786"/>
                    <a:pt x="1084" y="786"/>
                  </a:cubicBezTo>
                  <a:cubicBezTo>
                    <a:pt x="1073" y="786"/>
                    <a:pt x="1073" y="774"/>
                    <a:pt x="1061" y="774"/>
                  </a:cubicBezTo>
                  <a:cubicBezTo>
                    <a:pt x="1049" y="774"/>
                    <a:pt x="1049" y="763"/>
                    <a:pt x="1025" y="763"/>
                  </a:cubicBezTo>
                  <a:cubicBezTo>
                    <a:pt x="1025" y="763"/>
                    <a:pt x="1013" y="763"/>
                    <a:pt x="1013" y="739"/>
                  </a:cubicBezTo>
                  <a:cubicBezTo>
                    <a:pt x="1001" y="727"/>
                    <a:pt x="989" y="727"/>
                    <a:pt x="965" y="715"/>
                  </a:cubicBezTo>
                  <a:lnTo>
                    <a:pt x="953" y="715"/>
                  </a:lnTo>
                  <a:cubicBezTo>
                    <a:pt x="751" y="584"/>
                    <a:pt x="608" y="453"/>
                    <a:pt x="537" y="358"/>
                  </a:cubicBezTo>
                  <a:close/>
                  <a:moveTo>
                    <a:pt x="1537" y="5680"/>
                  </a:moveTo>
                  <a:lnTo>
                    <a:pt x="1537" y="6037"/>
                  </a:lnTo>
                  <a:lnTo>
                    <a:pt x="358" y="6037"/>
                  </a:lnTo>
                  <a:lnTo>
                    <a:pt x="358" y="5680"/>
                  </a:lnTo>
                  <a:close/>
                  <a:moveTo>
                    <a:pt x="11895" y="5680"/>
                  </a:moveTo>
                  <a:lnTo>
                    <a:pt x="11895" y="6037"/>
                  </a:lnTo>
                  <a:lnTo>
                    <a:pt x="10717" y="6037"/>
                  </a:lnTo>
                  <a:lnTo>
                    <a:pt x="10717" y="5680"/>
                  </a:lnTo>
                  <a:close/>
                  <a:moveTo>
                    <a:pt x="11717" y="798"/>
                  </a:moveTo>
                  <a:lnTo>
                    <a:pt x="11717" y="5323"/>
                  </a:lnTo>
                  <a:lnTo>
                    <a:pt x="10717" y="5323"/>
                  </a:lnTo>
                  <a:cubicBezTo>
                    <a:pt x="10526" y="5323"/>
                    <a:pt x="10359" y="5489"/>
                    <a:pt x="10359" y="5680"/>
                  </a:cubicBezTo>
                  <a:lnTo>
                    <a:pt x="10359" y="6049"/>
                  </a:lnTo>
                  <a:cubicBezTo>
                    <a:pt x="10359" y="6144"/>
                    <a:pt x="10407" y="6239"/>
                    <a:pt x="10467" y="6311"/>
                  </a:cubicBezTo>
                  <a:cubicBezTo>
                    <a:pt x="10359" y="6632"/>
                    <a:pt x="10228" y="7049"/>
                    <a:pt x="10109" y="7502"/>
                  </a:cubicBezTo>
                  <a:lnTo>
                    <a:pt x="2168" y="7502"/>
                  </a:lnTo>
                  <a:cubicBezTo>
                    <a:pt x="2049" y="7049"/>
                    <a:pt x="1918" y="6632"/>
                    <a:pt x="1811" y="6311"/>
                  </a:cubicBezTo>
                  <a:cubicBezTo>
                    <a:pt x="1870" y="6251"/>
                    <a:pt x="1918" y="6156"/>
                    <a:pt x="1918" y="6049"/>
                  </a:cubicBezTo>
                  <a:lnTo>
                    <a:pt x="1918" y="5680"/>
                  </a:lnTo>
                  <a:cubicBezTo>
                    <a:pt x="1918" y="5489"/>
                    <a:pt x="1751" y="5323"/>
                    <a:pt x="1561" y="5323"/>
                  </a:cubicBezTo>
                  <a:lnTo>
                    <a:pt x="561" y="5323"/>
                  </a:lnTo>
                  <a:lnTo>
                    <a:pt x="561" y="808"/>
                  </a:lnTo>
                  <a:lnTo>
                    <a:pt x="561" y="808"/>
                  </a:lnTo>
                  <a:cubicBezTo>
                    <a:pt x="616" y="854"/>
                    <a:pt x="673" y="909"/>
                    <a:pt x="751" y="953"/>
                  </a:cubicBezTo>
                  <a:cubicBezTo>
                    <a:pt x="942" y="1084"/>
                    <a:pt x="1192" y="1215"/>
                    <a:pt x="1537" y="1358"/>
                  </a:cubicBezTo>
                  <a:cubicBezTo>
                    <a:pt x="1537" y="2489"/>
                    <a:pt x="1203" y="3739"/>
                    <a:pt x="930" y="4608"/>
                  </a:cubicBezTo>
                  <a:cubicBezTo>
                    <a:pt x="894" y="4704"/>
                    <a:pt x="942" y="4799"/>
                    <a:pt x="1049" y="4835"/>
                  </a:cubicBezTo>
                  <a:cubicBezTo>
                    <a:pt x="1067" y="4842"/>
                    <a:pt x="1087" y="4846"/>
                    <a:pt x="1106" y="4846"/>
                  </a:cubicBezTo>
                  <a:cubicBezTo>
                    <a:pt x="1175" y="4846"/>
                    <a:pt x="1244" y="4799"/>
                    <a:pt x="1263" y="4715"/>
                  </a:cubicBezTo>
                  <a:cubicBezTo>
                    <a:pt x="1549" y="3858"/>
                    <a:pt x="1870" y="2620"/>
                    <a:pt x="1894" y="1489"/>
                  </a:cubicBezTo>
                  <a:cubicBezTo>
                    <a:pt x="1942" y="1501"/>
                    <a:pt x="1965" y="1513"/>
                    <a:pt x="2013" y="1525"/>
                  </a:cubicBezTo>
                  <a:cubicBezTo>
                    <a:pt x="2311" y="1632"/>
                    <a:pt x="2620" y="1715"/>
                    <a:pt x="2954" y="1787"/>
                  </a:cubicBezTo>
                  <a:cubicBezTo>
                    <a:pt x="2561" y="2965"/>
                    <a:pt x="1954" y="3930"/>
                    <a:pt x="1489" y="4549"/>
                  </a:cubicBezTo>
                  <a:cubicBezTo>
                    <a:pt x="1430" y="4632"/>
                    <a:pt x="1442" y="4751"/>
                    <a:pt x="1525" y="4811"/>
                  </a:cubicBezTo>
                  <a:cubicBezTo>
                    <a:pt x="1549" y="4835"/>
                    <a:pt x="1596" y="4835"/>
                    <a:pt x="1620" y="4835"/>
                  </a:cubicBezTo>
                  <a:cubicBezTo>
                    <a:pt x="1680" y="4835"/>
                    <a:pt x="1727" y="4811"/>
                    <a:pt x="1775" y="4763"/>
                  </a:cubicBezTo>
                  <a:cubicBezTo>
                    <a:pt x="2263" y="4108"/>
                    <a:pt x="2906" y="3096"/>
                    <a:pt x="3311" y="1846"/>
                  </a:cubicBezTo>
                  <a:cubicBezTo>
                    <a:pt x="3561" y="1894"/>
                    <a:pt x="3811" y="1929"/>
                    <a:pt x="4061" y="1965"/>
                  </a:cubicBezTo>
                  <a:cubicBezTo>
                    <a:pt x="3680" y="2906"/>
                    <a:pt x="2918" y="3858"/>
                    <a:pt x="2323" y="4525"/>
                  </a:cubicBezTo>
                  <a:cubicBezTo>
                    <a:pt x="2263" y="4596"/>
                    <a:pt x="2263" y="4715"/>
                    <a:pt x="2335" y="4775"/>
                  </a:cubicBezTo>
                  <a:cubicBezTo>
                    <a:pt x="2369" y="4803"/>
                    <a:pt x="2414" y="4818"/>
                    <a:pt x="2458" y="4818"/>
                  </a:cubicBezTo>
                  <a:cubicBezTo>
                    <a:pt x="2506" y="4818"/>
                    <a:pt x="2553" y="4800"/>
                    <a:pt x="2585" y="4763"/>
                  </a:cubicBezTo>
                  <a:cubicBezTo>
                    <a:pt x="3692" y="3525"/>
                    <a:pt x="4192" y="2608"/>
                    <a:pt x="4418" y="2013"/>
                  </a:cubicBezTo>
                  <a:cubicBezTo>
                    <a:pt x="4966" y="2072"/>
                    <a:pt x="5549" y="2096"/>
                    <a:pt x="6133" y="2096"/>
                  </a:cubicBezTo>
                  <a:cubicBezTo>
                    <a:pt x="6716" y="2096"/>
                    <a:pt x="7288" y="2072"/>
                    <a:pt x="7847" y="2013"/>
                  </a:cubicBezTo>
                  <a:cubicBezTo>
                    <a:pt x="8228" y="3025"/>
                    <a:pt x="9050" y="4061"/>
                    <a:pt x="9669" y="4763"/>
                  </a:cubicBezTo>
                  <a:cubicBezTo>
                    <a:pt x="9700" y="4800"/>
                    <a:pt x="9747" y="4818"/>
                    <a:pt x="9797" y="4818"/>
                  </a:cubicBezTo>
                  <a:cubicBezTo>
                    <a:pt x="9843" y="4818"/>
                    <a:pt x="9891" y="4803"/>
                    <a:pt x="9931" y="4775"/>
                  </a:cubicBezTo>
                  <a:cubicBezTo>
                    <a:pt x="10002" y="4715"/>
                    <a:pt x="10002" y="4596"/>
                    <a:pt x="9943" y="4525"/>
                  </a:cubicBezTo>
                  <a:cubicBezTo>
                    <a:pt x="9347" y="3870"/>
                    <a:pt x="8585" y="2906"/>
                    <a:pt x="8204" y="1965"/>
                  </a:cubicBezTo>
                  <a:cubicBezTo>
                    <a:pt x="8454" y="1929"/>
                    <a:pt x="8716" y="1894"/>
                    <a:pt x="8954" y="1846"/>
                  </a:cubicBezTo>
                  <a:cubicBezTo>
                    <a:pt x="9359" y="3096"/>
                    <a:pt x="10002" y="4108"/>
                    <a:pt x="10490" y="4763"/>
                  </a:cubicBezTo>
                  <a:cubicBezTo>
                    <a:pt x="10526" y="4811"/>
                    <a:pt x="10586" y="4835"/>
                    <a:pt x="10645" y="4835"/>
                  </a:cubicBezTo>
                  <a:cubicBezTo>
                    <a:pt x="10681" y="4835"/>
                    <a:pt x="10717" y="4823"/>
                    <a:pt x="10740" y="4811"/>
                  </a:cubicBezTo>
                  <a:cubicBezTo>
                    <a:pt x="10824" y="4751"/>
                    <a:pt x="10836" y="4632"/>
                    <a:pt x="10776" y="4549"/>
                  </a:cubicBezTo>
                  <a:cubicBezTo>
                    <a:pt x="10312" y="3930"/>
                    <a:pt x="9693" y="2965"/>
                    <a:pt x="9312" y="1787"/>
                  </a:cubicBezTo>
                  <a:cubicBezTo>
                    <a:pt x="9645" y="1715"/>
                    <a:pt x="9955" y="1620"/>
                    <a:pt x="10252" y="1525"/>
                  </a:cubicBezTo>
                  <a:cubicBezTo>
                    <a:pt x="10300" y="1513"/>
                    <a:pt x="10324" y="1501"/>
                    <a:pt x="10371" y="1489"/>
                  </a:cubicBezTo>
                  <a:cubicBezTo>
                    <a:pt x="10407" y="2632"/>
                    <a:pt x="10717" y="3858"/>
                    <a:pt x="11002" y="4715"/>
                  </a:cubicBezTo>
                  <a:cubicBezTo>
                    <a:pt x="11021" y="4792"/>
                    <a:pt x="11094" y="4845"/>
                    <a:pt x="11165" y="4845"/>
                  </a:cubicBezTo>
                  <a:cubicBezTo>
                    <a:pt x="11182" y="4845"/>
                    <a:pt x="11200" y="4842"/>
                    <a:pt x="11217" y="4835"/>
                  </a:cubicBezTo>
                  <a:cubicBezTo>
                    <a:pt x="11312" y="4799"/>
                    <a:pt x="11371" y="4704"/>
                    <a:pt x="11336" y="4608"/>
                  </a:cubicBezTo>
                  <a:cubicBezTo>
                    <a:pt x="11062" y="3751"/>
                    <a:pt x="10728" y="2489"/>
                    <a:pt x="10728" y="1358"/>
                  </a:cubicBezTo>
                  <a:cubicBezTo>
                    <a:pt x="11074" y="1215"/>
                    <a:pt x="11324" y="1084"/>
                    <a:pt x="11514" y="953"/>
                  </a:cubicBezTo>
                  <a:cubicBezTo>
                    <a:pt x="11598" y="905"/>
                    <a:pt x="11657" y="846"/>
                    <a:pt x="11717" y="798"/>
                  </a:cubicBezTo>
                  <a:close/>
                  <a:moveTo>
                    <a:pt x="715" y="6394"/>
                  </a:moveTo>
                  <a:cubicBezTo>
                    <a:pt x="1382" y="8621"/>
                    <a:pt x="1596" y="10252"/>
                    <a:pt x="1287" y="10800"/>
                  </a:cubicBezTo>
                  <a:cubicBezTo>
                    <a:pt x="1263" y="10835"/>
                    <a:pt x="1227" y="10859"/>
                    <a:pt x="1180" y="10859"/>
                  </a:cubicBezTo>
                  <a:lnTo>
                    <a:pt x="537" y="10859"/>
                  </a:lnTo>
                  <a:lnTo>
                    <a:pt x="537" y="6394"/>
                  </a:lnTo>
                  <a:close/>
                  <a:moveTo>
                    <a:pt x="3501" y="9478"/>
                  </a:moveTo>
                  <a:cubicBezTo>
                    <a:pt x="3704" y="9478"/>
                    <a:pt x="3882" y="9657"/>
                    <a:pt x="3882" y="9859"/>
                  </a:cubicBezTo>
                  <a:lnTo>
                    <a:pt x="3882" y="10859"/>
                  </a:lnTo>
                  <a:lnTo>
                    <a:pt x="2180" y="10859"/>
                  </a:lnTo>
                  <a:lnTo>
                    <a:pt x="2180" y="9859"/>
                  </a:lnTo>
                  <a:cubicBezTo>
                    <a:pt x="2180" y="9657"/>
                    <a:pt x="2358" y="9478"/>
                    <a:pt x="2561" y="9478"/>
                  </a:cubicBezTo>
                  <a:close/>
                  <a:moveTo>
                    <a:pt x="5561" y="9478"/>
                  </a:moveTo>
                  <a:cubicBezTo>
                    <a:pt x="5775" y="9478"/>
                    <a:pt x="5954" y="9657"/>
                    <a:pt x="5954" y="9859"/>
                  </a:cubicBezTo>
                  <a:lnTo>
                    <a:pt x="5954" y="10859"/>
                  </a:lnTo>
                  <a:lnTo>
                    <a:pt x="4240" y="10859"/>
                  </a:lnTo>
                  <a:lnTo>
                    <a:pt x="4240" y="9859"/>
                  </a:lnTo>
                  <a:cubicBezTo>
                    <a:pt x="4240" y="9657"/>
                    <a:pt x="4418" y="9478"/>
                    <a:pt x="4632" y="9478"/>
                  </a:cubicBezTo>
                  <a:close/>
                  <a:moveTo>
                    <a:pt x="7633" y="9478"/>
                  </a:moveTo>
                  <a:cubicBezTo>
                    <a:pt x="7847" y="9478"/>
                    <a:pt x="8026" y="9657"/>
                    <a:pt x="8026" y="9859"/>
                  </a:cubicBezTo>
                  <a:lnTo>
                    <a:pt x="8026" y="10859"/>
                  </a:lnTo>
                  <a:lnTo>
                    <a:pt x="6311" y="10859"/>
                  </a:lnTo>
                  <a:lnTo>
                    <a:pt x="6311" y="9859"/>
                  </a:lnTo>
                  <a:cubicBezTo>
                    <a:pt x="6311" y="9657"/>
                    <a:pt x="6490" y="9478"/>
                    <a:pt x="6704" y="9478"/>
                  </a:cubicBezTo>
                  <a:close/>
                  <a:moveTo>
                    <a:pt x="9693" y="9478"/>
                  </a:moveTo>
                  <a:cubicBezTo>
                    <a:pt x="9895" y="9478"/>
                    <a:pt x="10074" y="9657"/>
                    <a:pt x="10074" y="9859"/>
                  </a:cubicBezTo>
                  <a:lnTo>
                    <a:pt x="10074" y="10859"/>
                  </a:lnTo>
                  <a:lnTo>
                    <a:pt x="8371" y="10859"/>
                  </a:lnTo>
                  <a:lnTo>
                    <a:pt x="8371" y="9859"/>
                  </a:lnTo>
                  <a:cubicBezTo>
                    <a:pt x="8371" y="9657"/>
                    <a:pt x="8550" y="9478"/>
                    <a:pt x="8752" y="9478"/>
                  </a:cubicBezTo>
                  <a:close/>
                  <a:moveTo>
                    <a:pt x="11169" y="6394"/>
                  </a:moveTo>
                  <a:cubicBezTo>
                    <a:pt x="10764" y="7775"/>
                    <a:pt x="10240" y="9942"/>
                    <a:pt x="10598" y="10859"/>
                  </a:cubicBezTo>
                  <a:lnTo>
                    <a:pt x="10431" y="10859"/>
                  </a:lnTo>
                  <a:lnTo>
                    <a:pt x="10431" y="9859"/>
                  </a:lnTo>
                  <a:cubicBezTo>
                    <a:pt x="10431" y="9454"/>
                    <a:pt x="10097" y="9121"/>
                    <a:pt x="9693" y="9121"/>
                  </a:cubicBezTo>
                  <a:lnTo>
                    <a:pt x="8752" y="9121"/>
                  </a:lnTo>
                  <a:cubicBezTo>
                    <a:pt x="8526" y="9121"/>
                    <a:pt x="8323" y="9228"/>
                    <a:pt x="8192" y="9383"/>
                  </a:cubicBezTo>
                  <a:cubicBezTo>
                    <a:pt x="8050" y="9228"/>
                    <a:pt x="7847" y="9121"/>
                    <a:pt x="7621" y="9121"/>
                  </a:cubicBezTo>
                  <a:lnTo>
                    <a:pt x="6680" y="9121"/>
                  </a:lnTo>
                  <a:cubicBezTo>
                    <a:pt x="6466" y="9121"/>
                    <a:pt x="6252" y="9228"/>
                    <a:pt x="6121" y="9383"/>
                  </a:cubicBezTo>
                  <a:cubicBezTo>
                    <a:pt x="5990" y="9228"/>
                    <a:pt x="5775" y="9121"/>
                    <a:pt x="5549" y="9121"/>
                  </a:cubicBezTo>
                  <a:lnTo>
                    <a:pt x="4621" y="9121"/>
                  </a:lnTo>
                  <a:cubicBezTo>
                    <a:pt x="4394" y="9121"/>
                    <a:pt x="4180" y="9228"/>
                    <a:pt x="4049" y="9383"/>
                  </a:cubicBezTo>
                  <a:cubicBezTo>
                    <a:pt x="3918" y="9228"/>
                    <a:pt x="3704" y="9121"/>
                    <a:pt x="3489" y="9121"/>
                  </a:cubicBezTo>
                  <a:lnTo>
                    <a:pt x="2549" y="9121"/>
                  </a:lnTo>
                  <a:cubicBezTo>
                    <a:pt x="2132" y="9121"/>
                    <a:pt x="1799" y="9466"/>
                    <a:pt x="1799" y="9859"/>
                  </a:cubicBezTo>
                  <a:lnTo>
                    <a:pt x="1799" y="10859"/>
                  </a:lnTo>
                  <a:lnTo>
                    <a:pt x="1656" y="10859"/>
                  </a:lnTo>
                  <a:cubicBezTo>
                    <a:pt x="2013" y="9942"/>
                    <a:pt x="1489" y="7775"/>
                    <a:pt x="1084" y="6394"/>
                  </a:cubicBezTo>
                  <a:lnTo>
                    <a:pt x="1442" y="6394"/>
                  </a:lnTo>
                  <a:cubicBezTo>
                    <a:pt x="1608" y="6918"/>
                    <a:pt x="1835" y="7632"/>
                    <a:pt x="2013" y="8371"/>
                  </a:cubicBezTo>
                  <a:cubicBezTo>
                    <a:pt x="2034" y="8453"/>
                    <a:pt x="2108" y="8518"/>
                    <a:pt x="2182" y="8518"/>
                  </a:cubicBezTo>
                  <a:cubicBezTo>
                    <a:pt x="2193" y="8518"/>
                    <a:pt x="2205" y="8517"/>
                    <a:pt x="2216" y="8514"/>
                  </a:cubicBezTo>
                  <a:cubicBezTo>
                    <a:pt x="2311" y="8478"/>
                    <a:pt x="2382" y="8394"/>
                    <a:pt x="2358" y="8299"/>
                  </a:cubicBezTo>
                  <a:cubicBezTo>
                    <a:pt x="2323" y="8156"/>
                    <a:pt x="2275" y="8002"/>
                    <a:pt x="2251" y="7859"/>
                  </a:cubicBezTo>
                  <a:lnTo>
                    <a:pt x="9990" y="7859"/>
                  </a:lnTo>
                  <a:cubicBezTo>
                    <a:pt x="9943" y="8002"/>
                    <a:pt x="9919" y="8156"/>
                    <a:pt x="9883" y="8299"/>
                  </a:cubicBezTo>
                  <a:cubicBezTo>
                    <a:pt x="9871" y="8394"/>
                    <a:pt x="9931" y="8490"/>
                    <a:pt x="10014" y="8514"/>
                  </a:cubicBezTo>
                  <a:lnTo>
                    <a:pt x="10062" y="8514"/>
                  </a:lnTo>
                  <a:cubicBezTo>
                    <a:pt x="10133" y="8514"/>
                    <a:pt x="10217" y="8454"/>
                    <a:pt x="10240" y="8371"/>
                  </a:cubicBezTo>
                  <a:cubicBezTo>
                    <a:pt x="10407" y="7632"/>
                    <a:pt x="10633" y="6906"/>
                    <a:pt x="10812" y="6394"/>
                  </a:cubicBezTo>
                  <a:close/>
                  <a:moveTo>
                    <a:pt x="11717" y="6394"/>
                  </a:moveTo>
                  <a:lnTo>
                    <a:pt x="11717" y="10859"/>
                  </a:lnTo>
                  <a:lnTo>
                    <a:pt x="11074" y="10859"/>
                  </a:lnTo>
                  <a:cubicBezTo>
                    <a:pt x="11026" y="10859"/>
                    <a:pt x="11002" y="10835"/>
                    <a:pt x="10967" y="10800"/>
                  </a:cubicBezTo>
                  <a:cubicBezTo>
                    <a:pt x="10669" y="10252"/>
                    <a:pt x="10883" y="8621"/>
                    <a:pt x="11538" y="6394"/>
                  </a:cubicBezTo>
                  <a:close/>
                  <a:moveTo>
                    <a:pt x="370" y="1"/>
                  </a:moveTo>
                  <a:cubicBezTo>
                    <a:pt x="275" y="1"/>
                    <a:pt x="191" y="72"/>
                    <a:pt x="191" y="179"/>
                  </a:cubicBezTo>
                  <a:lnTo>
                    <a:pt x="191" y="5370"/>
                  </a:lnTo>
                  <a:cubicBezTo>
                    <a:pt x="84" y="5430"/>
                    <a:pt x="1" y="5549"/>
                    <a:pt x="1" y="5680"/>
                  </a:cubicBezTo>
                  <a:lnTo>
                    <a:pt x="1" y="6061"/>
                  </a:lnTo>
                  <a:cubicBezTo>
                    <a:pt x="1" y="6192"/>
                    <a:pt x="72" y="6311"/>
                    <a:pt x="191" y="6370"/>
                  </a:cubicBezTo>
                  <a:lnTo>
                    <a:pt x="191" y="11061"/>
                  </a:lnTo>
                  <a:cubicBezTo>
                    <a:pt x="191" y="11157"/>
                    <a:pt x="275" y="11240"/>
                    <a:pt x="370" y="11240"/>
                  </a:cubicBezTo>
                  <a:lnTo>
                    <a:pt x="11895" y="11240"/>
                  </a:lnTo>
                  <a:cubicBezTo>
                    <a:pt x="12002" y="11240"/>
                    <a:pt x="12074" y="11157"/>
                    <a:pt x="12074" y="11061"/>
                  </a:cubicBezTo>
                  <a:lnTo>
                    <a:pt x="12074" y="6370"/>
                  </a:lnTo>
                  <a:cubicBezTo>
                    <a:pt x="12181" y="6311"/>
                    <a:pt x="12264" y="6192"/>
                    <a:pt x="12264" y="6061"/>
                  </a:cubicBezTo>
                  <a:lnTo>
                    <a:pt x="12264" y="5680"/>
                  </a:lnTo>
                  <a:cubicBezTo>
                    <a:pt x="12252" y="5549"/>
                    <a:pt x="12181" y="5430"/>
                    <a:pt x="12074" y="5370"/>
                  </a:cubicBezTo>
                  <a:lnTo>
                    <a:pt x="12074" y="179"/>
                  </a:lnTo>
                  <a:cubicBezTo>
                    <a:pt x="12074" y="72"/>
                    <a:pt x="12002" y="1"/>
                    <a:pt x="118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413" name="Google Shape;12991;p59">
              <a:extLst>
                <a:ext uri="{FF2B5EF4-FFF2-40B4-BE49-F238E27FC236}">
                  <a16:creationId xmlns:a16="http://schemas.microsoft.com/office/drawing/2014/main" id="{94164291-FDDB-444F-B910-A33447FF55A9}"/>
                </a:ext>
              </a:extLst>
            </p:cNvPr>
            <p:cNvGrpSpPr/>
            <p:nvPr/>
          </p:nvGrpSpPr>
          <p:grpSpPr>
            <a:xfrm>
              <a:off x="9712325" y="3423535"/>
              <a:ext cx="469612" cy="446584"/>
              <a:chOff x="7066548" y="2912594"/>
              <a:chExt cx="352209" cy="334938"/>
            </a:xfrm>
            <a:grpFill/>
          </p:grpSpPr>
          <p:sp>
            <p:nvSpPr>
              <p:cNvPr id="424" name="Google Shape;12992;p59">
                <a:extLst>
                  <a:ext uri="{FF2B5EF4-FFF2-40B4-BE49-F238E27FC236}">
                    <a16:creationId xmlns:a16="http://schemas.microsoft.com/office/drawing/2014/main" id="{52E2BC12-7285-4FC3-8A4F-06CBAF1D3976}"/>
                  </a:ext>
                </a:extLst>
              </p:cNvPr>
              <p:cNvSpPr/>
              <p:nvPr/>
            </p:nvSpPr>
            <p:spPr>
              <a:xfrm>
                <a:off x="7066548" y="2912594"/>
                <a:ext cx="219264" cy="266399"/>
              </a:xfrm>
              <a:custGeom>
                <a:avLst/>
                <a:gdLst/>
                <a:ahLst/>
                <a:cxnLst/>
                <a:rect l="l" t="t" r="r" b="b"/>
                <a:pathLst>
                  <a:path w="6894" h="8376" extrusionOk="0">
                    <a:moveTo>
                      <a:pt x="6584" y="363"/>
                    </a:moveTo>
                    <a:lnTo>
                      <a:pt x="6584" y="1839"/>
                    </a:lnTo>
                    <a:lnTo>
                      <a:pt x="1774" y="2911"/>
                    </a:lnTo>
                    <a:lnTo>
                      <a:pt x="1774" y="1434"/>
                    </a:lnTo>
                    <a:lnTo>
                      <a:pt x="6584" y="363"/>
                    </a:lnTo>
                    <a:close/>
                    <a:moveTo>
                      <a:pt x="6584" y="2137"/>
                    </a:moveTo>
                    <a:lnTo>
                      <a:pt x="6584" y="6078"/>
                    </a:lnTo>
                    <a:cubicBezTo>
                      <a:pt x="6584" y="6209"/>
                      <a:pt x="6525" y="6423"/>
                      <a:pt x="6346" y="6578"/>
                    </a:cubicBezTo>
                    <a:cubicBezTo>
                      <a:pt x="6203" y="6721"/>
                      <a:pt x="5989" y="6863"/>
                      <a:pt x="5596" y="6863"/>
                    </a:cubicBezTo>
                    <a:cubicBezTo>
                      <a:pt x="5191" y="6863"/>
                      <a:pt x="4882" y="6625"/>
                      <a:pt x="4882" y="6328"/>
                    </a:cubicBezTo>
                    <a:cubicBezTo>
                      <a:pt x="4882" y="6030"/>
                      <a:pt x="5215" y="5792"/>
                      <a:pt x="5596" y="5792"/>
                    </a:cubicBezTo>
                    <a:cubicBezTo>
                      <a:pt x="5751" y="5792"/>
                      <a:pt x="5906" y="5840"/>
                      <a:pt x="6084" y="5899"/>
                    </a:cubicBezTo>
                    <a:cubicBezTo>
                      <a:pt x="6104" y="5904"/>
                      <a:pt x="6126" y="5907"/>
                      <a:pt x="6148" y="5907"/>
                    </a:cubicBezTo>
                    <a:cubicBezTo>
                      <a:pt x="6179" y="5907"/>
                      <a:pt x="6211" y="5901"/>
                      <a:pt x="6239" y="5887"/>
                    </a:cubicBezTo>
                    <a:cubicBezTo>
                      <a:pt x="6287" y="5851"/>
                      <a:pt x="6311" y="5804"/>
                      <a:pt x="6311" y="5744"/>
                    </a:cubicBezTo>
                    <a:lnTo>
                      <a:pt x="6311" y="2196"/>
                    </a:lnTo>
                    <a:lnTo>
                      <a:pt x="6584" y="2137"/>
                    </a:lnTo>
                    <a:close/>
                    <a:moveTo>
                      <a:pt x="6735" y="1"/>
                    </a:moveTo>
                    <a:cubicBezTo>
                      <a:pt x="6724" y="1"/>
                      <a:pt x="6713" y="2"/>
                      <a:pt x="6704" y="5"/>
                    </a:cubicBezTo>
                    <a:lnTo>
                      <a:pt x="1560" y="1137"/>
                    </a:lnTo>
                    <a:cubicBezTo>
                      <a:pt x="1489" y="1148"/>
                      <a:pt x="1429" y="1220"/>
                      <a:pt x="1429" y="1303"/>
                    </a:cubicBezTo>
                    <a:lnTo>
                      <a:pt x="1429" y="3101"/>
                    </a:lnTo>
                    <a:lnTo>
                      <a:pt x="1429" y="4030"/>
                    </a:lnTo>
                    <a:cubicBezTo>
                      <a:pt x="1429" y="4113"/>
                      <a:pt x="1500" y="4185"/>
                      <a:pt x="1596" y="4185"/>
                    </a:cubicBezTo>
                    <a:cubicBezTo>
                      <a:pt x="1679" y="4185"/>
                      <a:pt x="1751" y="4113"/>
                      <a:pt x="1751" y="4030"/>
                    </a:cubicBezTo>
                    <a:lnTo>
                      <a:pt x="1751" y="3232"/>
                    </a:lnTo>
                    <a:lnTo>
                      <a:pt x="2024" y="3173"/>
                    </a:lnTo>
                    <a:lnTo>
                      <a:pt x="2024" y="7304"/>
                    </a:lnTo>
                    <a:cubicBezTo>
                      <a:pt x="2024" y="7459"/>
                      <a:pt x="1858" y="8078"/>
                      <a:pt x="1036" y="8078"/>
                    </a:cubicBezTo>
                    <a:cubicBezTo>
                      <a:pt x="643" y="8078"/>
                      <a:pt x="322" y="7840"/>
                      <a:pt x="322" y="7542"/>
                    </a:cubicBezTo>
                    <a:cubicBezTo>
                      <a:pt x="322" y="7244"/>
                      <a:pt x="655" y="7006"/>
                      <a:pt x="1036" y="7006"/>
                    </a:cubicBezTo>
                    <a:cubicBezTo>
                      <a:pt x="1191" y="7006"/>
                      <a:pt x="1358" y="7042"/>
                      <a:pt x="1536" y="7102"/>
                    </a:cubicBezTo>
                    <a:cubicBezTo>
                      <a:pt x="1552" y="7112"/>
                      <a:pt x="1573" y="7118"/>
                      <a:pt x="1596" y="7118"/>
                    </a:cubicBezTo>
                    <a:cubicBezTo>
                      <a:pt x="1623" y="7118"/>
                      <a:pt x="1653" y="7109"/>
                      <a:pt x="1679" y="7090"/>
                    </a:cubicBezTo>
                    <a:cubicBezTo>
                      <a:pt x="1727" y="7066"/>
                      <a:pt x="1751" y="7018"/>
                      <a:pt x="1751" y="6959"/>
                    </a:cubicBezTo>
                    <a:lnTo>
                      <a:pt x="1751" y="4744"/>
                    </a:lnTo>
                    <a:cubicBezTo>
                      <a:pt x="1751" y="4649"/>
                      <a:pt x="1679" y="4577"/>
                      <a:pt x="1596" y="4577"/>
                    </a:cubicBezTo>
                    <a:cubicBezTo>
                      <a:pt x="1500" y="4577"/>
                      <a:pt x="1429" y="4649"/>
                      <a:pt x="1429" y="4744"/>
                    </a:cubicBezTo>
                    <a:lnTo>
                      <a:pt x="1429" y="6732"/>
                    </a:lnTo>
                    <a:cubicBezTo>
                      <a:pt x="1298" y="6709"/>
                      <a:pt x="1167" y="6673"/>
                      <a:pt x="1048" y="6673"/>
                    </a:cubicBezTo>
                    <a:cubicBezTo>
                      <a:pt x="465" y="6673"/>
                      <a:pt x="0" y="7066"/>
                      <a:pt x="0" y="7518"/>
                    </a:cubicBezTo>
                    <a:cubicBezTo>
                      <a:pt x="0" y="7995"/>
                      <a:pt x="465" y="8376"/>
                      <a:pt x="1048" y="8376"/>
                    </a:cubicBezTo>
                    <a:cubicBezTo>
                      <a:pt x="1596" y="8376"/>
                      <a:pt x="1905" y="8137"/>
                      <a:pt x="2072" y="7935"/>
                    </a:cubicBezTo>
                    <a:cubicBezTo>
                      <a:pt x="2274" y="7697"/>
                      <a:pt x="2358" y="7435"/>
                      <a:pt x="2358" y="7268"/>
                    </a:cubicBezTo>
                    <a:lnTo>
                      <a:pt x="2358" y="3089"/>
                    </a:lnTo>
                    <a:lnTo>
                      <a:pt x="5965" y="2280"/>
                    </a:lnTo>
                    <a:lnTo>
                      <a:pt x="5965" y="5542"/>
                    </a:lnTo>
                    <a:cubicBezTo>
                      <a:pt x="5834" y="5518"/>
                      <a:pt x="5703" y="5482"/>
                      <a:pt x="5584" y="5482"/>
                    </a:cubicBezTo>
                    <a:cubicBezTo>
                      <a:pt x="5001" y="5482"/>
                      <a:pt x="4537" y="5875"/>
                      <a:pt x="4537" y="6328"/>
                    </a:cubicBezTo>
                    <a:cubicBezTo>
                      <a:pt x="4537" y="6804"/>
                      <a:pt x="5001" y="7185"/>
                      <a:pt x="5584" y="7185"/>
                    </a:cubicBezTo>
                    <a:cubicBezTo>
                      <a:pt x="6477" y="7185"/>
                      <a:pt x="6894" y="6506"/>
                      <a:pt x="6894" y="6054"/>
                    </a:cubicBezTo>
                    <a:lnTo>
                      <a:pt x="6894" y="1922"/>
                    </a:lnTo>
                    <a:lnTo>
                      <a:pt x="6894" y="125"/>
                    </a:lnTo>
                    <a:cubicBezTo>
                      <a:pt x="6894" y="113"/>
                      <a:pt x="6882" y="65"/>
                      <a:pt x="6834" y="29"/>
                    </a:cubicBezTo>
                    <a:cubicBezTo>
                      <a:pt x="6800" y="12"/>
                      <a:pt x="6765" y="1"/>
                      <a:pt x="67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25" name="Google Shape;12993;p59">
                <a:extLst>
                  <a:ext uri="{FF2B5EF4-FFF2-40B4-BE49-F238E27FC236}">
                    <a16:creationId xmlns:a16="http://schemas.microsoft.com/office/drawing/2014/main" id="{6B67DC8E-0DB0-45C0-8C3E-CA3ED6D7BCD2}"/>
                  </a:ext>
                </a:extLst>
              </p:cNvPr>
              <p:cNvSpPr/>
              <p:nvPr/>
            </p:nvSpPr>
            <p:spPr>
              <a:xfrm>
                <a:off x="7262690" y="2968571"/>
                <a:ext cx="156067" cy="278962"/>
              </a:xfrm>
              <a:custGeom>
                <a:avLst/>
                <a:gdLst/>
                <a:ahLst/>
                <a:cxnLst/>
                <a:rect l="l" t="t" r="r" b="b"/>
                <a:pathLst>
                  <a:path w="4907" h="8771" extrusionOk="0">
                    <a:moveTo>
                      <a:pt x="1928" y="0"/>
                    </a:moveTo>
                    <a:cubicBezTo>
                      <a:pt x="1909" y="0"/>
                      <a:pt x="1889" y="3"/>
                      <a:pt x="1870" y="8"/>
                    </a:cubicBezTo>
                    <a:cubicBezTo>
                      <a:pt x="1787" y="31"/>
                      <a:pt x="1727" y="103"/>
                      <a:pt x="1727" y="210"/>
                    </a:cubicBezTo>
                    <a:lnTo>
                      <a:pt x="1727" y="3746"/>
                    </a:lnTo>
                    <a:cubicBezTo>
                      <a:pt x="1727" y="3841"/>
                      <a:pt x="1799" y="3913"/>
                      <a:pt x="1882" y="3913"/>
                    </a:cubicBezTo>
                    <a:cubicBezTo>
                      <a:pt x="1977" y="3913"/>
                      <a:pt x="2049" y="3841"/>
                      <a:pt x="2049" y="3746"/>
                    </a:cubicBezTo>
                    <a:lnTo>
                      <a:pt x="2049" y="627"/>
                    </a:lnTo>
                    <a:cubicBezTo>
                      <a:pt x="2108" y="734"/>
                      <a:pt x="2180" y="853"/>
                      <a:pt x="2275" y="972"/>
                    </a:cubicBezTo>
                    <a:lnTo>
                      <a:pt x="2287" y="984"/>
                    </a:lnTo>
                    <a:lnTo>
                      <a:pt x="2322" y="1008"/>
                    </a:lnTo>
                    <a:lnTo>
                      <a:pt x="2334" y="1032"/>
                    </a:lnTo>
                    <a:cubicBezTo>
                      <a:pt x="2858" y="1770"/>
                      <a:pt x="3346" y="2246"/>
                      <a:pt x="3787" y="2425"/>
                    </a:cubicBezTo>
                    <a:cubicBezTo>
                      <a:pt x="4180" y="2591"/>
                      <a:pt x="4370" y="3091"/>
                      <a:pt x="4466" y="3508"/>
                    </a:cubicBezTo>
                    <a:cubicBezTo>
                      <a:pt x="4525" y="3782"/>
                      <a:pt x="4549" y="4068"/>
                      <a:pt x="4573" y="4306"/>
                    </a:cubicBezTo>
                    <a:cubicBezTo>
                      <a:pt x="4216" y="3853"/>
                      <a:pt x="3573" y="3175"/>
                      <a:pt x="2561" y="2794"/>
                    </a:cubicBezTo>
                    <a:cubicBezTo>
                      <a:pt x="2543" y="2789"/>
                      <a:pt x="2524" y="2787"/>
                      <a:pt x="2505" y="2787"/>
                    </a:cubicBezTo>
                    <a:cubicBezTo>
                      <a:pt x="2471" y="2787"/>
                      <a:pt x="2436" y="2795"/>
                      <a:pt x="2406" y="2817"/>
                    </a:cubicBezTo>
                    <a:cubicBezTo>
                      <a:pt x="2358" y="2841"/>
                      <a:pt x="2334" y="2889"/>
                      <a:pt x="2334" y="2948"/>
                    </a:cubicBezTo>
                    <a:lnTo>
                      <a:pt x="2334" y="7366"/>
                    </a:lnTo>
                    <a:cubicBezTo>
                      <a:pt x="2334" y="7735"/>
                      <a:pt x="1894" y="8437"/>
                      <a:pt x="1191" y="8437"/>
                    </a:cubicBezTo>
                    <a:cubicBezTo>
                      <a:pt x="727" y="8437"/>
                      <a:pt x="334" y="8151"/>
                      <a:pt x="334" y="7818"/>
                    </a:cubicBezTo>
                    <a:cubicBezTo>
                      <a:pt x="334" y="7473"/>
                      <a:pt x="727" y="7187"/>
                      <a:pt x="1191" y="7187"/>
                    </a:cubicBezTo>
                    <a:cubicBezTo>
                      <a:pt x="1382" y="7187"/>
                      <a:pt x="1620" y="7247"/>
                      <a:pt x="1822" y="7354"/>
                    </a:cubicBezTo>
                    <a:cubicBezTo>
                      <a:pt x="1841" y="7363"/>
                      <a:pt x="1861" y="7367"/>
                      <a:pt x="1881" y="7367"/>
                    </a:cubicBezTo>
                    <a:cubicBezTo>
                      <a:pt x="1914" y="7367"/>
                      <a:pt x="1948" y="7357"/>
                      <a:pt x="1977" y="7342"/>
                    </a:cubicBezTo>
                    <a:cubicBezTo>
                      <a:pt x="2013" y="7306"/>
                      <a:pt x="2049" y="7258"/>
                      <a:pt x="2049" y="7199"/>
                    </a:cubicBezTo>
                    <a:lnTo>
                      <a:pt x="2049" y="4520"/>
                    </a:lnTo>
                    <a:cubicBezTo>
                      <a:pt x="2049" y="4437"/>
                      <a:pt x="1977" y="4365"/>
                      <a:pt x="1882" y="4365"/>
                    </a:cubicBezTo>
                    <a:cubicBezTo>
                      <a:pt x="1799" y="4365"/>
                      <a:pt x="1727" y="4437"/>
                      <a:pt x="1727" y="4520"/>
                    </a:cubicBezTo>
                    <a:lnTo>
                      <a:pt x="1727" y="6961"/>
                    </a:lnTo>
                    <a:cubicBezTo>
                      <a:pt x="1525" y="6901"/>
                      <a:pt x="1334" y="6866"/>
                      <a:pt x="1168" y="6866"/>
                    </a:cubicBezTo>
                    <a:cubicBezTo>
                      <a:pt x="537" y="6866"/>
                      <a:pt x="1" y="7294"/>
                      <a:pt x="1" y="7818"/>
                    </a:cubicBezTo>
                    <a:cubicBezTo>
                      <a:pt x="1" y="8330"/>
                      <a:pt x="513" y="8771"/>
                      <a:pt x="1168" y="8771"/>
                    </a:cubicBezTo>
                    <a:cubicBezTo>
                      <a:pt x="1584" y="8771"/>
                      <a:pt x="1977" y="8592"/>
                      <a:pt x="2263" y="8259"/>
                    </a:cubicBezTo>
                    <a:cubicBezTo>
                      <a:pt x="2489" y="7997"/>
                      <a:pt x="2644" y="7651"/>
                      <a:pt x="2644" y="7366"/>
                    </a:cubicBezTo>
                    <a:lnTo>
                      <a:pt x="2644" y="3187"/>
                    </a:lnTo>
                    <a:cubicBezTo>
                      <a:pt x="3775" y="3675"/>
                      <a:pt x="4382" y="4568"/>
                      <a:pt x="4549" y="4842"/>
                    </a:cubicBezTo>
                    <a:cubicBezTo>
                      <a:pt x="4589" y="4901"/>
                      <a:pt x="4654" y="4928"/>
                      <a:pt x="4723" y="4928"/>
                    </a:cubicBezTo>
                    <a:cubicBezTo>
                      <a:pt x="4736" y="4928"/>
                      <a:pt x="4750" y="4927"/>
                      <a:pt x="4763" y="4925"/>
                    </a:cubicBezTo>
                    <a:cubicBezTo>
                      <a:pt x="4847" y="4901"/>
                      <a:pt x="4894" y="4818"/>
                      <a:pt x="4894" y="4746"/>
                    </a:cubicBezTo>
                    <a:cubicBezTo>
                      <a:pt x="4906" y="4544"/>
                      <a:pt x="4894" y="3996"/>
                      <a:pt x="4763" y="3460"/>
                    </a:cubicBezTo>
                    <a:cubicBezTo>
                      <a:pt x="4597" y="2758"/>
                      <a:pt x="4311" y="2329"/>
                      <a:pt x="3894" y="2151"/>
                    </a:cubicBezTo>
                    <a:cubicBezTo>
                      <a:pt x="3513" y="1984"/>
                      <a:pt x="3061" y="1555"/>
                      <a:pt x="2584" y="865"/>
                    </a:cubicBezTo>
                    <a:cubicBezTo>
                      <a:pt x="2572" y="841"/>
                      <a:pt x="2561" y="805"/>
                      <a:pt x="2525" y="781"/>
                    </a:cubicBezTo>
                    <a:cubicBezTo>
                      <a:pt x="2346" y="508"/>
                      <a:pt x="2203" y="270"/>
                      <a:pt x="2108" y="103"/>
                    </a:cubicBezTo>
                    <a:cubicBezTo>
                      <a:pt x="2070" y="36"/>
                      <a:pt x="2002" y="0"/>
                      <a:pt x="19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26" name="Google Shape;12994;p59">
                <a:extLst>
                  <a:ext uri="{FF2B5EF4-FFF2-40B4-BE49-F238E27FC236}">
                    <a16:creationId xmlns:a16="http://schemas.microsoft.com/office/drawing/2014/main" id="{9DC5EBA9-1B0D-4189-A44A-454C5AA207BB}"/>
                  </a:ext>
                </a:extLst>
              </p:cNvPr>
              <p:cNvSpPr/>
              <p:nvPr/>
            </p:nvSpPr>
            <p:spPr>
              <a:xfrm>
                <a:off x="7356610" y="3200843"/>
                <a:ext cx="58362" cy="24363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766" extrusionOk="0">
                    <a:moveTo>
                      <a:pt x="1669" y="1"/>
                    </a:moveTo>
                    <a:cubicBezTo>
                      <a:pt x="1636" y="1"/>
                      <a:pt x="1603" y="13"/>
                      <a:pt x="1572" y="39"/>
                    </a:cubicBezTo>
                    <a:cubicBezTo>
                      <a:pt x="1572" y="39"/>
                      <a:pt x="1120" y="348"/>
                      <a:pt x="155" y="444"/>
                    </a:cubicBezTo>
                    <a:cubicBezTo>
                      <a:pt x="60" y="456"/>
                      <a:pt x="0" y="527"/>
                      <a:pt x="0" y="622"/>
                    </a:cubicBezTo>
                    <a:cubicBezTo>
                      <a:pt x="24" y="706"/>
                      <a:pt x="84" y="765"/>
                      <a:pt x="167" y="765"/>
                    </a:cubicBezTo>
                    <a:lnTo>
                      <a:pt x="179" y="765"/>
                    </a:lnTo>
                    <a:cubicBezTo>
                      <a:pt x="1263" y="658"/>
                      <a:pt x="1739" y="325"/>
                      <a:pt x="1763" y="301"/>
                    </a:cubicBezTo>
                    <a:cubicBezTo>
                      <a:pt x="1822" y="229"/>
                      <a:pt x="1834" y="146"/>
                      <a:pt x="1786" y="63"/>
                    </a:cubicBezTo>
                    <a:cubicBezTo>
                      <a:pt x="1753" y="22"/>
                      <a:pt x="1711" y="1"/>
                      <a:pt x="166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27" name="Google Shape;12995;p59">
                <a:extLst>
                  <a:ext uri="{FF2B5EF4-FFF2-40B4-BE49-F238E27FC236}">
                    <a16:creationId xmlns:a16="http://schemas.microsoft.com/office/drawing/2014/main" id="{3D205B3C-9811-4512-9BD5-1AD4747F1C43}"/>
                  </a:ext>
                </a:extLst>
              </p:cNvPr>
              <p:cNvSpPr/>
              <p:nvPr/>
            </p:nvSpPr>
            <p:spPr>
              <a:xfrm>
                <a:off x="7068806" y="3188821"/>
                <a:ext cx="179539" cy="24617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774" extrusionOk="0">
                    <a:moveTo>
                      <a:pt x="1675" y="1"/>
                    </a:moveTo>
                    <a:cubicBezTo>
                      <a:pt x="1452" y="1"/>
                      <a:pt x="1243" y="9"/>
                      <a:pt x="1048" y="24"/>
                    </a:cubicBezTo>
                    <a:cubicBezTo>
                      <a:pt x="632" y="60"/>
                      <a:pt x="322" y="131"/>
                      <a:pt x="144" y="202"/>
                    </a:cubicBezTo>
                    <a:cubicBezTo>
                      <a:pt x="36" y="250"/>
                      <a:pt x="1" y="369"/>
                      <a:pt x="84" y="464"/>
                    </a:cubicBezTo>
                    <a:cubicBezTo>
                      <a:pt x="106" y="502"/>
                      <a:pt x="147" y="520"/>
                      <a:pt x="189" y="520"/>
                    </a:cubicBezTo>
                    <a:cubicBezTo>
                      <a:pt x="215" y="520"/>
                      <a:pt x="240" y="514"/>
                      <a:pt x="263" y="500"/>
                    </a:cubicBezTo>
                    <a:cubicBezTo>
                      <a:pt x="394" y="441"/>
                      <a:pt x="656" y="369"/>
                      <a:pt x="1168" y="345"/>
                    </a:cubicBezTo>
                    <a:cubicBezTo>
                      <a:pt x="1340" y="332"/>
                      <a:pt x="1521" y="327"/>
                      <a:pt x="1709" y="327"/>
                    </a:cubicBezTo>
                    <a:cubicBezTo>
                      <a:pt x="2909" y="327"/>
                      <a:pt x="4373" y="568"/>
                      <a:pt x="5454" y="774"/>
                    </a:cubicBezTo>
                    <a:lnTo>
                      <a:pt x="5478" y="774"/>
                    </a:lnTo>
                    <a:cubicBezTo>
                      <a:pt x="5561" y="774"/>
                      <a:pt x="5632" y="714"/>
                      <a:pt x="5644" y="643"/>
                    </a:cubicBezTo>
                    <a:cubicBezTo>
                      <a:pt x="5644" y="560"/>
                      <a:pt x="5585" y="488"/>
                      <a:pt x="5513" y="464"/>
                    </a:cubicBezTo>
                    <a:cubicBezTo>
                      <a:pt x="3958" y="153"/>
                      <a:pt x="2672" y="1"/>
                      <a:pt x="167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28" name="Google Shape;12996;p59">
                <a:extLst>
                  <a:ext uri="{FF2B5EF4-FFF2-40B4-BE49-F238E27FC236}">
                    <a16:creationId xmlns:a16="http://schemas.microsoft.com/office/drawing/2014/main" id="{7A4162AA-55D8-40E4-8F78-B71CB672252A}"/>
                  </a:ext>
                </a:extLst>
              </p:cNvPr>
              <p:cNvSpPr/>
              <p:nvPr/>
            </p:nvSpPr>
            <p:spPr>
              <a:xfrm>
                <a:off x="7361158" y="3154726"/>
                <a:ext cx="49997" cy="2048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644" extrusionOk="0">
                    <a:moveTo>
                      <a:pt x="1375" y="1"/>
                    </a:moveTo>
                    <a:cubicBezTo>
                      <a:pt x="1352" y="1"/>
                      <a:pt x="1330" y="5"/>
                      <a:pt x="1310" y="12"/>
                    </a:cubicBezTo>
                    <a:cubicBezTo>
                      <a:pt x="1131" y="120"/>
                      <a:pt x="750" y="251"/>
                      <a:pt x="143" y="310"/>
                    </a:cubicBezTo>
                    <a:cubicBezTo>
                      <a:pt x="60" y="322"/>
                      <a:pt x="0" y="382"/>
                      <a:pt x="0" y="477"/>
                    </a:cubicBezTo>
                    <a:cubicBezTo>
                      <a:pt x="0" y="560"/>
                      <a:pt x="72" y="643"/>
                      <a:pt x="155" y="643"/>
                    </a:cubicBezTo>
                    <a:lnTo>
                      <a:pt x="179" y="643"/>
                    </a:lnTo>
                    <a:cubicBezTo>
                      <a:pt x="881" y="584"/>
                      <a:pt x="1274" y="417"/>
                      <a:pt x="1465" y="310"/>
                    </a:cubicBezTo>
                    <a:cubicBezTo>
                      <a:pt x="1560" y="251"/>
                      <a:pt x="1572" y="120"/>
                      <a:pt x="1501" y="48"/>
                    </a:cubicBezTo>
                    <a:cubicBezTo>
                      <a:pt x="1469" y="16"/>
                      <a:pt x="1421" y="1"/>
                      <a:pt x="137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29" name="Google Shape;12997;p59">
                <a:extLst>
                  <a:ext uri="{FF2B5EF4-FFF2-40B4-BE49-F238E27FC236}">
                    <a16:creationId xmlns:a16="http://schemas.microsoft.com/office/drawing/2014/main" id="{83BCA9C0-10A7-44B5-89A2-D640021BC5F9}"/>
                  </a:ext>
                </a:extLst>
              </p:cNvPr>
              <p:cNvSpPr/>
              <p:nvPr/>
            </p:nvSpPr>
            <p:spPr>
              <a:xfrm>
                <a:off x="7155920" y="3139523"/>
                <a:ext cx="148084" cy="33045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1039" extrusionOk="0">
                    <a:moveTo>
                      <a:pt x="172" y="1"/>
                    </a:moveTo>
                    <a:cubicBezTo>
                      <a:pt x="97" y="1"/>
                      <a:pt x="34" y="68"/>
                      <a:pt x="12" y="145"/>
                    </a:cubicBezTo>
                    <a:cubicBezTo>
                      <a:pt x="0" y="240"/>
                      <a:pt x="84" y="312"/>
                      <a:pt x="167" y="324"/>
                    </a:cubicBezTo>
                    <a:cubicBezTo>
                      <a:pt x="726" y="383"/>
                      <a:pt x="1536" y="526"/>
                      <a:pt x="2489" y="705"/>
                    </a:cubicBezTo>
                    <a:cubicBezTo>
                      <a:pt x="3382" y="883"/>
                      <a:pt x="4001" y="979"/>
                      <a:pt x="4477" y="1038"/>
                    </a:cubicBezTo>
                    <a:lnTo>
                      <a:pt x="4501" y="1038"/>
                    </a:lnTo>
                    <a:cubicBezTo>
                      <a:pt x="4572" y="1038"/>
                      <a:pt x="4644" y="979"/>
                      <a:pt x="4656" y="895"/>
                    </a:cubicBezTo>
                    <a:cubicBezTo>
                      <a:pt x="4644" y="824"/>
                      <a:pt x="4584" y="740"/>
                      <a:pt x="4501" y="729"/>
                    </a:cubicBezTo>
                    <a:cubicBezTo>
                      <a:pt x="4036" y="669"/>
                      <a:pt x="3417" y="562"/>
                      <a:pt x="2536" y="383"/>
                    </a:cubicBezTo>
                    <a:cubicBezTo>
                      <a:pt x="1584" y="193"/>
                      <a:pt x="762" y="62"/>
                      <a:pt x="191" y="2"/>
                    </a:cubicBezTo>
                    <a:cubicBezTo>
                      <a:pt x="185" y="1"/>
                      <a:pt x="178" y="1"/>
                      <a:pt x="1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14" name="Google Shape;13000;p59">
              <a:extLst>
                <a:ext uri="{FF2B5EF4-FFF2-40B4-BE49-F238E27FC236}">
                  <a16:creationId xmlns:a16="http://schemas.microsoft.com/office/drawing/2014/main" id="{015649EE-5172-437F-B586-03E8B620FFC3}"/>
                </a:ext>
              </a:extLst>
            </p:cNvPr>
            <p:cNvGrpSpPr/>
            <p:nvPr/>
          </p:nvGrpSpPr>
          <p:grpSpPr>
            <a:xfrm>
              <a:off x="10401707" y="3412021"/>
              <a:ext cx="424660" cy="469612"/>
              <a:chOff x="7541397" y="2904802"/>
              <a:chExt cx="318495" cy="352209"/>
            </a:xfrm>
            <a:grpFill/>
          </p:grpSpPr>
          <p:sp>
            <p:nvSpPr>
              <p:cNvPr id="422" name="Google Shape;13001;p59">
                <a:extLst>
                  <a:ext uri="{FF2B5EF4-FFF2-40B4-BE49-F238E27FC236}">
                    <a16:creationId xmlns:a16="http://schemas.microsoft.com/office/drawing/2014/main" id="{9BBF4268-FEB6-4199-9321-56D0C73F6295}"/>
                  </a:ext>
                </a:extLst>
              </p:cNvPr>
              <p:cNvSpPr/>
              <p:nvPr/>
            </p:nvSpPr>
            <p:spPr>
              <a:xfrm>
                <a:off x="7541397" y="2904802"/>
                <a:ext cx="318495" cy="352209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1074" extrusionOk="0">
                    <a:moveTo>
                      <a:pt x="2287" y="1763"/>
                    </a:moveTo>
                    <a:lnTo>
                      <a:pt x="2453" y="3941"/>
                    </a:lnTo>
                    <a:cubicBezTo>
                      <a:pt x="2501" y="4501"/>
                      <a:pt x="2668" y="5037"/>
                      <a:pt x="2918" y="5537"/>
                    </a:cubicBezTo>
                    <a:lnTo>
                      <a:pt x="2096" y="5120"/>
                    </a:lnTo>
                    <a:cubicBezTo>
                      <a:pt x="1560" y="4846"/>
                      <a:pt x="1120" y="4430"/>
                      <a:pt x="787" y="3929"/>
                    </a:cubicBezTo>
                    <a:cubicBezTo>
                      <a:pt x="477" y="3418"/>
                      <a:pt x="310" y="2822"/>
                      <a:pt x="310" y="2227"/>
                    </a:cubicBezTo>
                    <a:lnTo>
                      <a:pt x="310" y="1977"/>
                    </a:lnTo>
                    <a:cubicBezTo>
                      <a:pt x="310" y="1858"/>
                      <a:pt x="406" y="1763"/>
                      <a:pt x="525" y="1763"/>
                    </a:cubicBezTo>
                    <a:close/>
                    <a:moveTo>
                      <a:pt x="7383" y="1036"/>
                    </a:moveTo>
                    <a:lnTo>
                      <a:pt x="7168" y="3799"/>
                    </a:lnTo>
                    <a:cubicBezTo>
                      <a:pt x="7168" y="3882"/>
                      <a:pt x="7228" y="3953"/>
                      <a:pt x="7323" y="3977"/>
                    </a:cubicBezTo>
                    <a:cubicBezTo>
                      <a:pt x="7406" y="3977"/>
                      <a:pt x="7490" y="3918"/>
                      <a:pt x="7502" y="3822"/>
                    </a:cubicBezTo>
                    <a:lnTo>
                      <a:pt x="7645" y="1751"/>
                    </a:lnTo>
                    <a:lnTo>
                      <a:pt x="9419" y="1751"/>
                    </a:lnTo>
                    <a:cubicBezTo>
                      <a:pt x="9538" y="1751"/>
                      <a:pt x="9633" y="1846"/>
                      <a:pt x="9633" y="1965"/>
                    </a:cubicBezTo>
                    <a:lnTo>
                      <a:pt x="9633" y="2227"/>
                    </a:lnTo>
                    <a:lnTo>
                      <a:pt x="9645" y="2227"/>
                    </a:lnTo>
                    <a:cubicBezTo>
                      <a:pt x="9645" y="2822"/>
                      <a:pt x="9478" y="3418"/>
                      <a:pt x="9169" y="3929"/>
                    </a:cubicBezTo>
                    <a:cubicBezTo>
                      <a:pt x="8859" y="4430"/>
                      <a:pt x="8395" y="4846"/>
                      <a:pt x="7859" y="5120"/>
                    </a:cubicBezTo>
                    <a:lnTo>
                      <a:pt x="7037" y="5525"/>
                    </a:lnTo>
                    <a:cubicBezTo>
                      <a:pt x="7204" y="5239"/>
                      <a:pt x="7323" y="4930"/>
                      <a:pt x="7395" y="4596"/>
                    </a:cubicBezTo>
                    <a:cubicBezTo>
                      <a:pt x="7406" y="4501"/>
                      <a:pt x="7371" y="4418"/>
                      <a:pt x="7275" y="4406"/>
                    </a:cubicBezTo>
                    <a:cubicBezTo>
                      <a:pt x="7265" y="4404"/>
                      <a:pt x="7255" y="4404"/>
                      <a:pt x="7244" y="4404"/>
                    </a:cubicBezTo>
                    <a:cubicBezTo>
                      <a:pt x="7170" y="4404"/>
                      <a:pt x="7095" y="4441"/>
                      <a:pt x="7085" y="4525"/>
                    </a:cubicBezTo>
                    <a:cubicBezTo>
                      <a:pt x="6966" y="5013"/>
                      <a:pt x="6740" y="5477"/>
                      <a:pt x="6430" y="5858"/>
                    </a:cubicBezTo>
                    <a:lnTo>
                      <a:pt x="6418" y="5882"/>
                    </a:lnTo>
                    <a:cubicBezTo>
                      <a:pt x="6240" y="6096"/>
                      <a:pt x="6025" y="6311"/>
                      <a:pt x="5787" y="6489"/>
                    </a:cubicBezTo>
                    <a:lnTo>
                      <a:pt x="4156" y="6489"/>
                    </a:lnTo>
                    <a:cubicBezTo>
                      <a:pt x="3930" y="6311"/>
                      <a:pt x="3715" y="6120"/>
                      <a:pt x="3537" y="5894"/>
                    </a:cubicBezTo>
                    <a:cubicBezTo>
                      <a:pt x="3525" y="5882"/>
                      <a:pt x="3525" y="5858"/>
                      <a:pt x="3513" y="5846"/>
                    </a:cubicBezTo>
                    <a:cubicBezTo>
                      <a:pt x="3084" y="5299"/>
                      <a:pt x="2811" y="4608"/>
                      <a:pt x="2751" y="3894"/>
                    </a:cubicBezTo>
                    <a:lnTo>
                      <a:pt x="2549" y="1036"/>
                    </a:lnTo>
                    <a:close/>
                    <a:moveTo>
                      <a:pt x="5668" y="6811"/>
                    </a:moveTo>
                    <a:cubicBezTo>
                      <a:pt x="5680" y="6811"/>
                      <a:pt x="5692" y="6835"/>
                      <a:pt x="5692" y="6835"/>
                    </a:cubicBezTo>
                    <a:cubicBezTo>
                      <a:pt x="5740" y="6858"/>
                      <a:pt x="5751" y="6906"/>
                      <a:pt x="5751" y="6954"/>
                    </a:cubicBezTo>
                    <a:lnTo>
                      <a:pt x="5751" y="7049"/>
                    </a:lnTo>
                    <a:cubicBezTo>
                      <a:pt x="5787" y="7120"/>
                      <a:pt x="5716" y="7192"/>
                      <a:pt x="5644" y="7192"/>
                    </a:cubicBezTo>
                    <a:lnTo>
                      <a:pt x="4311" y="7192"/>
                    </a:lnTo>
                    <a:cubicBezTo>
                      <a:pt x="4239" y="7192"/>
                      <a:pt x="4180" y="7132"/>
                      <a:pt x="4180" y="7049"/>
                    </a:cubicBezTo>
                    <a:lnTo>
                      <a:pt x="4180" y="6954"/>
                    </a:lnTo>
                    <a:cubicBezTo>
                      <a:pt x="4180" y="6906"/>
                      <a:pt x="4216" y="6858"/>
                      <a:pt x="4239" y="6835"/>
                    </a:cubicBezTo>
                    <a:cubicBezTo>
                      <a:pt x="4251" y="6835"/>
                      <a:pt x="4275" y="6811"/>
                      <a:pt x="4275" y="6811"/>
                    </a:cubicBezTo>
                    <a:close/>
                    <a:moveTo>
                      <a:pt x="5382" y="7513"/>
                    </a:moveTo>
                    <a:cubicBezTo>
                      <a:pt x="5466" y="7787"/>
                      <a:pt x="5656" y="8013"/>
                      <a:pt x="5906" y="8156"/>
                    </a:cubicBezTo>
                    <a:lnTo>
                      <a:pt x="6013" y="8216"/>
                    </a:lnTo>
                    <a:cubicBezTo>
                      <a:pt x="6180" y="8287"/>
                      <a:pt x="6263" y="8454"/>
                      <a:pt x="6263" y="8632"/>
                    </a:cubicBezTo>
                    <a:lnTo>
                      <a:pt x="6263" y="8668"/>
                    </a:lnTo>
                    <a:lnTo>
                      <a:pt x="3680" y="8668"/>
                    </a:lnTo>
                    <a:lnTo>
                      <a:pt x="3680" y="8632"/>
                    </a:lnTo>
                    <a:cubicBezTo>
                      <a:pt x="3680" y="8454"/>
                      <a:pt x="3775" y="8299"/>
                      <a:pt x="3930" y="8216"/>
                    </a:cubicBezTo>
                    <a:lnTo>
                      <a:pt x="4037" y="8156"/>
                    </a:lnTo>
                    <a:cubicBezTo>
                      <a:pt x="4287" y="8025"/>
                      <a:pt x="4477" y="7799"/>
                      <a:pt x="4537" y="7513"/>
                    </a:cubicBezTo>
                    <a:close/>
                    <a:moveTo>
                      <a:pt x="6966" y="8978"/>
                    </a:moveTo>
                    <a:cubicBezTo>
                      <a:pt x="7168" y="8978"/>
                      <a:pt x="7347" y="9156"/>
                      <a:pt x="7347" y="9359"/>
                    </a:cubicBezTo>
                    <a:lnTo>
                      <a:pt x="7347" y="10002"/>
                    </a:lnTo>
                    <a:lnTo>
                      <a:pt x="2572" y="10002"/>
                    </a:lnTo>
                    <a:lnTo>
                      <a:pt x="2572" y="9359"/>
                    </a:lnTo>
                    <a:cubicBezTo>
                      <a:pt x="2572" y="9156"/>
                      <a:pt x="2751" y="8978"/>
                      <a:pt x="2953" y="8978"/>
                    </a:cubicBezTo>
                    <a:close/>
                    <a:moveTo>
                      <a:pt x="7859" y="10347"/>
                    </a:moveTo>
                    <a:lnTo>
                      <a:pt x="7859" y="10716"/>
                    </a:lnTo>
                    <a:lnTo>
                      <a:pt x="2084" y="10716"/>
                    </a:lnTo>
                    <a:lnTo>
                      <a:pt x="2084" y="10347"/>
                    </a:lnTo>
                    <a:close/>
                    <a:moveTo>
                      <a:pt x="2132" y="0"/>
                    </a:moveTo>
                    <a:cubicBezTo>
                      <a:pt x="1930" y="0"/>
                      <a:pt x="1763" y="167"/>
                      <a:pt x="1763" y="358"/>
                    </a:cubicBezTo>
                    <a:lnTo>
                      <a:pt x="1763" y="703"/>
                    </a:lnTo>
                    <a:cubicBezTo>
                      <a:pt x="1763" y="893"/>
                      <a:pt x="1930" y="1060"/>
                      <a:pt x="2132" y="1060"/>
                    </a:cubicBezTo>
                    <a:lnTo>
                      <a:pt x="2251" y="1060"/>
                    </a:lnTo>
                    <a:lnTo>
                      <a:pt x="2275" y="1441"/>
                    </a:lnTo>
                    <a:lnTo>
                      <a:pt x="537" y="1441"/>
                    </a:lnTo>
                    <a:cubicBezTo>
                      <a:pt x="239" y="1441"/>
                      <a:pt x="1" y="1679"/>
                      <a:pt x="1" y="1977"/>
                    </a:cubicBezTo>
                    <a:lnTo>
                      <a:pt x="1" y="2227"/>
                    </a:lnTo>
                    <a:cubicBezTo>
                      <a:pt x="1" y="2882"/>
                      <a:pt x="179" y="3537"/>
                      <a:pt x="537" y="4108"/>
                    </a:cubicBezTo>
                    <a:cubicBezTo>
                      <a:pt x="870" y="4668"/>
                      <a:pt x="1382" y="5120"/>
                      <a:pt x="1965" y="5418"/>
                    </a:cubicBezTo>
                    <a:lnTo>
                      <a:pt x="3239" y="6061"/>
                    </a:lnTo>
                    <a:cubicBezTo>
                      <a:pt x="3251" y="6061"/>
                      <a:pt x="3275" y="6073"/>
                      <a:pt x="3287" y="6085"/>
                    </a:cubicBezTo>
                    <a:cubicBezTo>
                      <a:pt x="3287" y="6085"/>
                      <a:pt x="3287" y="6096"/>
                      <a:pt x="3299" y="6096"/>
                    </a:cubicBezTo>
                    <a:cubicBezTo>
                      <a:pt x="3311" y="6120"/>
                      <a:pt x="3334" y="6144"/>
                      <a:pt x="3334" y="6180"/>
                    </a:cubicBezTo>
                    <a:cubicBezTo>
                      <a:pt x="3334" y="6251"/>
                      <a:pt x="3275" y="6311"/>
                      <a:pt x="3192" y="6311"/>
                    </a:cubicBezTo>
                    <a:lnTo>
                      <a:pt x="3013" y="6311"/>
                    </a:lnTo>
                    <a:cubicBezTo>
                      <a:pt x="2930" y="6311"/>
                      <a:pt x="2858" y="6382"/>
                      <a:pt x="2858" y="6477"/>
                    </a:cubicBezTo>
                    <a:cubicBezTo>
                      <a:pt x="2858" y="6561"/>
                      <a:pt x="2930" y="6632"/>
                      <a:pt x="3013" y="6632"/>
                    </a:cubicBezTo>
                    <a:lnTo>
                      <a:pt x="3192" y="6632"/>
                    </a:lnTo>
                    <a:cubicBezTo>
                      <a:pt x="3358" y="6632"/>
                      <a:pt x="3489" y="6549"/>
                      <a:pt x="3585" y="6430"/>
                    </a:cubicBezTo>
                    <a:cubicBezTo>
                      <a:pt x="3692" y="6537"/>
                      <a:pt x="3811" y="6632"/>
                      <a:pt x="3930" y="6739"/>
                    </a:cubicBezTo>
                    <a:cubicBezTo>
                      <a:pt x="3882" y="6811"/>
                      <a:pt x="3870" y="6894"/>
                      <a:pt x="3870" y="6977"/>
                    </a:cubicBezTo>
                    <a:lnTo>
                      <a:pt x="3870" y="7085"/>
                    </a:lnTo>
                    <a:cubicBezTo>
                      <a:pt x="3870" y="7311"/>
                      <a:pt x="4025" y="7501"/>
                      <a:pt x="4239" y="7549"/>
                    </a:cubicBezTo>
                    <a:cubicBezTo>
                      <a:pt x="4180" y="7692"/>
                      <a:pt x="4073" y="7823"/>
                      <a:pt x="3906" y="7906"/>
                    </a:cubicBezTo>
                    <a:lnTo>
                      <a:pt x="3811" y="7966"/>
                    </a:lnTo>
                    <a:cubicBezTo>
                      <a:pt x="3537" y="8097"/>
                      <a:pt x="3370" y="8359"/>
                      <a:pt x="3370" y="8656"/>
                    </a:cubicBezTo>
                    <a:lnTo>
                      <a:pt x="3370" y="8704"/>
                    </a:lnTo>
                    <a:lnTo>
                      <a:pt x="3001" y="8704"/>
                    </a:lnTo>
                    <a:cubicBezTo>
                      <a:pt x="2620" y="8704"/>
                      <a:pt x="2287" y="9037"/>
                      <a:pt x="2287" y="9418"/>
                    </a:cubicBezTo>
                    <a:lnTo>
                      <a:pt x="2287" y="10061"/>
                    </a:lnTo>
                    <a:lnTo>
                      <a:pt x="2025" y="10061"/>
                    </a:lnTo>
                    <a:cubicBezTo>
                      <a:pt x="1906" y="10061"/>
                      <a:pt x="1799" y="10168"/>
                      <a:pt x="1799" y="10287"/>
                    </a:cubicBezTo>
                    <a:lnTo>
                      <a:pt x="1799" y="10847"/>
                    </a:lnTo>
                    <a:cubicBezTo>
                      <a:pt x="1799" y="10966"/>
                      <a:pt x="1906" y="11073"/>
                      <a:pt x="2025" y="11073"/>
                    </a:cubicBezTo>
                    <a:lnTo>
                      <a:pt x="8002" y="11073"/>
                    </a:lnTo>
                    <a:cubicBezTo>
                      <a:pt x="8121" y="11073"/>
                      <a:pt x="8228" y="10966"/>
                      <a:pt x="8228" y="10847"/>
                    </a:cubicBezTo>
                    <a:lnTo>
                      <a:pt x="8228" y="10287"/>
                    </a:lnTo>
                    <a:cubicBezTo>
                      <a:pt x="8228" y="10168"/>
                      <a:pt x="8121" y="10061"/>
                      <a:pt x="8002" y="10061"/>
                    </a:cubicBezTo>
                    <a:lnTo>
                      <a:pt x="7740" y="10061"/>
                    </a:lnTo>
                    <a:lnTo>
                      <a:pt x="7740" y="9418"/>
                    </a:lnTo>
                    <a:cubicBezTo>
                      <a:pt x="7740" y="9037"/>
                      <a:pt x="7406" y="8704"/>
                      <a:pt x="7025" y="8704"/>
                    </a:cubicBezTo>
                    <a:lnTo>
                      <a:pt x="6644" y="8704"/>
                    </a:lnTo>
                    <a:lnTo>
                      <a:pt x="6644" y="8656"/>
                    </a:lnTo>
                    <a:cubicBezTo>
                      <a:pt x="6644" y="8359"/>
                      <a:pt x="6490" y="8097"/>
                      <a:pt x="6216" y="7966"/>
                    </a:cubicBezTo>
                    <a:lnTo>
                      <a:pt x="6109" y="7906"/>
                    </a:lnTo>
                    <a:cubicBezTo>
                      <a:pt x="5966" y="7823"/>
                      <a:pt x="5847" y="7692"/>
                      <a:pt x="5787" y="7549"/>
                    </a:cubicBezTo>
                    <a:cubicBezTo>
                      <a:pt x="5990" y="7501"/>
                      <a:pt x="6156" y="7323"/>
                      <a:pt x="6156" y="7085"/>
                    </a:cubicBezTo>
                    <a:lnTo>
                      <a:pt x="6156" y="6977"/>
                    </a:lnTo>
                    <a:cubicBezTo>
                      <a:pt x="6156" y="6894"/>
                      <a:pt x="6132" y="6811"/>
                      <a:pt x="6097" y="6739"/>
                    </a:cubicBezTo>
                    <a:cubicBezTo>
                      <a:pt x="6216" y="6656"/>
                      <a:pt x="6335" y="6549"/>
                      <a:pt x="6442" y="6430"/>
                    </a:cubicBezTo>
                    <a:cubicBezTo>
                      <a:pt x="6513" y="6561"/>
                      <a:pt x="6668" y="6632"/>
                      <a:pt x="6823" y="6632"/>
                    </a:cubicBezTo>
                    <a:lnTo>
                      <a:pt x="7002" y="6632"/>
                    </a:lnTo>
                    <a:cubicBezTo>
                      <a:pt x="7097" y="6632"/>
                      <a:pt x="7168" y="6561"/>
                      <a:pt x="7168" y="6477"/>
                    </a:cubicBezTo>
                    <a:cubicBezTo>
                      <a:pt x="7168" y="6382"/>
                      <a:pt x="7097" y="6311"/>
                      <a:pt x="7002" y="6311"/>
                    </a:cubicBezTo>
                    <a:lnTo>
                      <a:pt x="6823" y="6311"/>
                    </a:lnTo>
                    <a:cubicBezTo>
                      <a:pt x="6752" y="6311"/>
                      <a:pt x="6692" y="6251"/>
                      <a:pt x="6692" y="6180"/>
                    </a:cubicBezTo>
                    <a:cubicBezTo>
                      <a:pt x="6692" y="6144"/>
                      <a:pt x="6704" y="6120"/>
                      <a:pt x="6728" y="6085"/>
                    </a:cubicBezTo>
                    <a:cubicBezTo>
                      <a:pt x="6740" y="6073"/>
                      <a:pt x="6752" y="6061"/>
                      <a:pt x="6763" y="6061"/>
                    </a:cubicBezTo>
                    <a:lnTo>
                      <a:pt x="8049" y="5418"/>
                    </a:lnTo>
                    <a:cubicBezTo>
                      <a:pt x="8645" y="5120"/>
                      <a:pt x="9133" y="4668"/>
                      <a:pt x="9478" y="4108"/>
                    </a:cubicBezTo>
                    <a:cubicBezTo>
                      <a:pt x="9823" y="3537"/>
                      <a:pt x="10014" y="2906"/>
                      <a:pt x="10014" y="2227"/>
                    </a:cubicBezTo>
                    <a:lnTo>
                      <a:pt x="10014" y="1977"/>
                    </a:lnTo>
                    <a:cubicBezTo>
                      <a:pt x="9954" y="1679"/>
                      <a:pt x="9716" y="1441"/>
                      <a:pt x="9430" y="1441"/>
                    </a:cubicBezTo>
                    <a:lnTo>
                      <a:pt x="7692" y="1441"/>
                    </a:lnTo>
                    <a:lnTo>
                      <a:pt x="7728" y="1060"/>
                    </a:lnTo>
                    <a:lnTo>
                      <a:pt x="7847" y="1060"/>
                    </a:lnTo>
                    <a:cubicBezTo>
                      <a:pt x="8037" y="1060"/>
                      <a:pt x="8204" y="893"/>
                      <a:pt x="8204" y="703"/>
                    </a:cubicBezTo>
                    <a:lnTo>
                      <a:pt x="8204" y="358"/>
                    </a:lnTo>
                    <a:cubicBezTo>
                      <a:pt x="8204" y="167"/>
                      <a:pt x="8037" y="0"/>
                      <a:pt x="7847" y="0"/>
                    </a:cubicBezTo>
                    <a:lnTo>
                      <a:pt x="3501" y="0"/>
                    </a:lnTo>
                    <a:cubicBezTo>
                      <a:pt x="3406" y="0"/>
                      <a:pt x="3334" y="72"/>
                      <a:pt x="3334" y="167"/>
                    </a:cubicBezTo>
                    <a:cubicBezTo>
                      <a:pt x="3334" y="250"/>
                      <a:pt x="3406" y="322"/>
                      <a:pt x="3501" y="322"/>
                    </a:cubicBezTo>
                    <a:lnTo>
                      <a:pt x="7847" y="322"/>
                    </a:lnTo>
                    <a:cubicBezTo>
                      <a:pt x="7859" y="322"/>
                      <a:pt x="7883" y="346"/>
                      <a:pt x="7883" y="370"/>
                    </a:cubicBezTo>
                    <a:lnTo>
                      <a:pt x="7883" y="715"/>
                    </a:lnTo>
                    <a:cubicBezTo>
                      <a:pt x="7883" y="727"/>
                      <a:pt x="7871" y="762"/>
                      <a:pt x="7847" y="762"/>
                    </a:cubicBezTo>
                    <a:lnTo>
                      <a:pt x="2132" y="762"/>
                    </a:lnTo>
                    <a:cubicBezTo>
                      <a:pt x="2108" y="762"/>
                      <a:pt x="2084" y="739"/>
                      <a:pt x="2084" y="715"/>
                    </a:cubicBezTo>
                    <a:lnTo>
                      <a:pt x="2084" y="370"/>
                    </a:lnTo>
                    <a:cubicBezTo>
                      <a:pt x="2084" y="358"/>
                      <a:pt x="2096" y="322"/>
                      <a:pt x="2132" y="322"/>
                    </a:cubicBezTo>
                    <a:lnTo>
                      <a:pt x="2739" y="322"/>
                    </a:lnTo>
                    <a:cubicBezTo>
                      <a:pt x="2823" y="322"/>
                      <a:pt x="2894" y="250"/>
                      <a:pt x="2894" y="167"/>
                    </a:cubicBezTo>
                    <a:cubicBezTo>
                      <a:pt x="2894" y="72"/>
                      <a:pt x="2823" y="0"/>
                      <a:pt x="27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23" name="Google Shape;13002;p59">
                <a:extLst>
                  <a:ext uri="{FF2B5EF4-FFF2-40B4-BE49-F238E27FC236}">
                    <a16:creationId xmlns:a16="http://schemas.microsoft.com/office/drawing/2014/main" id="{59690D60-72E0-4205-9552-CFA34F5AA9DE}"/>
                  </a:ext>
                </a:extLst>
              </p:cNvPr>
              <p:cNvSpPr/>
              <p:nvPr/>
            </p:nvSpPr>
            <p:spPr>
              <a:xfrm>
                <a:off x="7642505" y="2952128"/>
                <a:ext cx="112876" cy="10645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347" extrusionOk="0">
                    <a:moveTo>
                      <a:pt x="1822" y="548"/>
                    </a:moveTo>
                    <a:lnTo>
                      <a:pt x="2084" y="1287"/>
                    </a:lnTo>
                    <a:cubicBezTo>
                      <a:pt x="2120" y="1346"/>
                      <a:pt x="2156" y="1394"/>
                      <a:pt x="2239" y="1394"/>
                    </a:cubicBezTo>
                    <a:lnTo>
                      <a:pt x="3037" y="1429"/>
                    </a:lnTo>
                    <a:lnTo>
                      <a:pt x="2382" y="1918"/>
                    </a:lnTo>
                    <a:cubicBezTo>
                      <a:pt x="2322" y="1965"/>
                      <a:pt x="2311" y="2025"/>
                      <a:pt x="2322" y="2096"/>
                    </a:cubicBezTo>
                    <a:lnTo>
                      <a:pt x="2549" y="2870"/>
                    </a:lnTo>
                    <a:lnTo>
                      <a:pt x="1894" y="2430"/>
                    </a:lnTo>
                    <a:cubicBezTo>
                      <a:pt x="1864" y="2412"/>
                      <a:pt x="1831" y="2403"/>
                      <a:pt x="1800" y="2403"/>
                    </a:cubicBezTo>
                    <a:cubicBezTo>
                      <a:pt x="1769" y="2403"/>
                      <a:pt x="1739" y="2412"/>
                      <a:pt x="1715" y="2430"/>
                    </a:cubicBezTo>
                    <a:lnTo>
                      <a:pt x="1060" y="2870"/>
                    </a:lnTo>
                    <a:lnTo>
                      <a:pt x="1287" y="2096"/>
                    </a:lnTo>
                    <a:cubicBezTo>
                      <a:pt x="1298" y="2037"/>
                      <a:pt x="1287" y="1965"/>
                      <a:pt x="1227" y="1918"/>
                    </a:cubicBezTo>
                    <a:lnTo>
                      <a:pt x="596" y="1429"/>
                    </a:lnTo>
                    <a:lnTo>
                      <a:pt x="1406" y="1394"/>
                    </a:lnTo>
                    <a:cubicBezTo>
                      <a:pt x="1465" y="1394"/>
                      <a:pt x="1525" y="1358"/>
                      <a:pt x="1549" y="1287"/>
                    </a:cubicBezTo>
                    <a:lnTo>
                      <a:pt x="1822" y="548"/>
                    </a:lnTo>
                    <a:close/>
                    <a:moveTo>
                      <a:pt x="1775" y="1"/>
                    </a:moveTo>
                    <a:cubicBezTo>
                      <a:pt x="1691" y="1"/>
                      <a:pt x="1608" y="60"/>
                      <a:pt x="1560" y="144"/>
                    </a:cubicBezTo>
                    <a:lnTo>
                      <a:pt x="1227" y="1084"/>
                    </a:lnTo>
                    <a:lnTo>
                      <a:pt x="227" y="1120"/>
                    </a:lnTo>
                    <a:cubicBezTo>
                      <a:pt x="144" y="1120"/>
                      <a:pt x="60" y="1168"/>
                      <a:pt x="36" y="1263"/>
                    </a:cubicBezTo>
                    <a:cubicBezTo>
                      <a:pt x="1" y="1358"/>
                      <a:pt x="36" y="1441"/>
                      <a:pt x="108" y="1501"/>
                    </a:cubicBezTo>
                    <a:lnTo>
                      <a:pt x="894" y="2108"/>
                    </a:lnTo>
                    <a:lnTo>
                      <a:pt x="632" y="3061"/>
                    </a:lnTo>
                    <a:cubicBezTo>
                      <a:pt x="596" y="3156"/>
                      <a:pt x="632" y="3239"/>
                      <a:pt x="703" y="3299"/>
                    </a:cubicBezTo>
                    <a:cubicBezTo>
                      <a:pt x="739" y="3328"/>
                      <a:pt x="781" y="3343"/>
                      <a:pt x="824" y="3343"/>
                    </a:cubicBezTo>
                    <a:cubicBezTo>
                      <a:pt x="867" y="3343"/>
                      <a:pt x="912" y="3328"/>
                      <a:pt x="953" y="3299"/>
                    </a:cubicBezTo>
                    <a:lnTo>
                      <a:pt x="1775" y="2751"/>
                    </a:lnTo>
                    <a:lnTo>
                      <a:pt x="2596" y="3299"/>
                    </a:lnTo>
                    <a:cubicBezTo>
                      <a:pt x="2620" y="3334"/>
                      <a:pt x="2668" y="3346"/>
                      <a:pt x="2715" y="3346"/>
                    </a:cubicBezTo>
                    <a:cubicBezTo>
                      <a:pt x="2751" y="3346"/>
                      <a:pt x="2799" y="3334"/>
                      <a:pt x="2834" y="3299"/>
                    </a:cubicBezTo>
                    <a:cubicBezTo>
                      <a:pt x="2906" y="3239"/>
                      <a:pt x="2942" y="3156"/>
                      <a:pt x="2906" y="3061"/>
                    </a:cubicBezTo>
                    <a:lnTo>
                      <a:pt x="2644" y="2108"/>
                    </a:lnTo>
                    <a:lnTo>
                      <a:pt x="3430" y="1501"/>
                    </a:lnTo>
                    <a:cubicBezTo>
                      <a:pt x="3513" y="1441"/>
                      <a:pt x="3549" y="1358"/>
                      <a:pt x="3513" y="1263"/>
                    </a:cubicBezTo>
                    <a:cubicBezTo>
                      <a:pt x="3489" y="1168"/>
                      <a:pt x="3418" y="1120"/>
                      <a:pt x="3323" y="1120"/>
                    </a:cubicBezTo>
                    <a:lnTo>
                      <a:pt x="2322" y="1084"/>
                    </a:lnTo>
                    <a:lnTo>
                      <a:pt x="1989" y="144"/>
                    </a:lnTo>
                    <a:cubicBezTo>
                      <a:pt x="1953" y="60"/>
                      <a:pt x="1882" y="1"/>
                      <a:pt x="177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415" name="Google Shape;13003;p59">
              <a:extLst>
                <a:ext uri="{FF2B5EF4-FFF2-40B4-BE49-F238E27FC236}">
                  <a16:creationId xmlns:a16="http://schemas.microsoft.com/office/drawing/2014/main" id="{0B8C616A-EB4A-4BC8-805B-4C3AACD93608}"/>
                </a:ext>
              </a:extLst>
            </p:cNvPr>
            <p:cNvGrpSpPr/>
            <p:nvPr/>
          </p:nvGrpSpPr>
          <p:grpSpPr>
            <a:xfrm>
              <a:off x="11077390" y="3412531"/>
              <a:ext cx="409012" cy="468593"/>
              <a:chOff x="8003015" y="2904039"/>
              <a:chExt cx="306759" cy="351445"/>
            </a:xfrm>
            <a:grpFill/>
          </p:grpSpPr>
          <p:sp>
            <p:nvSpPr>
              <p:cNvPr id="416" name="Google Shape;13004;p59">
                <a:extLst>
                  <a:ext uri="{FF2B5EF4-FFF2-40B4-BE49-F238E27FC236}">
                    <a16:creationId xmlns:a16="http://schemas.microsoft.com/office/drawing/2014/main" id="{8D547291-5D02-42EA-A48A-8206C6B6C440}"/>
                  </a:ext>
                </a:extLst>
              </p:cNvPr>
              <p:cNvSpPr/>
              <p:nvPr/>
            </p:nvSpPr>
            <p:spPr>
              <a:xfrm>
                <a:off x="8094263" y="2957439"/>
                <a:ext cx="30342" cy="30310"/>
              </a:xfrm>
              <a:custGeom>
                <a:avLst/>
                <a:gdLst/>
                <a:ahLst/>
                <a:cxnLst/>
                <a:rect l="l" t="t" r="r" b="b"/>
                <a:pathLst>
                  <a:path w="954" h="953" extrusionOk="0">
                    <a:moveTo>
                      <a:pt x="477" y="0"/>
                    </a:moveTo>
                    <a:cubicBezTo>
                      <a:pt x="382" y="0"/>
                      <a:pt x="310" y="72"/>
                      <a:pt x="310" y="155"/>
                    </a:cubicBezTo>
                    <a:lnTo>
                      <a:pt x="310" y="310"/>
                    </a:lnTo>
                    <a:lnTo>
                      <a:pt x="168" y="310"/>
                    </a:lnTo>
                    <a:cubicBezTo>
                      <a:pt x="72" y="310"/>
                      <a:pt x="1" y="381"/>
                      <a:pt x="1" y="477"/>
                    </a:cubicBezTo>
                    <a:cubicBezTo>
                      <a:pt x="1" y="560"/>
                      <a:pt x="72" y="631"/>
                      <a:pt x="168" y="631"/>
                    </a:cubicBezTo>
                    <a:lnTo>
                      <a:pt x="310" y="631"/>
                    </a:lnTo>
                    <a:lnTo>
                      <a:pt x="310" y="786"/>
                    </a:lnTo>
                    <a:cubicBezTo>
                      <a:pt x="310" y="870"/>
                      <a:pt x="382" y="953"/>
                      <a:pt x="477" y="953"/>
                    </a:cubicBezTo>
                    <a:cubicBezTo>
                      <a:pt x="560" y="953"/>
                      <a:pt x="644" y="870"/>
                      <a:pt x="644" y="786"/>
                    </a:cubicBezTo>
                    <a:lnTo>
                      <a:pt x="644" y="631"/>
                    </a:lnTo>
                    <a:lnTo>
                      <a:pt x="787" y="631"/>
                    </a:lnTo>
                    <a:cubicBezTo>
                      <a:pt x="882" y="631"/>
                      <a:pt x="953" y="560"/>
                      <a:pt x="953" y="477"/>
                    </a:cubicBezTo>
                    <a:cubicBezTo>
                      <a:pt x="953" y="381"/>
                      <a:pt x="882" y="310"/>
                      <a:pt x="787" y="310"/>
                    </a:cubicBezTo>
                    <a:lnTo>
                      <a:pt x="644" y="310"/>
                    </a:lnTo>
                    <a:lnTo>
                      <a:pt x="644" y="155"/>
                    </a:lnTo>
                    <a:cubicBezTo>
                      <a:pt x="644" y="72"/>
                      <a:pt x="560" y="0"/>
                      <a:pt x="4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17" name="Google Shape;13005;p59">
                <a:extLst>
                  <a:ext uri="{FF2B5EF4-FFF2-40B4-BE49-F238E27FC236}">
                    <a16:creationId xmlns:a16="http://schemas.microsoft.com/office/drawing/2014/main" id="{DEAED075-5D79-4FB4-B82F-CFAA099FD943}"/>
                  </a:ext>
                </a:extLst>
              </p:cNvPr>
              <p:cNvSpPr/>
              <p:nvPr/>
            </p:nvSpPr>
            <p:spPr>
              <a:xfrm>
                <a:off x="8187420" y="2957439"/>
                <a:ext cx="30342" cy="30310"/>
              </a:xfrm>
              <a:custGeom>
                <a:avLst/>
                <a:gdLst/>
                <a:ahLst/>
                <a:cxnLst/>
                <a:rect l="l" t="t" r="r" b="b"/>
                <a:pathLst>
                  <a:path w="954" h="953" extrusionOk="0">
                    <a:moveTo>
                      <a:pt x="477" y="0"/>
                    </a:moveTo>
                    <a:cubicBezTo>
                      <a:pt x="394" y="0"/>
                      <a:pt x="310" y="72"/>
                      <a:pt x="310" y="155"/>
                    </a:cubicBezTo>
                    <a:lnTo>
                      <a:pt x="310" y="310"/>
                    </a:lnTo>
                    <a:lnTo>
                      <a:pt x="167" y="310"/>
                    </a:lnTo>
                    <a:cubicBezTo>
                      <a:pt x="72" y="310"/>
                      <a:pt x="1" y="381"/>
                      <a:pt x="1" y="477"/>
                    </a:cubicBezTo>
                    <a:cubicBezTo>
                      <a:pt x="1" y="560"/>
                      <a:pt x="72" y="631"/>
                      <a:pt x="167" y="631"/>
                    </a:cubicBezTo>
                    <a:lnTo>
                      <a:pt x="310" y="631"/>
                    </a:lnTo>
                    <a:lnTo>
                      <a:pt x="310" y="786"/>
                    </a:lnTo>
                    <a:cubicBezTo>
                      <a:pt x="310" y="870"/>
                      <a:pt x="394" y="953"/>
                      <a:pt x="477" y="953"/>
                    </a:cubicBezTo>
                    <a:cubicBezTo>
                      <a:pt x="572" y="953"/>
                      <a:pt x="644" y="870"/>
                      <a:pt x="644" y="786"/>
                    </a:cubicBezTo>
                    <a:lnTo>
                      <a:pt x="644" y="631"/>
                    </a:lnTo>
                    <a:lnTo>
                      <a:pt x="787" y="631"/>
                    </a:lnTo>
                    <a:cubicBezTo>
                      <a:pt x="882" y="631"/>
                      <a:pt x="953" y="560"/>
                      <a:pt x="953" y="477"/>
                    </a:cubicBezTo>
                    <a:cubicBezTo>
                      <a:pt x="953" y="381"/>
                      <a:pt x="882" y="310"/>
                      <a:pt x="787" y="310"/>
                    </a:cubicBezTo>
                    <a:lnTo>
                      <a:pt x="644" y="310"/>
                    </a:lnTo>
                    <a:lnTo>
                      <a:pt x="644" y="155"/>
                    </a:lnTo>
                    <a:cubicBezTo>
                      <a:pt x="644" y="72"/>
                      <a:pt x="572" y="0"/>
                      <a:pt x="4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18" name="Google Shape;13006;p59">
                <a:extLst>
                  <a:ext uri="{FF2B5EF4-FFF2-40B4-BE49-F238E27FC236}">
                    <a16:creationId xmlns:a16="http://schemas.microsoft.com/office/drawing/2014/main" id="{E543477C-AC01-4A17-8B9E-23238726B9A1}"/>
                  </a:ext>
                </a:extLst>
              </p:cNvPr>
              <p:cNvSpPr/>
              <p:nvPr/>
            </p:nvSpPr>
            <p:spPr>
              <a:xfrm>
                <a:off x="8094263" y="3027856"/>
                <a:ext cx="30342" cy="30342"/>
              </a:xfrm>
              <a:custGeom>
                <a:avLst/>
                <a:gdLst/>
                <a:ahLst/>
                <a:cxnLst/>
                <a:rect l="l" t="t" r="r" b="b"/>
                <a:pathLst>
                  <a:path w="954" h="954" extrusionOk="0">
                    <a:moveTo>
                      <a:pt x="477" y="1"/>
                    </a:moveTo>
                    <a:cubicBezTo>
                      <a:pt x="382" y="1"/>
                      <a:pt x="310" y="72"/>
                      <a:pt x="310" y="168"/>
                    </a:cubicBezTo>
                    <a:lnTo>
                      <a:pt x="310" y="311"/>
                    </a:lnTo>
                    <a:lnTo>
                      <a:pt x="168" y="311"/>
                    </a:lnTo>
                    <a:cubicBezTo>
                      <a:pt x="72" y="311"/>
                      <a:pt x="1" y="382"/>
                      <a:pt x="1" y="477"/>
                    </a:cubicBezTo>
                    <a:cubicBezTo>
                      <a:pt x="1" y="561"/>
                      <a:pt x="72" y="644"/>
                      <a:pt x="168" y="644"/>
                    </a:cubicBezTo>
                    <a:lnTo>
                      <a:pt x="310" y="644"/>
                    </a:lnTo>
                    <a:lnTo>
                      <a:pt x="310" y="787"/>
                    </a:lnTo>
                    <a:cubicBezTo>
                      <a:pt x="310" y="882"/>
                      <a:pt x="382" y="953"/>
                      <a:pt x="477" y="953"/>
                    </a:cubicBezTo>
                    <a:cubicBezTo>
                      <a:pt x="560" y="953"/>
                      <a:pt x="644" y="882"/>
                      <a:pt x="644" y="787"/>
                    </a:cubicBezTo>
                    <a:lnTo>
                      <a:pt x="644" y="644"/>
                    </a:lnTo>
                    <a:lnTo>
                      <a:pt x="787" y="644"/>
                    </a:lnTo>
                    <a:cubicBezTo>
                      <a:pt x="882" y="644"/>
                      <a:pt x="953" y="561"/>
                      <a:pt x="953" y="477"/>
                    </a:cubicBezTo>
                    <a:cubicBezTo>
                      <a:pt x="953" y="382"/>
                      <a:pt x="882" y="311"/>
                      <a:pt x="787" y="311"/>
                    </a:cubicBezTo>
                    <a:lnTo>
                      <a:pt x="644" y="311"/>
                    </a:lnTo>
                    <a:lnTo>
                      <a:pt x="644" y="168"/>
                    </a:lnTo>
                    <a:cubicBezTo>
                      <a:pt x="644" y="72"/>
                      <a:pt x="560" y="1"/>
                      <a:pt x="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19" name="Google Shape;13007;p59">
                <a:extLst>
                  <a:ext uri="{FF2B5EF4-FFF2-40B4-BE49-F238E27FC236}">
                    <a16:creationId xmlns:a16="http://schemas.microsoft.com/office/drawing/2014/main" id="{43B103BE-24BE-424D-922E-B5F4487FB699}"/>
                  </a:ext>
                </a:extLst>
              </p:cNvPr>
              <p:cNvSpPr/>
              <p:nvPr/>
            </p:nvSpPr>
            <p:spPr>
              <a:xfrm>
                <a:off x="8187420" y="3027856"/>
                <a:ext cx="30342" cy="30342"/>
              </a:xfrm>
              <a:custGeom>
                <a:avLst/>
                <a:gdLst/>
                <a:ahLst/>
                <a:cxnLst/>
                <a:rect l="l" t="t" r="r" b="b"/>
                <a:pathLst>
                  <a:path w="954" h="954" extrusionOk="0">
                    <a:moveTo>
                      <a:pt x="477" y="1"/>
                    </a:moveTo>
                    <a:cubicBezTo>
                      <a:pt x="394" y="1"/>
                      <a:pt x="310" y="72"/>
                      <a:pt x="310" y="168"/>
                    </a:cubicBezTo>
                    <a:lnTo>
                      <a:pt x="310" y="311"/>
                    </a:lnTo>
                    <a:lnTo>
                      <a:pt x="167" y="311"/>
                    </a:lnTo>
                    <a:cubicBezTo>
                      <a:pt x="72" y="311"/>
                      <a:pt x="1" y="382"/>
                      <a:pt x="1" y="477"/>
                    </a:cubicBezTo>
                    <a:cubicBezTo>
                      <a:pt x="1" y="561"/>
                      <a:pt x="72" y="644"/>
                      <a:pt x="167" y="644"/>
                    </a:cubicBezTo>
                    <a:lnTo>
                      <a:pt x="310" y="644"/>
                    </a:lnTo>
                    <a:lnTo>
                      <a:pt x="310" y="787"/>
                    </a:lnTo>
                    <a:cubicBezTo>
                      <a:pt x="310" y="882"/>
                      <a:pt x="394" y="953"/>
                      <a:pt x="477" y="953"/>
                    </a:cubicBezTo>
                    <a:cubicBezTo>
                      <a:pt x="572" y="953"/>
                      <a:pt x="644" y="882"/>
                      <a:pt x="644" y="787"/>
                    </a:cubicBezTo>
                    <a:lnTo>
                      <a:pt x="644" y="644"/>
                    </a:lnTo>
                    <a:lnTo>
                      <a:pt x="787" y="644"/>
                    </a:lnTo>
                    <a:cubicBezTo>
                      <a:pt x="882" y="644"/>
                      <a:pt x="953" y="561"/>
                      <a:pt x="953" y="477"/>
                    </a:cubicBezTo>
                    <a:cubicBezTo>
                      <a:pt x="953" y="382"/>
                      <a:pt x="882" y="311"/>
                      <a:pt x="787" y="311"/>
                    </a:cubicBezTo>
                    <a:lnTo>
                      <a:pt x="644" y="311"/>
                    </a:lnTo>
                    <a:lnTo>
                      <a:pt x="644" y="168"/>
                    </a:lnTo>
                    <a:cubicBezTo>
                      <a:pt x="644" y="72"/>
                      <a:pt x="572" y="1"/>
                      <a:pt x="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20" name="Google Shape;13008;p59">
                <a:extLst>
                  <a:ext uri="{FF2B5EF4-FFF2-40B4-BE49-F238E27FC236}">
                    <a16:creationId xmlns:a16="http://schemas.microsoft.com/office/drawing/2014/main" id="{1BC13FDB-C35F-4AAB-B7A1-4980EBF7845C}"/>
                  </a:ext>
                </a:extLst>
              </p:cNvPr>
              <p:cNvSpPr/>
              <p:nvPr/>
            </p:nvSpPr>
            <p:spPr>
              <a:xfrm>
                <a:off x="8003015" y="3050214"/>
                <a:ext cx="306759" cy="205269"/>
              </a:xfrm>
              <a:custGeom>
                <a:avLst/>
                <a:gdLst/>
                <a:ahLst/>
                <a:cxnLst/>
                <a:rect l="l" t="t" r="r" b="b"/>
                <a:pathLst>
                  <a:path w="9645" h="6454" extrusionOk="0">
                    <a:moveTo>
                      <a:pt x="2465" y="310"/>
                    </a:moveTo>
                    <a:cubicBezTo>
                      <a:pt x="2465" y="310"/>
                      <a:pt x="2477" y="310"/>
                      <a:pt x="2477" y="322"/>
                    </a:cubicBezTo>
                    <a:lnTo>
                      <a:pt x="2477" y="751"/>
                    </a:lnTo>
                    <a:cubicBezTo>
                      <a:pt x="2477" y="751"/>
                      <a:pt x="2477" y="762"/>
                      <a:pt x="2465" y="762"/>
                    </a:cubicBezTo>
                    <a:lnTo>
                      <a:pt x="322" y="762"/>
                    </a:lnTo>
                    <a:lnTo>
                      <a:pt x="310" y="322"/>
                    </a:lnTo>
                    <a:cubicBezTo>
                      <a:pt x="310" y="322"/>
                      <a:pt x="310" y="310"/>
                      <a:pt x="322" y="310"/>
                    </a:cubicBezTo>
                    <a:close/>
                    <a:moveTo>
                      <a:pt x="9311" y="322"/>
                    </a:moveTo>
                    <a:cubicBezTo>
                      <a:pt x="9311" y="322"/>
                      <a:pt x="9323" y="322"/>
                      <a:pt x="9323" y="334"/>
                    </a:cubicBezTo>
                    <a:lnTo>
                      <a:pt x="9323" y="762"/>
                    </a:lnTo>
                    <a:lnTo>
                      <a:pt x="9311" y="762"/>
                    </a:lnTo>
                    <a:lnTo>
                      <a:pt x="7168" y="786"/>
                    </a:lnTo>
                    <a:cubicBezTo>
                      <a:pt x="7168" y="786"/>
                      <a:pt x="7156" y="786"/>
                      <a:pt x="7156" y="762"/>
                    </a:cubicBezTo>
                    <a:lnTo>
                      <a:pt x="7156" y="334"/>
                    </a:lnTo>
                    <a:cubicBezTo>
                      <a:pt x="7156" y="334"/>
                      <a:pt x="7156" y="322"/>
                      <a:pt x="7168" y="322"/>
                    </a:cubicBezTo>
                    <a:close/>
                    <a:moveTo>
                      <a:pt x="2084" y="1096"/>
                    </a:moveTo>
                    <a:lnTo>
                      <a:pt x="2084" y="3477"/>
                    </a:lnTo>
                    <a:lnTo>
                      <a:pt x="1036" y="3477"/>
                    </a:lnTo>
                    <a:cubicBezTo>
                      <a:pt x="870" y="3477"/>
                      <a:pt x="727" y="3346"/>
                      <a:pt x="727" y="3167"/>
                    </a:cubicBezTo>
                    <a:lnTo>
                      <a:pt x="727" y="1096"/>
                    </a:lnTo>
                    <a:close/>
                    <a:moveTo>
                      <a:pt x="6668" y="1977"/>
                    </a:moveTo>
                    <a:cubicBezTo>
                      <a:pt x="6942" y="1977"/>
                      <a:pt x="7180" y="2215"/>
                      <a:pt x="7180" y="2501"/>
                    </a:cubicBezTo>
                    <a:lnTo>
                      <a:pt x="7180" y="3477"/>
                    </a:lnTo>
                    <a:lnTo>
                      <a:pt x="2382" y="3477"/>
                    </a:lnTo>
                    <a:lnTo>
                      <a:pt x="2382" y="2501"/>
                    </a:lnTo>
                    <a:cubicBezTo>
                      <a:pt x="2394" y="2215"/>
                      <a:pt x="2632" y="1977"/>
                      <a:pt x="2917" y="1977"/>
                    </a:cubicBezTo>
                    <a:close/>
                    <a:moveTo>
                      <a:pt x="8871" y="1096"/>
                    </a:moveTo>
                    <a:lnTo>
                      <a:pt x="8871" y="3167"/>
                    </a:lnTo>
                    <a:cubicBezTo>
                      <a:pt x="8871" y="3334"/>
                      <a:pt x="8728" y="3477"/>
                      <a:pt x="8549" y="3477"/>
                    </a:cubicBezTo>
                    <a:lnTo>
                      <a:pt x="7513" y="3477"/>
                    </a:lnTo>
                    <a:lnTo>
                      <a:pt x="7513" y="1096"/>
                    </a:lnTo>
                    <a:close/>
                    <a:moveTo>
                      <a:pt x="8299" y="3787"/>
                    </a:moveTo>
                    <a:lnTo>
                      <a:pt x="8299" y="4120"/>
                    </a:lnTo>
                    <a:lnTo>
                      <a:pt x="8287" y="4120"/>
                    </a:lnTo>
                    <a:cubicBezTo>
                      <a:pt x="8287" y="4191"/>
                      <a:pt x="8228" y="4251"/>
                      <a:pt x="8156" y="4251"/>
                    </a:cubicBezTo>
                    <a:lnTo>
                      <a:pt x="1453" y="4251"/>
                    </a:lnTo>
                    <a:cubicBezTo>
                      <a:pt x="1382" y="4251"/>
                      <a:pt x="1322" y="4191"/>
                      <a:pt x="1322" y="4120"/>
                    </a:cubicBezTo>
                    <a:lnTo>
                      <a:pt x="1322" y="3787"/>
                    </a:lnTo>
                    <a:close/>
                    <a:moveTo>
                      <a:pt x="2644" y="4584"/>
                    </a:moveTo>
                    <a:lnTo>
                      <a:pt x="2644" y="6120"/>
                    </a:lnTo>
                    <a:lnTo>
                      <a:pt x="2132" y="6120"/>
                    </a:lnTo>
                    <a:lnTo>
                      <a:pt x="2132" y="4584"/>
                    </a:lnTo>
                    <a:close/>
                    <a:moveTo>
                      <a:pt x="7454" y="4584"/>
                    </a:moveTo>
                    <a:lnTo>
                      <a:pt x="7454" y="6120"/>
                    </a:lnTo>
                    <a:lnTo>
                      <a:pt x="6942" y="6120"/>
                    </a:lnTo>
                    <a:lnTo>
                      <a:pt x="6942" y="4584"/>
                    </a:lnTo>
                    <a:close/>
                    <a:moveTo>
                      <a:pt x="7168" y="0"/>
                    </a:moveTo>
                    <a:cubicBezTo>
                      <a:pt x="6989" y="0"/>
                      <a:pt x="6847" y="143"/>
                      <a:pt x="6847" y="322"/>
                    </a:cubicBezTo>
                    <a:lnTo>
                      <a:pt x="6847" y="751"/>
                    </a:lnTo>
                    <a:cubicBezTo>
                      <a:pt x="6847" y="929"/>
                      <a:pt x="6989" y="1084"/>
                      <a:pt x="7168" y="1084"/>
                    </a:cubicBezTo>
                    <a:lnTo>
                      <a:pt x="7204" y="1084"/>
                    </a:lnTo>
                    <a:lnTo>
                      <a:pt x="7204" y="1810"/>
                    </a:lnTo>
                    <a:cubicBezTo>
                      <a:pt x="7049" y="1691"/>
                      <a:pt x="6870" y="1632"/>
                      <a:pt x="6680" y="1632"/>
                    </a:cubicBezTo>
                    <a:lnTo>
                      <a:pt x="2929" y="1632"/>
                    </a:lnTo>
                    <a:cubicBezTo>
                      <a:pt x="2739" y="1632"/>
                      <a:pt x="2560" y="1703"/>
                      <a:pt x="2406" y="1810"/>
                    </a:cubicBezTo>
                    <a:lnTo>
                      <a:pt x="2406" y="1096"/>
                    </a:lnTo>
                    <a:lnTo>
                      <a:pt x="2477" y="1096"/>
                    </a:lnTo>
                    <a:cubicBezTo>
                      <a:pt x="2656" y="1096"/>
                      <a:pt x="2810" y="953"/>
                      <a:pt x="2810" y="762"/>
                    </a:cubicBezTo>
                    <a:lnTo>
                      <a:pt x="2810" y="334"/>
                    </a:lnTo>
                    <a:cubicBezTo>
                      <a:pt x="2810" y="155"/>
                      <a:pt x="2656" y="12"/>
                      <a:pt x="2477" y="12"/>
                    </a:cubicBezTo>
                    <a:lnTo>
                      <a:pt x="322" y="12"/>
                    </a:lnTo>
                    <a:cubicBezTo>
                      <a:pt x="143" y="12"/>
                      <a:pt x="0" y="155"/>
                      <a:pt x="0" y="334"/>
                    </a:cubicBezTo>
                    <a:lnTo>
                      <a:pt x="0" y="762"/>
                    </a:lnTo>
                    <a:cubicBezTo>
                      <a:pt x="0" y="953"/>
                      <a:pt x="143" y="1096"/>
                      <a:pt x="322" y="1096"/>
                    </a:cubicBezTo>
                    <a:lnTo>
                      <a:pt x="393" y="1096"/>
                    </a:lnTo>
                    <a:lnTo>
                      <a:pt x="393" y="3167"/>
                    </a:lnTo>
                    <a:cubicBezTo>
                      <a:pt x="393" y="3489"/>
                      <a:pt x="655" y="3763"/>
                      <a:pt x="977" y="3787"/>
                    </a:cubicBezTo>
                    <a:lnTo>
                      <a:pt x="977" y="4120"/>
                    </a:lnTo>
                    <a:cubicBezTo>
                      <a:pt x="977" y="4370"/>
                      <a:pt x="1191" y="4584"/>
                      <a:pt x="1441" y="4584"/>
                    </a:cubicBezTo>
                    <a:lnTo>
                      <a:pt x="1810" y="4584"/>
                    </a:lnTo>
                    <a:lnTo>
                      <a:pt x="1810" y="6132"/>
                    </a:lnTo>
                    <a:lnTo>
                      <a:pt x="1572" y="6132"/>
                    </a:lnTo>
                    <a:cubicBezTo>
                      <a:pt x="1489" y="6132"/>
                      <a:pt x="1405" y="6204"/>
                      <a:pt x="1405" y="6287"/>
                    </a:cubicBezTo>
                    <a:cubicBezTo>
                      <a:pt x="1405" y="6382"/>
                      <a:pt x="1489" y="6454"/>
                      <a:pt x="1572" y="6454"/>
                    </a:cubicBezTo>
                    <a:lnTo>
                      <a:pt x="3191" y="6454"/>
                    </a:lnTo>
                    <a:cubicBezTo>
                      <a:pt x="3287" y="6454"/>
                      <a:pt x="3358" y="6382"/>
                      <a:pt x="3358" y="6287"/>
                    </a:cubicBezTo>
                    <a:cubicBezTo>
                      <a:pt x="3358" y="6204"/>
                      <a:pt x="3287" y="6132"/>
                      <a:pt x="3191" y="6132"/>
                    </a:cubicBezTo>
                    <a:lnTo>
                      <a:pt x="2953" y="6132"/>
                    </a:lnTo>
                    <a:lnTo>
                      <a:pt x="2953" y="4584"/>
                    </a:lnTo>
                    <a:lnTo>
                      <a:pt x="6620" y="4584"/>
                    </a:lnTo>
                    <a:lnTo>
                      <a:pt x="6620" y="6132"/>
                    </a:lnTo>
                    <a:lnTo>
                      <a:pt x="6382" y="6132"/>
                    </a:lnTo>
                    <a:cubicBezTo>
                      <a:pt x="6287" y="6132"/>
                      <a:pt x="6216" y="6204"/>
                      <a:pt x="6216" y="6287"/>
                    </a:cubicBezTo>
                    <a:cubicBezTo>
                      <a:pt x="6216" y="6382"/>
                      <a:pt x="6287" y="6454"/>
                      <a:pt x="6382" y="6454"/>
                    </a:cubicBezTo>
                    <a:lnTo>
                      <a:pt x="8001" y="6454"/>
                    </a:lnTo>
                    <a:cubicBezTo>
                      <a:pt x="8097" y="6454"/>
                      <a:pt x="8168" y="6382"/>
                      <a:pt x="8168" y="6287"/>
                    </a:cubicBezTo>
                    <a:cubicBezTo>
                      <a:pt x="8168" y="6204"/>
                      <a:pt x="8097" y="6132"/>
                      <a:pt x="8001" y="6132"/>
                    </a:cubicBezTo>
                    <a:lnTo>
                      <a:pt x="7763" y="6132"/>
                    </a:lnTo>
                    <a:lnTo>
                      <a:pt x="7763" y="4584"/>
                    </a:lnTo>
                    <a:lnTo>
                      <a:pt x="8132" y="4584"/>
                    </a:lnTo>
                    <a:cubicBezTo>
                      <a:pt x="8394" y="4584"/>
                      <a:pt x="8597" y="4370"/>
                      <a:pt x="8597" y="4120"/>
                    </a:cubicBezTo>
                    <a:lnTo>
                      <a:pt x="8597" y="3787"/>
                    </a:lnTo>
                    <a:cubicBezTo>
                      <a:pt x="8930" y="3763"/>
                      <a:pt x="9180" y="3489"/>
                      <a:pt x="9180" y="3167"/>
                    </a:cubicBezTo>
                    <a:lnTo>
                      <a:pt x="9180" y="1096"/>
                    </a:lnTo>
                    <a:lnTo>
                      <a:pt x="9299" y="1096"/>
                    </a:lnTo>
                    <a:cubicBezTo>
                      <a:pt x="9478" y="1096"/>
                      <a:pt x="9621" y="953"/>
                      <a:pt x="9621" y="762"/>
                    </a:cubicBezTo>
                    <a:lnTo>
                      <a:pt x="9621" y="334"/>
                    </a:lnTo>
                    <a:cubicBezTo>
                      <a:pt x="9645" y="143"/>
                      <a:pt x="9490" y="0"/>
                      <a:pt x="93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21" name="Google Shape;13009;p59">
                <a:extLst>
                  <a:ext uri="{FF2B5EF4-FFF2-40B4-BE49-F238E27FC236}">
                    <a16:creationId xmlns:a16="http://schemas.microsoft.com/office/drawing/2014/main" id="{4B6B6087-622D-425F-880F-43920653D999}"/>
                  </a:ext>
                </a:extLst>
              </p:cNvPr>
              <p:cNvSpPr/>
              <p:nvPr/>
            </p:nvSpPr>
            <p:spPr>
              <a:xfrm>
                <a:off x="8040131" y="2904039"/>
                <a:ext cx="230268" cy="132182"/>
              </a:xfrm>
              <a:custGeom>
                <a:avLst/>
                <a:gdLst/>
                <a:ahLst/>
                <a:cxnLst/>
                <a:rect l="l" t="t" r="r" b="b"/>
                <a:pathLst>
                  <a:path w="7240" h="4156" extrusionOk="0">
                    <a:moveTo>
                      <a:pt x="1346" y="1"/>
                    </a:moveTo>
                    <a:cubicBezTo>
                      <a:pt x="619" y="1"/>
                      <a:pt x="0" y="596"/>
                      <a:pt x="0" y="1346"/>
                    </a:cubicBezTo>
                    <a:lnTo>
                      <a:pt x="0" y="3989"/>
                    </a:lnTo>
                    <a:cubicBezTo>
                      <a:pt x="0" y="4084"/>
                      <a:pt x="84" y="4156"/>
                      <a:pt x="167" y="4156"/>
                    </a:cubicBezTo>
                    <a:cubicBezTo>
                      <a:pt x="262" y="4156"/>
                      <a:pt x="334" y="4084"/>
                      <a:pt x="334" y="3989"/>
                    </a:cubicBezTo>
                    <a:lnTo>
                      <a:pt x="334" y="1346"/>
                    </a:lnTo>
                    <a:cubicBezTo>
                      <a:pt x="334" y="798"/>
                      <a:pt x="774" y="334"/>
                      <a:pt x="1346" y="334"/>
                    </a:cubicBezTo>
                    <a:lnTo>
                      <a:pt x="5882" y="334"/>
                    </a:lnTo>
                    <a:cubicBezTo>
                      <a:pt x="6430" y="334"/>
                      <a:pt x="6894" y="786"/>
                      <a:pt x="6894" y="1346"/>
                    </a:cubicBezTo>
                    <a:lnTo>
                      <a:pt x="6906" y="3989"/>
                    </a:lnTo>
                    <a:cubicBezTo>
                      <a:pt x="6906" y="4084"/>
                      <a:pt x="6977" y="4156"/>
                      <a:pt x="7073" y="4156"/>
                    </a:cubicBezTo>
                    <a:cubicBezTo>
                      <a:pt x="7156" y="4156"/>
                      <a:pt x="7239" y="4084"/>
                      <a:pt x="7239" y="3989"/>
                    </a:cubicBezTo>
                    <a:lnTo>
                      <a:pt x="7227" y="1346"/>
                    </a:lnTo>
                    <a:cubicBezTo>
                      <a:pt x="7227" y="620"/>
                      <a:pt x="6632" y="1"/>
                      <a:pt x="58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518" name="组合 517">
            <a:extLst>
              <a:ext uri="{FF2B5EF4-FFF2-40B4-BE49-F238E27FC236}">
                <a16:creationId xmlns:a16="http://schemas.microsoft.com/office/drawing/2014/main" id="{C6B30983-4BDC-49FE-B8FD-FD09D5C0F19C}"/>
              </a:ext>
            </a:extLst>
          </p:cNvPr>
          <p:cNvGrpSpPr/>
          <p:nvPr/>
        </p:nvGrpSpPr>
        <p:grpSpPr>
          <a:xfrm>
            <a:off x="966710" y="4329045"/>
            <a:ext cx="10290226" cy="479194"/>
            <a:chOff x="706689" y="4211244"/>
            <a:chExt cx="10810267" cy="503409"/>
          </a:xfrm>
          <a:solidFill>
            <a:schemeClr val="tx1">
              <a:lumMod val="75000"/>
              <a:lumOff val="25000"/>
            </a:schemeClr>
          </a:solidFill>
        </p:grpSpPr>
        <p:grpSp>
          <p:nvGrpSpPr>
            <p:cNvPr id="519" name="Google Shape;13165;p59">
              <a:extLst>
                <a:ext uri="{FF2B5EF4-FFF2-40B4-BE49-F238E27FC236}">
                  <a16:creationId xmlns:a16="http://schemas.microsoft.com/office/drawing/2014/main" id="{954B9AE8-3FE0-4CB7-BCA0-EE38404D3DD9}"/>
                </a:ext>
              </a:extLst>
            </p:cNvPr>
            <p:cNvGrpSpPr/>
            <p:nvPr/>
          </p:nvGrpSpPr>
          <p:grpSpPr>
            <a:xfrm>
              <a:off x="706689" y="4228652"/>
              <a:ext cx="409012" cy="468593"/>
              <a:chOff x="859262" y="3353920"/>
              <a:chExt cx="306759" cy="351445"/>
            </a:xfrm>
            <a:grpFill/>
          </p:grpSpPr>
          <p:sp>
            <p:nvSpPr>
              <p:cNvPr id="640" name="Google Shape;13166;p59">
                <a:extLst>
                  <a:ext uri="{FF2B5EF4-FFF2-40B4-BE49-F238E27FC236}">
                    <a16:creationId xmlns:a16="http://schemas.microsoft.com/office/drawing/2014/main" id="{2F3CC0D8-B06B-4071-8510-35CFE5DB097F}"/>
                  </a:ext>
                </a:extLst>
              </p:cNvPr>
              <p:cNvSpPr/>
              <p:nvPr/>
            </p:nvSpPr>
            <p:spPr>
              <a:xfrm>
                <a:off x="859262" y="3415718"/>
                <a:ext cx="132563" cy="205937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6475" extrusionOk="0">
                    <a:moveTo>
                      <a:pt x="1444" y="0"/>
                    </a:moveTo>
                    <a:cubicBezTo>
                      <a:pt x="1418" y="0"/>
                      <a:pt x="1392" y="7"/>
                      <a:pt x="1369" y="22"/>
                    </a:cubicBezTo>
                    <a:lnTo>
                      <a:pt x="262" y="665"/>
                    </a:lnTo>
                    <a:cubicBezTo>
                      <a:pt x="0" y="808"/>
                      <a:pt x="0" y="1200"/>
                      <a:pt x="262" y="1367"/>
                    </a:cubicBezTo>
                    <a:lnTo>
                      <a:pt x="1143" y="1867"/>
                    </a:lnTo>
                    <a:lnTo>
                      <a:pt x="429" y="2284"/>
                    </a:lnTo>
                    <a:cubicBezTo>
                      <a:pt x="83" y="2474"/>
                      <a:pt x="83" y="2974"/>
                      <a:pt x="429" y="3165"/>
                    </a:cubicBezTo>
                    <a:lnTo>
                      <a:pt x="1167" y="3594"/>
                    </a:lnTo>
                    <a:lnTo>
                      <a:pt x="417" y="4022"/>
                    </a:lnTo>
                    <a:cubicBezTo>
                      <a:pt x="71" y="4225"/>
                      <a:pt x="71" y="4713"/>
                      <a:pt x="417" y="4903"/>
                    </a:cubicBezTo>
                    <a:lnTo>
                      <a:pt x="1155" y="5332"/>
                    </a:lnTo>
                    <a:lnTo>
                      <a:pt x="917" y="5463"/>
                    </a:lnTo>
                    <a:cubicBezTo>
                      <a:pt x="774" y="5558"/>
                      <a:pt x="833" y="5784"/>
                      <a:pt x="1012" y="5784"/>
                    </a:cubicBezTo>
                    <a:cubicBezTo>
                      <a:pt x="1084" y="5784"/>
                      <a:pt x="1095" y="5749"/>
                      <a:pt x="1488" y="5522"/>
                    </a:cubicBezTo>
                    <a:lnTo>
                      <a:pt x="3119" y="6463"/>
                    </a:lnTo>
                    <a:cubicBezTo>
                      <a:pt x="3155" y="6475"/>
                      <a:pt x="3179" y="6475"/>
                      <a:pt x="3191" y="6475"/>
                    </a:cubicBezTo>
                    <a:cubicBezTo>
                      <a:pt x="3250" y="6475"/>
                      <a:pt x="3310" y="6451"/>
                      <a:pt x="3346" y="6392"/>
                    </a:cubicBezTo>
                    <a:cubicBezTo>
                      <a:pt x="3393" y="6320"/>
                      <a:pt x="3358" y="6213"/>
                      <a:pt x="3286" y="6165"/>
                    </a:cubicBezTo>
                    <a:cubicBezTo>
                      <a:pt x="2643" y="5796"/>
                      <a:pt x="1226" y="4987"/>
                      <a:pt x="560" y="4618"/>
                    </a:cubicBezTo>
                    <a:cubicBezTo>
                      <a:pt x="441" y="4546"/>
                      <a:pt x="441" y="4368"/>
                      <a:pt x="560" y="4308"/>
                    </a:cubicBezTo>
                    <a:lnTo>
                      <a:pt x="1476" y="3772"/>
                    </a:lnTo>
                    <a:cubicBezTo>
                      <a:pt x="1498" y="3782"/>
                      <a:pt x="1520" y="3786"/>
                      <a:pt x="1541" y="3786"/>
                    </a:cubicBezTo>
                    <a:cubicBezTo>
                      <a:pt x="1627" y="3786"/>
                      <a:pt x="1705" y="3717"/>
                      <a:pt x="1715" y="3641"/>
                    </a:cubicBezTo>
                    <a:cubicBezTo>
                      <a:pt x="1715" y="3582"/>
                      <a:pt x="1691" y="3522"/>
                      <a:pt x="1631" y="3486"/>
                    </a:cubicBezTo>
                    <a:lnTo>
                      <a:pt x="1476" y="3403"/>
                    </a:lnTo>
                    <a:lnTo>
                      <a:pt x="560" y="2879"/>
                    </a:lnTo>
                    <a:cubicBezTo>
                      <a:pt x="441" y="2808"/>
                      <a:pt x="441" y="2629"/>
                      <a:pt x="560" y="2570"/>
                    </a:cubicBezTo>
                    <a:lnTo>
                      <a:pt x="1441" y="2058"/>
                    </a:lnTo>
                    <a:lnTo>
                      <a:pt x="3870" y="3439"/>
                    </a:lnTo>
                    <a:cubicBezTo>
                      <a:pt x="3893" y="3463"/>
                      <a:pt x="3929" y="3463"/>
                      <a:pt x="3941" y="3463"/>
                    </a:cubicBezTo>
                    <a:cubicBezTo>
                      <a:pt x="4001" y="3463"/>
                      <a:pt x="4060" y="3427"/>
                      <a:pt x="4084" y="3367"/>
                    </a:cubicBezTo>
                    <a:cubicBezTo>
                      <a:pt x="4167" y="3296"/>
                      <a:pt x="4132" y="3189"/>
                      <a:pt x="4060" y="3153"/>
                    </a:cubicBezTo>
                    <a:cubicBezTo>
                      <a:pt x="1262" y="1558"/>
                      <a:pt x="3215" y="2653"/>
                      <a:pt x="429" y="1069"/>
                    </a:cubicBezTo>
                    <a:cubicBezTo>
                      <a:pt x="381" y="1034"/>
                      <a:pt x="381" y="962"/>
                      <a:pt x="429" y="950"/>
                    </a:cubicBezTo>
                    <a:lnTo>
                      <a:pt x="1524" y="307"/>
                    </a:lnTo>
                    <a:cubicBezTo>
                      <a:pt x="1607" y="260"/>
                      <a:pt x="1631" y="153"/>
                      <a:pt x="1584" y="81"/>
                    </a:cubicBezTo>
                    <a:cubicBezTo>
                      <a:pt x="1559" y="32"/>
                      <a:pt x="1501" y="0"/>
                      <a:pt x="14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41" name="Google Shape;13167;p59">
                <a:extLst>
                  <a:ext uri="{FF2B5EF4-FFF2-40B4-BE49-F238E27FC236}">
                    <a16:creationId xmlns:a16="http://schemas.microsoft.com/office/drawing/2014/main" id="{CFC76696-BCB9-4D21-B4C6-F4179D037023}"/>
                  </a:ext>
                </a:extLst>
              </p:cNvPr>
              <p:cNvSpPr/>
              <p:nvPr/>
            </p:nvSpPr>
            <p:spPr>
              <a:xfrm>
                <a:off x="916415" y="3353920"/>
                <a:ext cx="178013" cy="62147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1954" extrusionOk="0">
                    <a:moveTo>
                      <a:pt x="3061" y="0"/>
                    </a:moveTo>
                    <a:cubicBezTo>
                      <a:pt x="2891" y="0"/>
                      <a:pt x="2929" y="33"/>
                      <a:pt x="144" y="1631"/>
                    </a:cubicBezTo>
                    <a:cubicBezTo>
                      <a:pt x="1" y="1727"/>
                      <a:pt x="60" y="1953"/>
                      <a:pt x="239" y="1953"/>
                    </a:cubicBezTo>
                    <a:cubicBezTo>
                      <a:pt x="245" y="1953"/>
                      <a:pt x="249" y="1953"/>
                      <a:pt x="254" y="1953"/>
                    </a:cubicBezTo>
                    <a:cubicBezTo>
                      <a:pt x="317" y="1953"/>
                      <a:pt x="372" y="1901"/>
                      <a:pt x="3049" y="357"/>
                    </a:cubicBezTo>
                    <a:cubicBezTo>
                      <a:pt x="3060" y="350"/>
                      <a:pt x="3067" y="344"/>
                      <a:pt x="3080" y="344"/>
                    </a:cubicBezTo>
                    <a:cubicBezTo>
                      <a:pt x="3151" y="344"/>
                      <a:pt x="3392" y="523"/>
                      <a:pt x="5347" y="1631"/>
                    </a:cubicBezTo>
                    <a:cubicBezTo>
                      <a:pt x="5372" y="1648"/>
                      <a:pt x="5402" y="1656"/>
                      <a:pt x="5431" y="1656"/>
                    </a:cubicBezTo>
                    <a:cubicBezTo>
                      <a:pt x="5485" y="1656"/>
                      <a:pt x="5538" y="1630"/>
                      <a:pt x="5561" y="1584"/>
                    </a:cubicBezTo>
                    <a:cubicBezTo>
                      <a:pt x="5597" y="1488"/>
                      <a:pt x="5561" y="1381"/>
                      <a:pt x="5490" y="1334"/>
                    </a:cubicBezTo>
                    <a:cubicBezTo>
                      <a:pt x="3216" y="48"/>
                      <a:pt x="3263" y="0"/>
                      <a:pt x="3085" y="0"/>
                    </a:cubicBezTo>
                    <a:cubicBezTo>
                      <a:pt x="3076" y="0"/>
                      <a:pt x="3069" y="0"/>
                      <a:pt x="30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42" name="Google Shape;13168;p59">
                <a:extLst>
                  <a:ext uri="{FF2B5EF4-FFF2-40B4-BE49-F238E27FC236}">
                    <a16:creationId xmlns:a16="http://schemas.microsoft.com/office/drawing/2014/main" id="{88B994A5-1797-40C6-BFCE-179EAFF23644}"/>
                  </a:ext>
                </a:extLst>
              </p:cNvPr>
              <p:cNvSpPr/>
              <p:nvPr/>
            </p:nvSpPr>
            <p:spPr>
              <a:xfrm>
                <a:off x="920582" y="3405858"/>
                <a:ext cx="245439" cy="243817"/>
              </a:xfrm>
              <a:custGeom>
                <a:avLst/>
                <a:gdLst/>
                <a:ahLst/>
                <a:cxnLst/>
                <a:rect l="l" t="t" r="r" b="b"/>
                <a:pathLst>
                  <a:path w="7717" h="7666" extrusionOk="0">
                    <a:moveTo>
                      <a:pt x="6359" y="844"/>
                    </a:moveTo>
                    <a:lnTo>
                      <a:pt x="6359" y="1808"/>
                    </a:lnTo>
                    <a:lnTo>
                      <a:pt x="5359" y="1332"/>
                    </a:lnTo>
                    <a:lnTo>
                      <a:pt x="6359" y="844"/>
                    </a:lnTo>
                    <a:close/>
                    <a:moveTo>
                      <a:pt x="5820" y="0"/>
                    </a:moveTo>
                    <a:cubicBezTo>
                      <a:pt x="5762" y="0"/>
                      <a:pt x="5701" y="33"/>
                      <a:pt x="5668" y="82"/>
                    </a:cubicBezTo>
                    <a:cubicBezTo>
                      <a:pt x="5621" y="153"/>
                      <a:pt x="5656" y="260"/>
                      <a:pt x="5728" y="308"/>
                    </a:cubicBezTo>
                    <a:lnTo>
                      <a:pt x="6144" y="546"/>
                    </a:lnTo>
                    <a:lnTo>
                      <a:pt x="4882" y="1153"/>
                    </a:lnTo>
                    <a:cubicBezTo>
                      <a:pt x="4823" y="1177"/>
                      <a:pt x="4799" y="1237"/>
                      <a:pt x="4799" y="1296"/>
                    </a:cubicBezTo>
                    <a:cubicBezTo>
                      <a:pt x="4799" y="1356"/>
                      <a:pt x="4823" y="1415"/>
                      <a:pt x="4882" y="1451"/>
                    </a:cubicBezTo>
                    <a:lnTo>
                      <a:pt x="6144" y="2058"/>
                    </a:lnTo>
                    <a:cubicBezTo>
                      <a:pt x="5656" y="2344"/>
                      <a:pt x="3204" y="3737"/>
                      <a:pt x="2954" y="3892"/>
                    </a:cubicBezTo>
                    <a:cubicBezTo>
                      <a:pt x="2942" y="3898"/>
                      <a:pt x="2930" y="3901"/>
                      <a:pt x="2916" y="3901"/>
                    </a:cubicBezTo>
                    <a:cubicBezTo>
                      <a:pt x="2903" y="3901"/>
                      <a:pt x="2888" y="3898"/>
                      <a:pt x="2870" y="3892"/>
                    </a:cubicBezTo>
                    <a:lnTo>
                      <a:pt x="2668" y="3773"/>
                    </a:lnTo>
                    <a:cubicBezTo>
                      <a:pt x="2645" y="3758"/>
                      <a:pt x="2619" y="3751"/>
                      <a:pt x="2593" y="3751"/>
                    </a:cubicBezTo>
                    <a:cubicBezTo>
                      <a:pt x="2535" y="3751"/>
                      <a:pt x="2474" y="3783"/>
                      <a:pt x="2442" y="3832"/>
                    </a:cubicBezTo>
                    <a:cubicBezTo>
                      <a:pt x="2394" y="3904"/>
                      <a:pt x="2430" y="4011"/>
                      <a:pt x="2501" y="4058"/>
                    </a:cubicBezTo>
                    <a:lnTo>
                      <a:pt x="2715" y="4177"/>
                    </a:lnTo>
                    <a:cubicBezTo>
                      <a:pt x="2775" y="4201"/>
                      <a:pt x="2846" y="4237"/>
                      <a:pt x="2906" y="4237"/>
                    </a:cubicBezTo>
                    <a:cubicBezTo>
                      <a:pt x="2977" y="4237"/>
                      <a:pt x="3037" y="4213"/>
                      <a:pt x="3096" y="4177"/>
                    </a:cubicBezTo>
                    <a:lnTo>
                      <a:pt x="6299" y="2344"/>
                    </a:lnTo>
                    <a:lnTo>
                      <a:pt x="7180" y="2844"/>
                    </a:lnTo>
                    <a:cubicBezTo>
                      <a:pt x="7299" y="2927"/>
                      <a:pt x="7299" y="3106"/>
                      <a:pt x="7180" y="3165"/>
                    </a:cubicBezTo>
                    <a:cubicBezTo>
                      <a:pt x="4823" y="4499"/>
                      <a:pt x="5823" y="3939"/>
                      <a:pt x="2989" y="5559"/>
                    </a:cubicBezTo>
                    <a:cubicBezTo>
                      <a:pt x="2960" y="5570"/>
                      <a:pt x="2930" y="5576"/>
                      <a:pt x="2900" y="5576"/>
                    </a:cubicBezTo>
                    <a:cubicBezTo>
                      <a:pt x="2870" y="5576"/>
                      <a:pt x="2840" y="5570"/>
                      <a:pt x="2811" y="5559"/>
                    </a:cubicBezTo>
                    <a:lnTo>
                      <a:pt x="275" y="4094"/>
                    </a:lnTo>
                    <a:cubicBezTo>
                      <a:pt x="249" y="4083"/>
                      <a:pt x="222" y="4078"/>
                      <a:pt x="196" y="4078"/>
                    </a:cubicBezTo>
                    <a:cubicBezTo>
                      <a:pt x="137" y="4078"/>
                      <a:pt x="81" y="4104"/>
                      <a:pt x="48" y="4154"/>
                    </a:cubicBezTo>
                    <a:cubicBezTo>
                      <a:pt x="1" y="4237"/>
                      <a:pt x="37" y="4332"/>
                      <a:pt x="108" y="4380"/>
                    </a:cubicBezTo>
                    <a:lnTo>
                      <a:pt x="2656" y="5844"/>
                    </a:lnTo>
                    <a:cubicBezTo>
                      <a:pt x="2727" y="5880"/>
                      <a:pt x="2811" y="5916"/>
                      <a:pt x="2906" y="5916"/>
                    </a:cubicBezTo>
                    <a:cubicBezTo>
                      <a:pt x="2989" y="5916"/>
                      <a:pt x="3085" y="5880"/>
                      <a:pt x="3156" y="5844"/>
                    </a:cubicBezTo>
                    <a:lnTo>
                      <a:pt x="6264" y="4070"/>
                    </a:lnTo>
                    <a:lnTo>
                      <a:pt x="7192" y="4606"/>
                    </a:lnTo>
                    <a:cubicBezTo>
                      <a:pt x="7311" y="4678"/>
                      <a:pt x="7311" y="4856"/>
                      <a:pt x="7192" y="4916"/>
                    </a:cubicBezTo>
                    <a:cubicBezTo>
                      <a:pt x="7097" y="4963"/>
                      <a:pt x="7121" y="4963"/>
                      <a:pt x="3013" y="7309"/>
                    </a:cubicBezTo>
                    <a:cubicBezTo>
                      <a:pt x="2983" y="7327"/>
                      <a:pt x="2954" y="7336"/>
                      <a:pt x="2924" y="7336"/>
                    </a:cubicBezTo>
                    <a:cubicBezTo>
                      <a:pt x="2894" y="7336"/>
                      <a:pt x="2864" y="7327"/>
                      <a:pt x="2835" y="7309"/>
                    </a:cubicBezTo>
                    <a:lnTo>
                      <a:pt x="1942" y="6797"/>
                    </a:lnTo>
                    <a:cubicBezTo>
                      <a:pt x="1913" y="6780"/>
                      <a:pt x="1883" y="6773"/>
                      <a:pt x="1854" y="6773"/>
                    </a:cubicBezTo>
                    <a:cubicBezTo>
                      <a:pt x="1798" y="6773"/>
                      <a:pt x="1747" y="6802"/>
                      <a:pt x="1715" y="6856"/>
                    </a:cubicBezTo>
                    <a:cubicBezTo>
                      <a:pt x="1668" y="6928"/>
                      <a:pt x="1703" y="7035"/>
                      <a:pt x="1775" y="7071"/>
                    </a:cubicBezTo>
                    <a:lnTo>
                      <a:pt x="2668" y="7595"/>
                    </a:lnTo>
                    <a:cubicBezTo>
                      <a:pt x="2739" y="7642"/>
                      <a:pt x="2835" y="7666"/>
                      <a:pt x="2918" y="7666"/>
                    </a:cubicBezTo>
                    <a:cubicBezTo>
                      <a:pt x="3013" y="7666"/>
                      <a:pt x="3096" y="7642"/>
                      <a:pt x="3168" y="7595"/>
                    </a:cubicBezTo>
                    <a:lnTo>
                      <a:pt x="6287" y="5821"/>
                    </a:lnTo>
                    <a:lnTo>
                      <a:pt x="7204" y="6356"/>
                    </a:lnTo>
                    <a:cubicBezTo>
                      <a:pt x="7323" y="6440"/>
                      <a:pt x="7323" y="6618"/>
                      <a:pt x="7204" y="6678"/>
                    </a:cubicBezTo>
                    <a:lnTo>
                      <a:pt x="6430" y="7118"/>
                    </a:lnTo>
                    <a:cubicBezTo>
                      <a:pt x="6287" y="7214"/>
                      <a:pt x="6347" y="7428"/>
                      <a:pt x="6502" y="7428"/>
                    </a:cubicBezTo>
                    <a:cubicBezTo>
                      <a:pt x="6585" y="7428"/>
                      <a:pt x="6549" y="7416"/>
                      <a:pt x="7359" y="6975"/>
                    </a:cubicBezTo>
                    <a:cubicBezTo>
                      <a:pt x="7716" y="6761"/>
                      <a:pt x="7716" y="6273"/>
                      <a:pt x="7383" y="6082"/>
                    </a:cubicBezTo>
                    <a:lnTo>
                      <a:pt x="6621" y="5642"/>
                    </a:lnTo>
                    <a:lnTo>
                      <a:pt x="7371" y="5213"/>
                    </a:lnTo>
                    <a:cubicBezTo>
                      <a:pt x="7538" y="5130"/>
                      <a:pt x="7621" y="4963"/>
                      <a:pt x="7621" y="4773"/>
                    </a:cubicBezTo>
                    <a:cubicBezTo>
                      <a:pt x="7621" y="4594"/>
                      <a:pt x="7538" y="4427"/>
                      <a:pt x="7371" y="4320"/>
                    </a:cubicBezTo>
                    <a:lnTo>
                      <a:pt x="6609" y="3892"/>
                    </a:lnTo>
                    <a:lnTo>
                      <a:pt x="7359" y="3463"/>
                    </a:lnTo>
                    <a:cubicBezTo>
                      <a:pt x="7514" y="3368"/>
                      <a:pt x="7609" y="3201"/>
                      <a:pt x="7609" y="3011"/>
                    </a:cubicBezTo>
                    <a:cubicBezTo>
                      <a:pt x="7609" y="2832"/>
                      <a:pt x="7514" y="2665"/>
                      <a:pt x="7359" y="2570"/>
                    </a:cubicBezTo>
                    <a:lnTo>
                      <a:pt x="6668" y="2165"/>
                    </a:lnTo>
                    <a:cubicBezTo>
                      <a:pt x="6668" y="427"/>
                      <a:pt x="6680" y="510"/>
                      <a:pt x="6621" y="451"/>
                    </a:cubicBezTo>
                    <a:cubicBezTo>
                      <a:pt x="6597" y="403"/>
                      <a:pt x="6609" y="439"/>
                      <a:pt x="5894" y="22"/>
                    </a:cubicBezTo>
                    <a:cubicBezTo>
                      <a:pt x="5872" y="7"/>
                      <a:pt x="5846" y="0"/>
                      <a:pt x="58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43" name="Google Shape;13169;p59">
                <a:extLst>
                  <a:ext uri="{FF2B5EF4-FFF2-40B4-BE49-F238E27FC236}">
                    <a16:creationId xmlns:a16="http://schemas.microsoft.com/office/drawing/2014/main" id="{A1755D4E-ECDD-4099-942C-EBE721F2AD68}"/>
                  </a:ext>
                </a:extLst>
              </p:cNvPr>
              <p:cNvSpPr/>
              <p:nvPr/>
            </p:nvSpPr>
            <p:spPr>
              <a:xfrm>
                <a:off x="986100" y="3642074"/>
                <a:ext cx="129923" cy="63292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1990" extrusionOk="0">
                    <a:moveTo>
                      <a:pt x="3892" y="0"/>
                    </a:moveTo>
                    <a:cubicBezTo>
                      <a:pt x="3864" y="0"/>
                      <a:pt x="3835" y="8"/>
                      <a:pt x="3811" y="25"/>
                    </a:cubicBezTo>
                    <a:lnTo>
                      <a:pt x="965" y="1644"/>
                    </a:lnTo>
                    <a:cubicBezTo>
                      <a:pt x="935" y="1656"/>
                      <a:pt x="906" y="1662"/>
                      <a:pt x="876" y="1662"/>
                    </a:cubicBezTo>
                    <a:cubicBezTo>
                      <a:pt x="846" y="1662"/>
                      <a:pt x="816" y="1656"/>
                      <a:pt x="786" y="1644"/>
                    </a:cubicBezTo>
                    <a:lnTo>
                      <a:pt x="263" y="1346"/>
                    </a:lnTo>
                    <a:cubicBezTo>
                      <a:pt x="240" y="1331"/>
                      <a:pt x="214" y="1325"/>
                      <a:pt x="188" y="1325"/>
                    </a:cubicBezTo>
                    <a:cubicBezTo>
                      <a:pt x="130" y="1325"/>
                      <a:pt x="69" y="1357"/>
                      <a:pt x="36" y="1406"/>
                    </a:cubicBezTo>
                    <a:cubicBezTo>
                      <a:pt x="1" y="1477"/>
                      <a:pt x="24" y="1584"/>
                      <a:pt x="96" y="1632"/>
                    </a:cubicBezTo>
                    <a:cubicBezTo>
                      <a:pt x="572" y="1882"/>
                      <a:pt x="655" y="1989"/>
                      <a:pt x="870" y="1989"/>
                    </a:cubicBezTo>
                    <a:cubicBezTo>
                      <a:pt x="1108" y="1989"/>
                      <a:pt x="965" y="1989"/>
                      <a:pt x="3965" y="287"/>
                    </a:cubicBezTo>
                    <a:cubicBezTo>
                      <a:pt x="4061" y="263"/>
                      <a:pt x="4084" y="156"/>
                      <a:pt x="4025" y="84"/>
                    </a:cubicBezTo>
                    <a:cubicBezTo>
                      <a:pt x="4001" y="29"/>
                      <a:pt x="3947" y="0"/>
                      <a:pt x="38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44" name="Google Shape;13170;p59">
                <a:extLst>
                  <a:ext uri="{FF2B5EF4-FFF2-40B4-BE49-F238E27FC236}">
                    <a16:creationId xmlns:a16="http://schemas.microsoft.com/office/drawing/2014/main" id="{C400AD4A-1195-4AB5-A449-716D9809F93A}"/>
                  </a:ext>
                </a:extLst>
              </p:cNvPr>
              <p:cNvSpPr/>
              <p:nvPr/>
            </p:nvSpPr>
            <p:spPr>
              <a:xfrm>
                <a:off x="862283" y="3599678"/>
                <a:ext cx="118696" cy="84156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2646" extrusionOk="0">
                    <a:moveTo>
                      <a:pt x="366" y="1"/>
                    </a:moveTo>
                    <a:cubicBezTo>
                      <a:pt x="332" y="1"/>
                      <a:pt x="299" y="9"/>
                      <a:pt x="274" y="24"/>
                    </a:cubicBezTo>
                    <a:cubicBezTo>
                      <a:pt x="0" y="250"/>
                      <a:pt x="36" y="679"/>
                      <a:pt x="346" y="858"/>
                    </a:cubicBezTo>
                    <a:cubicBezTo>
                      <a:pt x="3352" y="2574"/>
                      <a:pt x="3447" y="2644"/>
                      <a:pt x="3517" y="2644"/>
                    </a:cubicBezTo>
                    <a:cubicBezTo>
                      <a:pt x="3523" y="2644"/>
                      <a:pt x="3529" y="2644"/>
                      <a:pt x="3536" y="2644"/>
                    </a:cubicBezTo>
                    <a:cubicBezTo>
                      <a:pt x="3544" y="2645"/>
                      <a:pt x="3550" y="2645"/>
                      <a:pt x="3557" y="2645"/>
                    </a:cubicBezTo>
                    <a:cubicBezTo>
                      <a:pt x="3685" y="2645"/>
                      <a:pt x="3732" y="2436"/>
                      <a:pt x="3596" y="2346"/>
                    </a:cubicBezTo>
                    <a:lnTo>
                      <a:pt x="500" y="584"/>
                    </a:lnTo>
                    <a:cubicBezTo>
                      <a:pt x="381" y="524"/>
                      <a:pt x="381" y="358"/>
                      <a:pt x="465" y="286"/>
                    </a:cubicBezTo>
                    <a:cubicBezTo>
                      <a:pt x="536" y="227"/>
                      <a:pt x="536" y="119"/>
                      <a:pt x="500" y="60"/>
                    </a:cubicBezTo>
                    <a:cubicBezTo>
                      <a:pt x="465" y="18"/>
                      <a:pt x="414" y="1"/>
                      <a:pt x="36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520" name="Google Shape;13171;p59">
              <a:extLst>
                <a:ext uri="{FF2B5EF4-FFF2-40B4-BE49-F238E27FC236}">
                  <a16:creationId xmlns:a16="http://schemas.microsoft.com/office/drawing/2014/main" id="{07582E57-3A13-4688-B44D-41962824B2EB}"/>
                </a:ext>
              </a:extLst>
            </p:cNvPr>
            <p:cNvSpPr/>
            <p:nvPr/>
          </p:nvSpPr>
          <p:spPr>
            <a:xfrm>
              <a:off x="1410850" y="4237938"/>
              <a:ext cx="384799" cy="450020"/>
            </a:xfrm>
            <a:custGeom>
              <a:avLst/>
              <a:gdLst/>
              <a:ahLst/>
              <a:cxnLst/>
              <a:rect l="l" t="t" r="r" b="b"/>
              <a:pathLst>
                <a:path w="9074" h="10612" extrusionOk="0">
                  <a:moveTo>
                    <a:pt x="1215" y="396"/>
                  </a:moveTo>
                  <a:lnTo>
                    <a:pt x="1370" y="682"/>
                  </a:lnTo>
                  <a:cubicBezTo>
                    <a:pt x="1323" y="706"/>
                    <a:pt x="1269" y="718"/>
                    <a:pt x="1217" y="718"/>
                  </a:cubicBezTo>
                  <a:cubicBezTo>
                    <a:pt x="1165" y="718"/>
                    <a:pt x="1114" y="706"/>
                    <a:pt x="1073" y="682"/>
                  </a:cubicBezTo>
                  <a:lnTo>
                    <a:pt x="1215" y="396"/>
                  </a:lnTo>
                  <a:close/>
                  <a:moveTo>
                    <a:pt x="2870" y="396"/>
                  </a:moveTo>
                  <a:lnTo>
                    <a:pt x="3013" y="682"/>
                  </a:lnTo>
                  <a:cubicBezTo>
                    <a:pt x="2972" y="706"/>
                    <a:pt x="2921" y="718"/>
                    <a:pt x="2869" y="718"/>
                  </a:cubicBezTo>
                  <a:cubicBezTo>
                    <a:pt x="2817" y="718"/>
                    <a:pt x="2763" y="706"/>
                    <a:pt x="2716" y="682"/>
                  </a:cubicBezTo>
                  <a:lnTo>
                    <a:pt x="2870" y="396"/>
                  </a:lnTo>
                  <a:close/>
                  <a:moveTo>
                    <a:pt x="4525" y="420"/>
                  </a:moveTo>
                  <a:lnTo>
                    <a:pt x="4668" y="694"/>
                  </a:lnTo>
                  <a:cubicBezTo>
                    <a:pt x="4627" y="718"/>
                    <a:pt x="4576" y="730"/>
                    <a:pt x="4524" y="730"/>
                  </a:cubicBezTo>
                  <a:cubicBezTo>
                    <a:pt x="4472" y="730"/>
                    <a:pt x="4418" y="718"/>
                    <a:pt x="4371" y="694"/>
                  </a:cubicBezTo>
                  <a:lnTo>
                    <a:pt x="4525" y="420"/>
                  </a:lnTo>
                  <a:close/>
                  <a:moveTo>
                    <a:pt x="6180" y="420"/>
                  </a:moveTo>
                  <a:lnTo>
                    <a:pt x="6323" y="694"/>
                  </a:lnTo>
                  <a:cubicBezTo>
                    <a:pt x="6282" y="718"/>
                    <a:pt x="6231" y="730"/>
                    <a:pt x="6179" y="730"/>
                  </a:cubicBezTo>
                  <a:cubicBezTo>
                    <a:pt x="6127" y="730"/>
                    <a:pt x="6073" y="718"/>
                    <a:pt x="6026" y="694"/>
                  </a:cubicBezTo>
                  <a:lnTo>
                    <a:pt x="6180" y="420"/>
                  </a:lnTo>
                  <a:close/>
                  <a:moveTo>
                    <a:pt x="7823" y="420"/>
                  </a:moveTo>
                  <a:lnTo>
                    <a:pt x="7978" y="694"/>
                  </a:lnTo>
                  <a:cubicBezTo>
                    <a:pt x="7931" y="718"/>
                    <a:pt x="7877" y="730"/>
                    <a:pt x="7825" y="730"/>
                  </a:cubicBezTo>
                  <a:cubicBezTo>
                    <a:pt x="7773" y="730"/>
                    <a:pt x="7722" y="718"/>
                    <a:pt x="7681" y="694"/>
                  </a:cubicBezTo>
                  <a:lnTo>
                    <a:pt x="7823" y="420"/>
                  </a:lnTo>
                  <a:close/>
                  <a:moveTo>
                    <a:pt x="1501" y="980"/>
                  </a:moveTo>
                  <a:lnTo>
                    <a:pt x="1775" y="1480"/>
                  </a:lnTo>
                  <a:lnTo>
                    <a:pt x="620" y="1480"/>
                  </a:lnTo>
                  <a:lnTo>
                    <a:pt x="906" y="980"/>
                  </a:lnTo>
                  <a:cubicBezTo>
                    <a:pt x="1001" y="1027"/>
                    <a:pt x="1096" y="1051"/>
                    <a:pt x="1204" y="1051"/>
                  </a:cubicBezTo>
                  <a:cubicBezTo>
                    <a:pt x="1311" y="1051"/>
                    <a:pt x="1406" y="1027"/>
                    <a:pt x="1501" y="980"/>
                  </a:cubicBezTo>
                  <a:close/>
                  <a:moveTo>
                    <a:pt x="3168" y="980"/>
                  </a:moveTo>
                  <a:lnTo>
                    <a:pt x="3442" y="1480"/>
                  </a:lnTo>
                  <a:lnTo>
                    <a:pt x="2287" y="1480"/>
                  </a:lnTo>
                  <a:lnTo>
                    <a:pt x="2573" y="980"/>
                  </a:lnTo>
                  <a:cubicBezTo>
                    <a:pt x="2668" y="1027"/>
                    <a:pt x="2763" y="1051"/>
                    <a:pt x="2870" y="1051"/>
                  </a:cubicBezTo>
                  <a:cubicBezTo>
                    <a:pt x="2978" y="1051"/>
                    <a:pt x="3073" y="1027"/>
                    <a:pt x="3168" y="980"/>
                  </a:cubicBezTo>
                  <a:close/>
                  <a:moveTo>
                    <a:pt x="4823" y="992"/>
                  </a:moveTo>
                  <a:lnTo>
                    <a:pt x="5085" y="1504"/>
                  </a:lnTo>
                  <a:lnTo>
                    <a:pt x="3942" y="1504"/>
                  </a:lnTo>
                  <a:lnTo>
                    <a:pt x="4228" y="992"/>
                  </a:lnTo>
                  <a:cubicBezTo>
                    <a:pt x="4311" y="1039"/>
                    <a:pt x="4418" y="1075"/>
                    <a:pt x="4525" y="1075"/>
                  </a:cubicBezTo>
                  <a:cubicBezTo>
                    <a:pt x="4633" y="1075"/>
                    <a:pt x="4728" y="1039"/>
                    <a:pt x="4823" y="992"/>
                  </a:cubicBezTo>
                  <a:close/>
                  <a:moveTo>
                    <a:pt x="6478" y="992"/>
                  </a:moveTo>
                  <a:lnTo>
                    <a:pt x="6740" y="1504"/>
                  </a:lnTo>
                  <a:lnTo>
                    <a:pt x="5597" y="1504"/>
                  </a:lnTo>
                  <a:lnTo>
                    <a:pt x="5883" y="992"/>
                  </a:lnTo>
                  <a:cubicBezTo>
                    <a:pt x="5966" y="1039"/>
                    <a:pt x="6073" y="1075"/>
                    <a:pt x="6180" y="1075"/>
                  </a:cubicBezTo>
                  <a:cubicBezTo>
                    <a:pt x="6276" y="1075"/>
                    <a:pt x="6383" y="1039"/>
                    <a:pt x="6478" y="992"/>
                  </a:cubicBezTo>
                  <a:close/>
                  <a:moveTo>
                    <a:pt x="8121" y="992"/>
                  </a:moveTo>
                  <a:lnTo>
                    <a:pt x="8395" y="1504"/>
                  </a:lnTo>
                  <a:lnTo>
                    <a:pt x="7252" y="1504"/>
                  </a:lnTo>
                  <a:lnTo>
                    <a:pt x="7526" y="992"/>
                  </a:lnTo>
                  <a:cubicBezTo>
                    <a:pt x="7621" y="1039"/>
                    <a:pt x="7728" y="1075"/>
                    <a:pt x="7823" y="1075"/>
                  </a:cubicBezTo>
                  <a:cubicBezTo>
                    <a:pt x="7931" y="1075"/>
                    <a:pt x="8038" y="1039"/>
                    <a:pt x="8121" y="992"/>
                  </a:cubicBezTo>
                  <a:close/>
                  <a:moveTo>
                    <a:pt x="1061" y="1801"/>
                  </a:moveTo>
                  <a:lnTo>
                    <a:pt x="1061" y="3575"/>
                  </a:lnTo>
                  <a:lnTo>
                    <a:pt x="549" y="3575"/>
                  </a:lnTo>
                  <a:lnTo>
                    <a:pt x="549" y="1801"/>
                  </a:lnTo>
                  <a:close/>
                  <a:moveTo>
                    <a:pt x="1894" y="1801"/>
                  </a:moveTo>
                  <a:lnTo>
                    <a:pt x="1894" y="3575"/>
                  </a:lnTo>
                  <a:lnTo>
                    <a:pt x="1382" y="3575"/>
                  </a:lnTo>
                  <a:lnTo>
                    <a:pt x="1382" y="1801"/>
                  </a:lnTo>
                  <a:close/>
                  <a:moveTo>
                    <a:pt x="2704" y="1801"/>
                  </a:moveTo>
                  <a:lnTo>
                    <a:pt x="2704" y="3575"/>
                  </a:lnTo>
                  <a:lnTo>
                    <a:pt x="2204" y="3575"/>
                  </a:lnTo>
                  <a:lnTo>
                    <a:pt x="2204" y="1801"/>
                  </a:lnTo>
                  <a:close/>
                  <a:moveTo>
                    <a:pt x="3037" y="1801"/>
                  </a:moveTo>
                  <a:lnTo>
                    <a:pt x="3537" y="1813"/>
                  </a:lnTo>
                  <a:lnTo>
                    <a:pt x="3537" y="3575"/>
                  </a:lnTo>
                  <a:lnTo>
                    <a:pt x="3037" y="3575"/>
                  </a:lnTo>
                  <a:lnTo>
                    <a:pt x="3037" y="1801"/>
                  </a:lnTo>
                  <a:close/>
                  <a:moveTo>
                    <a:pt x="4359" y="1813"/>
                  </a:moveTo>
                  <a:lnTo>
                    <a:pt x="4359" y="3575"/>
                  </a:lnTo>
                  <a:lnTo>
                    <a:pt x="3859" y="3575"/>
                  </a:lnTo>
                  <a:lnTo>
                    <a:pt x="3859" y="1813"/>
                  </a:lnTo>
                  <a:close/>
                  <a:moveTo>
                    <a:pt x="5192" y="1813"/>
                  </a:moveTo>
                  <a:lnTo>
                    <a:pt x="5192" y="3575"/>
                  </a:lnTo>
                  <a:lnTo>
                    <a:pt x="4692" y="3575"/>
                  </a:lnTo>
                  <a:lnTo>
                    <a:pt x="4692" y="1813"/>
                  </a:lnTo>
                  <a:close/>
                  <a:moveTo>
                    <a:pt x="6026" y="1813"/>
                  </a:moveTo>
                  <a:lnTo>
                    <a:pt x="6026" y="3575"/>
                  </a:lnTo>
                  <a:lnTo>
                    <a:pt x="5525" y="3575"/>
                  </a:lnTo>
                  <a:lnTo>
                    <a:pt x="5525" y="1813"/>
                  </a:lnTo>
                  <a:close/>
                  <a:moveTo>
                    <a:pt x="6847" y="1813"/>
                  </a:moveTo>
                  <a:lnTo>
                    <a:pt x="6847" y="3575"/>
                  </a:lnTo>
                  <a:lnTo>
                    <a:pt x="6335" y="3575"/>
                  </a:lnTo>
                  <a:lnTo>
                    <a:pt x="6335" y="1813"/>
                  </a:lnTo>
                  <a:close/>
                  <a:moveTo>
                    <a:pt x="7681" y="1813"/>
                  </a:moveTo>
                  <a:lnTo>
                    <a:pt x="7681" y="3575"/>
                  </a:lnTo>
                  <a:lnTo>
                    <a:pt x="7169" y="3575"/>
                  </a:lnTo>
                  <a:lnTo>
                    <a:pt x="7169" y="1813"/>
                  </a:lnTo>
                  <a:close/>
                  <a:moveTo>
                    <a:pt x="8502" y="1813"/>
                  </a:moveTo>
                  <a:lnTo>
                    <a:pt x="8502" y="3575"/>
                  </a:lnTo>
                  <a:lnTo>
                    <a:pt x="7990" y="3575"/>
                  </a:lnTo>
                  <a:lnTo>
                    <a:pt x="7990" y="1813"/>
                  </a:lnTo>
                  <a:close/>
                  <a:moveTo>
                    <a:pt x="1221" y="1"/>
                  </a:moveTo>
                  <a:cubicBezTo>
                    <a:pt x="1132" y="1"/>
                    <a:pt x="1043" y="45"/>
                    <a:pt x="1001" y="134"/>
                  </a:cubicBezTo>
                  <a:lnTo>
                    <a:pt x="322" y="1385"/>
                  </a:lnTo>
                  <a:cubicBezTo>
                    <a:pt x="263" y="1504"/>
                    <a:pt x="227" y="1647"/>
                    <a:pt x="227" y="1789"/>
                  </a:cubicBezTo>
                  <a:lnTo>
                    <a:pt x="227" y="3599"/>
                  </a:lnTo>
                  <a:cubicBezTo>
                    <a:pt x="84" y="3659"/>
                    <a:pt x="1" y="3814"/>
                    <a:pt x="1" y="3956"/>
                  </a:cubicBezTo>
                  <a:lnTo>
                    <a:pt x="1" y="4921"/>
                  </a:lnTo>
                  <a:cubicBezTo>
                    <a:pt x="1" y="5016"/>
                    <a:pt x="72" y="5087"/>
                    <a:pt x="168" y="5087"/>
                  </a:cubicBezTo>
                  <a:cubicBezTo>
                    <a:pt x="251" y="5087"/>
                    <a:pt x="322" y="5016"/>
                    <a:pt x="322" y="4921"/>
                  </a:cubicBezTo>
                  <a:lnTo>
                    <a:pt x="322" y="3956"/>
                  </a:lnTo>
                  <a:cubicBezTo>
                    <a:pt x="322" y="3909"/>
                    <a:pt x="370" y="3873"/>
                    <a:pt x="418" y="3873"/>
                  </a:cubicBezTo>
                  <a:lnTo>
                    <a:pt x="8657" y="3873"/>
                  </a:lnTo>
                  <a:cubicBezTo>
                    <a:pt x="8704" y="3873"/>
                    <a:pt x="8740" y="3897"/>
                    <a:pt x="8752" y="3944"/>
                  </a:cubicBezTo>
                  <a:lnTo>
                    <a:pt x="8752" y="6552"/>
                  </a:lnTo>
                  <a:lnTo>
                    <a:pt x="6180" y="6552"/>
                  </a:lnTo>
                  <a:cubicBezTo>
                    <a:pt x="6085" y="6552"/>
                    <a:pt x="6014" y="6623"/>
                    <a:pt x="6014" y="6707"/>
                  </a:cubicBezTo>
                  <a:cubicBezTo>
                    <a:pt x="6014" y="6802"/>
                    <a:pt x="6085" y="6873"/>
                    <a:pt x="6180" y="6873"/>
                  </a:cubicBezTo>
                  <a:lnTo>
                    <a:pt x="8752" y="6873"/>
                  </a:lnTo>
                  <a:lnTo>
                    <a:pt x="8752" y="7707"/>
                  </a:lnTo>
                  <a:lnTo>
                    <a:pt x="3918" y="7707"/>
                  </a:lnTo>
                  <a:cubicBezTo>
                    <a:pt x="3823" y="7707"/>
                    <a:pt x="3751" y="7778"/>
                    <a:pt x="3751" y="7874"/>
                  </a:cubicBezTo>
                  <a:cubicBezTo>
                    <a:pt x="3751" y="7957"/>
                    <a:pt x="3823" y="8040"/>
                    <a:pt x="3918" y="8040"/>
                  </a:cubicBezTo>
                  <a:lnTo>
                    <a:pt x="8752" y="8040"/>
                  </a:lnTo>
                  <a:lnTo>
                    <a:pt x="8752" y="8671"/>
                  </a:lnTo>
                  <a:lnTo>
                    <a:pt x="8752" y="9767"/>
                  </a:lnTo>
                  <a:cubicBezTo>
                    <a:pt x="8752" y="10064"/>
                    <a:pt x="8478" y="10302"/>
                    <a:pt x="8169" y="10302"/>
                  </a:cubicBezTo>
                  <a:lnTo>
                    <a:pt x="918" y="10302"/>
                  </a:lnTo>
                  <a:cubicBezTo>
                    <a:pt x="596" y="10302"/>
                    <a:pt x="346" y="10064"/>
                    <a:pt x="346" y="9767"/>
                  </a:cubicBezTo>
                  <a:lnTo>
                    <a:pt x="346" y="8040"/>
                  </a:lnTo>
                  <a:lnTo>
                    <a:pt x="3287" y="8040"/>
                  </a:lnTo>
                  <a:cubicBezTo>
                    <a:pt x="3382" y="8040"/>
                    <a:pt x="3454" y="7957"/>
                    <a:pt x="3454" y="7874"/>
                  </a:cubicBezTo>
                  <a:cubicBezTo>
                    <a:pt x="3454" y="7778"/>
                    <a:pt x="3382" y="7707"/>
                    <a:pt x="3287" y="7707"/>
                  </a:cubicBezTo>
                  <a:lnTo>
                    <a:pt x="346" y="7707"/>
                  </a:lnTo>
                  <a:lnTo>
                    <a:pt x="346" y="6873"/>
                  </a:lnTo>
                  <a:lnTo>
                    <a:pt x="5549" y="6873"/>
                  </a:lnTo>
                  <a:cubicBezTo>
                    <a:pt x="5645" y="6873"/>
                    <a:pt x="5716" y="6802"/>
                    <a:pt x="5716" y="6707"/>
                  </a:cubicBezTo>
                  <a:cubicBezTo>
                    <a:pt x="5716" y="6623"/>
                    <a:pt x="5645" y="6552"/>
                    <a:pt x="5549" y="6552"/>
                  </a:cubicBezTo>
                  <a:lnTo>
                    <a:pt x="346" y="6552"/>
                  </a:lnTo>
                  <a:lnTo>
                    <a:pt x="346" y="5552"/>
                  </a:lnTo>
                  <a:cubicBezTo>
                    <a:pt x="346" y="5457"/>
                    <a:pt x="263" y="5385"/>
                    <a:pt x="180" y="5385"/>
                  </a:cubicBezTo>
                  <a:cubicBezTo>
                    <a:pt x="84" y="5385"/>
                    <a:pt x="13" y="5457"/>
                    <a:pt x="13" y="5552"/>
                  </a:cubicBezTo>
                  <a:lnTo>
                    <a:pt x="13" y="9743"/>
                  </a:lnTo>
                  <a:cubicBezTo>
                    <a:pt x="13" y="10219"/>
                    <a:pt x="418" y="10612"/>
                    <a:pt x="918" y="10612"/>
                  </a:cubicBezTo>
                  <a:lnTo>
                    <a:pt x="8169" y="10612"/>
                  </a:lnTo>
                  <a:cubicBezTo>
                    <a:pt x="8681" y="10612"/>
                    <a:pt x="9074" y="10219"/>
                    <a:pt x="9074" y="9743"/>
                  </a:cubicBezTo>
                  <a:cubicBezTo>
                    <a:pt x="9062" y="9707"/>
                    <a:pt x="9062" y="4075"/>
                    <a:pt x="9062" y="3956"/>
                  </a:cubicBezTo>
                  <a:cubicBezTo>
                    <a:pt x="9050" y="3790"/>
                    <a:pt x="8954" y="3659"/>
                    <a:pt x="8824" y="3599"/>
                  </a:cubicBezTo>
                  <a:lnTo>
                    <a:pt x="8824" y="1813"/>
                  </a:lnTo>
                  <a:cubicBezTo>
                    <a:pt x="8824" y="1682"/>
                    <a:pt x="8800" y="1528"/>
                    <a:pt x="8716" y="1408"/>
                  </a:cubicBezTo>
                  <a:lnTo>
                    <a:pt x="8050" y="146"/>
                  </a:lnTo>
                  <a:cubicBezTo>
                    <a:pt x="7997" y="64"/>
                    <a:pt x="7913" y="23"/>
                    <a:pt x="7831" y="23"/>
                  </a:cubicBezTo>
                  <a:cubicBezTo>
                    <a:pt x="7746" y="23"/>
                    <a:pt x="7663" y="67"/>
                    <a:pt x="7621" y="158"/>
                  </a:cubicBezTo>
                  <a:lnTo>
                    <a:pt x="7335" y="694"/>
                  </a:lnTo>
                  <a:lnTo>
                    <a:pt x="7014" y="1313"/>
                  </a:lnTo>
                  <a:lnTo>
                    <a:pt x="6395" y="146"/>
                  </a:lnTo>
                  <a:cubicBezTo>
                    <a:pt x="6350" y="68"/>
                    <a:pt x="6273" y="31"/>
                    <a:pt x="6194" y="31"/>
                  </a:cubicBezTo>
                  <a:cubicBezTo>
                    <a:pt x="6106" y="31"/>
                    <a:pt x="6016" y="77"/>
                    <a:pt x="5966" y="158"/>
                  </a:cubicBezTo>
                  <a:lnTo>
                    <a:pt x="5680" y="694"/>
                  </a:lnTo>
                  <a:lnTo>
                    <a:pt x="5359" y="1313"/>
                  </a:lnTo>
                  <a:cubicBezTo>
                    <a:pt x="5287" y="1158"/>
                    <a:pt x="4752" y="146"/>
                    <a:pt x="4752" y="146"/>
                  </a:cubicBezTo>
                  <a:cubicBezTo>
                    <a:pt x="4696" y="70"/>
                    <a:pt x="4609" y="26"/>
                    <a:pt x="4524" y="26"/>
                  </a:cubicBezTo>
                  <a:cubicBezTo>
                    <a:pt x="4463" y="26"/>
                    <a:pt x="4403" y="49"/>
                    <a:pt x="4359" y="99"/>
                  </a:cubicBezTo>
                  <a:cubicBezTo>
                    <a:pt x="4335" y="134"/>
                    <a:pt x="4347" y="99"/>
                    <a:pt x="4037" y="682"/>
                  </a:cubicBezTo>
                  <a:lnTo>
                    <a:pt x="3716" y="1289"/>
                  </a:lnTo>
                  <a:lnTo>
                    <a:pt x="3394" y="682"/>
                  </a:lnTo>
                  <a:cubicBezTo>
                    <a:pt x="3097" y="134"/>
                    <a:pt x="3109" y="146"/>
                    <a:pt x="3085" y="99"/>
                  </a:cubicBezTo>
                  <a:cubicBezTo>
                    <a:pt x="3030" y="39"/>
                    <a:pt x="2956" y="9"/>
                    <a:pt x="2883" y="9"/>
                  </a:cubicBezTo>
                  <a:cubicBezTo>
                    <a:pt x="2797" y="9"/>
                    <a:pt x="2713" y="51"/>
                    <a:pt x="2668" y="134"/>
                  </a:cubicBezTo>
                  <a:cubicBezTo>
                    <a:pt x="2668" y="134"/>
                    <a:pt x="2668" y="134"/>
                    <a:pt x="2668" y="134"/>
                  </a:cubicBezTo>
                  <a:lnTo>
                    <a:pt x="2668" y="134"/>
                  </a:lnTo>
                  <a:cubicBezTo>
                    <a:pt x="2668" y="134"/>
                    <a:pt x="2635" y="191"/>
                    <a:pt x="2049" y="1277"/>
                  </a:cubicBezTo>
                  <a:lnTo>
                    <a:pt x="1727" y="670"/>
                  </a:lnTo>
                  <a:lnTo>
                    <a:pt x="1442" y="134"/>
                  </a:lnTo>
                  <a:cubicBezTo>
                    <a:pt x="1400" y="45"/>
                    <a:pt x="1311" y="1"/>
                    <a:pt x="12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21" name="Google Shape;13124;p59">
              <a:extLst>
                <a:ext uri="{FF2B5EF4-FFF2-40B4-BE49-F238E27FC236}">
                  <a16:creationId xmlns:a16="http://schemas.microsoft.com/office/drawing/2014/main" id="{9DE8B597-145F-4443-A24F-CEBB5A6D50C5}"/>
                </a:ext>
              </a:extLst>
            </p:cNvPr>
            <p:cNvSpPr/>
            <p:nvPr/>
          </p:nvSpPr>
          <p:spPr>
            <a:xfrm>
              <a:off x="5513045" y="4223987"/>
              <a:ext cx="478687" cy="477923"/>
            </a:xfrm>
            <a:custGeom>
              <a:avLst/>
              <a:gdLst/>
              <a:ahLst/>
              <a:cxnLst/>
              <a:rect l="l" t="t" r="r" b="b"/>
              <a:pathLst>
                <a:path w="11288" h="11270" extrusionOk="0">
                  <a:moveTo>
                    <a:pt x="6049" y="351"/>
                  </a:moveTo>
                  <a:lnTo>
                    <a:pt x="6049" y="1149"/>
                  </a:lnTo>
                  <a:lnTo>
                    <a:pt x="5239" y="1149"/>
                  </a:lnTo>
                  <a:lnTo>
                    <a:pt x="5239" y="351"/>
                  </a:lnTo>
                  <a:close/>
                  <a:moveTo>
                    <a:pt x="1167" y="5828"/>
                  </a:moveTo>
                  <a:lnTo>
                    <a:pt x="1167" y="6650"/>
                  </a:lnTo>
                  <a:lnTo>
                    <a:pt x="345" y="6650"/>
                  </a:lnTo>
                  <a:lnTo>
                    <a:pt x="345" y="5828"/>
                  </a:lnTo>
                  <a:close/>
                  <a:moveTo>
                    <a:pt x="10954" y="5828"/>
                  </a:moveTo>
                  <a:lnTo>
                    <a:pt x="10954" y="6650"/>
                  </a:lnTo>
                  <a:lnTo>
                    <a:pt x="10132" y="6650"/>
                  </a:lnTo>
                  <a:lnTo>
                    <a:pt x="10132" y="5828"/>
                  </a:lnTo>
                  <a:close/>
                  <a:moveTo>
                    <a:pt x="1442" y="0"/>
                  </a:moveTo>
                  <a:cubicBezTo>
                    <a:pt x="1273" y="0"/>
                    <a:pt x="1100" y="58"/>
                    <a:pt x="953" y="185"/>
                  </a:cubicBezTo>
                  <a:cubicBezTo>
                    <a:pt x="726" y="375"/>
                    <a:pt x="643" y="709"/>
                    <a:pt x="726" y="971"/>
                  </a:cubicBezTo>
                  <a:cubicBezTo>
                    <a:pt x="755" y="1047"/>
                    <a:pt x="814" y="1085"/>
                    <a:pt x="885" y="1085"/>
                  </a:cubicBezTo>
                  <a:cubicBezTo>
                    <a:pt x="903" y="1085"/>
                    <a:pt x="922" y="1082"/>
                    <a:pt x="941" y="1078"/>
                  </a:cubicBezTo>
                  <a:cubicBezTo>
                    <a:pt x="1024" y="1042"/>
                    <a:pt x="1072" y="959"/>
                    <a:pt x="1036" y="863"/>
                  </a:cubicBezTo>
                  <a:cubicBezTo>
                    <a:pt x="953" y="601"/>
                    <a:pt x="1143" y="328"/>
                    <a:pt x="1429" y="328"/>
                  </a:cubicBezTo>
                  <a:cubicBezTo>
                    <a:pt x="1798" y="328"/>
                    <a:pt x="1977" y="792"/>
                    <a:pt x="1691" y="1042"/>
                  </a:cubicBezTo>
                  <a:cubicBezTo>
                    <a:pt x="1631" y="1112"/>
                    <a:pt x="1545" y="1140"/>
                    <a:pt x="1463" y="1140"/>
                  </a:cubicBezTo>
                  <a:cubicBezTo>
                    <a:pt x="1447" y="1140"/>
                    <a:pt x="1432" y="1139"/>
                    <a:pt x="1417" y="1137"/>
                  </a:cubicBezTo>
                  <a:cubicBezTo>
                    <a:pt x="1322" y="1137"/>
                    <a:pt x="1238" y="1197"/>
                    <a:pt x="1238" y="1280"/>
                  </a:cubicBezTo>
                  <a:cubicBezTo>
                    <a:pt x="1238" y="1375"/>
                    <a:pt x="1298" y="1459"/>
                    <a:pt x="1381" y="1459"/>
                  </a:cubicBezTo>
                  <a:cubicBezTo>
                    <a:pt x="1409" y="1462"/>
                    <a:pt x="1436" y="1464"/>
                    <a:pt x="1463" y="1464"/>
                  </a:cubicBezTo>
                  <a:cubicBezTo>
                    <a:pt x="1628" y="1464"/>
                    <a:pt x="1795" y="1403"/>
                    <a:pt x="1917" y="1280"/>
                  </a:cubicBezTo>
                  <a:cubicBezTo>
                    <a:pt x="2036" y="1185"/>
                    <a:pt x="2131" y="1042"/>
                    <a:pt x="2155" y="899"/>
                  </a:cubicBezTo>
                  <a:lnTo>
                    <a:pt x="3822" y="899"/>
                  </a:lnTo>
                  <a:cubicBezTo>
                    <a:pt x="3167" y="1149"/>
                    <a:pt x="2572" y="1542"/>
                    <a:pt x="2072" y="2042"/>
                  </a:cubicBezTo>
                  <a:cubicBezTo>
                    <a:pt x="1143" y="2971"/>
                    <a:pt x="619" y="4173"/>
                    <a:pt x="595" y="5471"/>
                  </a:cubicBezTo>
                  <a:lnTo>
                    <a:pt x="167" y="5471"/>
                  </a:lnTo>
                  <a:cubicBezTo>
                    <a:pt x="72" y="5471"/>
                    <a:pt x="0" y="5543"/>
                    <a:pt x="0" y="5626"/>
                  </a:cubicBezTo>
                  <a:lnTo>
                    <a:pt x="0" y="6793"/>
                  </a:lnTo>
                  <a:cubicBezTo>
                    <a:pt x="0" y="6876"/>
                    <a:pt x="72" y="6959"/>
                    <a:pt x="167" y="6959"/>
                  </a:cubicBezTo>
                  <a:lnTo>
                    <a:pt x="1322" y="6959"/>
                  </a:lnTo>
                  <a:cubicBezTo>
                    <a:pt x="1417" y="6959"/>
                    <a:pt x="1488" y="6876"/>
                    <a:pt x="1488" y="6793"/>
                  </a:cubicBezTo>
                  <a:lnTo>
                    <a:pt x="1488" y="5626"/>
                  </a:lnTo>
                  <a:cubicBezTo>
                    <a:pt x="1488" y="5543"/>
                    <a:pt x="1417" y="5471"/>
                    <a:pt x="1322" y="5471"/>
                  </a:cubicBezTo>
                  <a:lnTo>
                    <a:pt x="941" y="5471"/>
                  </a:lnTo>
                  <a:cubicBezTo>
                    <a:pt x="1012" y="3185"/>
                    <a:pt x="2703" y="1304"/>
                    <a:pt x="4906" y="959"/>
                  </a:cubicBezTo>
                  <a:lnTo>
                    <a:pt x="4906" y="1304"/>
                  </a:lnTo>
                  <a:cubicBezTo>
                    <a:pt x="4906" y="1387"/>
                    <a:pt x="4989" y="1459"/>
                    <a:pt x="5072" y="1459"/>
                  </a:cubicBezTo>
                  <a:lnTo>
                    <a:pt x="5406" y="1459"/>
                  </a:lnTo>
                  <a:cubicBezTo>
                    <a:pt x="5227" y="1518"/>
                    <a:pt x="5072" y="1661"/>
                    <a:pt x="5001" y="1852"/>
                  </a:cubicBezTo>
                  <a:lnTo>
                    <a:pt x="3513" y="5269"/>
                  </a:lnTo>
                  <a:cubicBezTo>
                    <a:pt x="3382" y="5566"/>
                    <a:pt x="3322" y="5888"/>
                    <a:pt x="3322" y="6197"/>
                  </a:cubicBezTo>
                  <a:cubicBezTo>
                    <a:pt x="3322" y="6793"/>
                    <a:pt x="3548" y="7340"/>
                    <a:pt x="3941" y="7793"/>
                  </a:cubicBezTo>
                  <a:cubicBezTo>
                    <a:pt x="3977" y="7817"/>
                    <a:pt x="4001" y="7852"/>
                    <a:pt x="4036" y="7900"/>
                  </a:cubicBezTo>
                  <a:lnTo>
                    <a:pt x="3643" y="7900"/>
                  </a:lnTo>
                  <a:cubicBezTo>
                    <a:pt x="3429" y="7900"/>
                    <a:pt x="3215" y="8031"/>
                    <a:pt x="3132" y="8233"/>
                  </a:cubicBezTo>
                  <a:cubicBezTo>
                    <a:pt x="3096" y="8329"/>
                    <a:pt x="3132" y="8412"/>
                    <a:pt x="3215" y="8460"/>
                  </a:cubicBezTo>
                  <a:cubicBezTo>
                    <a:pt x="3240" y="8469"/>
                    <a:pt x="3264" y="8473"/>
                    <a:pt x="3287" y="8473"/>
                  </a:cubicBezTo>
                  <a:cubicBezTo>
                    <a:pt x="3351" y="8473"/>
                    <a:pt x="3406" y="8438"/>
                    <a:pt x="3441" y="8376"/>
                  </a:cubicBezTo>
                  <a:cubicBezTo>
                    <a:pt x="3465" y="8281"/>
                    <a:pt x="3560" y="8221"/>
                    <a:pt x="3667" y="8221"/>
                  </a:cubicBezTo>
                  <a:lnTo>
                    <a:pt x="7632" y="8221"/>
                  </a:lnTo>
                  <a:cubicBezTo>
                    <a:pt x="7775" y="8221"/>
                    <a:pt x="7870" y="8329"/>
                    <a:pt x="7870" y="8460"/>
                  </a:cubicBezTo>
                  <a:lnTo>
                    <a:pt x="7870" y="9043"/>
                  </a:lnTo>
                  <a:cubicBezTo>
                    <a:pt x="7870" y="9174"/>
                    <a:pt x="7775" y="9281"/>
                    <a:pt x="7632" y="9281"/>
                  </a:cubicBezTo>
                  <a:lnTo>
                    <a:pt x="3632" y="9281"/>
                  </a:lnTo>
                  <a:cubicBezTo>
                    <a:pt x="3501" y="9281"/>
                    <a:pt x="3393" y="9174"/>
                    <a:pt x="3393" y="9043"/>
                  </a:cubicBezTo>
                  <a:lnTo>
                    <a:pt x="3393" y="8972"/>
                  </a:lnTo>
                  <a:cubicBezTo>
                    <a:pt x="3393" y="8876"/>
                    <a:pt x="3322" y="8805"/>
                    <a:pt x="3227" y="8805"/>
                  </a:cubicBezTo>
                  <a:cubicBezTo>
                    <a:pt x="3143" y="8805"/>
                    <a:pt x="3072" y="8876"/>
                    <a:pt x="3072" y="8972"/>
                  </a:cubicBezTo>
                  <a:lnTo>
                    <a:pt x="3072" y="9043"/>
                  </a:lnTo>
                  <a:cubicBezTo>
                    <a:pt x="3072" y="9353"/>
                    <a:pt x="3322" y="9603"/>
                    <a:pt x="3632" y="9603"/>
                  </a:cubicBezTo>
                  <a:lnTo>
                    <a:pt x="3691" y="9603"/>
                  </a:lnTo>
                  <a:lnTo>
                    <a:pt x="3691" y="11103"/>
                  </a:lnTo>
                  <a:cubicBezTo>
                    <a:pt x="3691" y="11198"/>
                    <a:pt x="3763" y="11269"/>
                    <a:pt x="3858" y="11269"/>
                  </a:cubicBezTo>
                  <a:lnTo>
                    <a:pt x="7382" y="11269"/>
                  </a:lnTo>
                  <a:cubicBezTo>
                    <a:pt x="7477" y="11269"/>
                    <a:pt x="7549" y="11198"/>
                    <a:pt x="7549" y="11103"/>
                  </a:cubicBezTo>
                  <a:lnTo>
                    <a:pt x="7549" y="10710"/>
                  </a:lnTo>
                  <a:cubicBezTo>
                    <a:pt x="7549" y="10615"/>
                    <a:pt x="7477" y="10543"/>
                    <a:pt x="7382" y="10543"/>
                  </a:cubicBezTo>
                  <a:cubicBezTo>
                    <a:pt x="7299" y="10543"/>
                    <a:pt x="7215" y="10615"/>
                    <a:pt x="7215" y="10710"/>
                  </a:cubicBezTo>
                  <a:lnTo>
                    <a:pt x="7215" y="10948"/>
                  </a:lnTo>
                  <a:lnTo>
                    <a:pt x="4024" y="10948"/>
                  </a:lnTo>
                  <a:lnTo>
                    <a:pt x="4024" y="9603"/>
                  </a:lnTo>
                  <a:lnTo>
                    <a:pt x="7215" y="9603"/>
                  </a:lnTo>
                  <a:lnTo>
                    <a:pt x="7215" y="10031"/>
                  </a:lnTo>
                  <a:cubicBezTo>
                    <a:pt x="7215" y="10126"/>
                    <a:pt x="7299" y="10198"/>
                    <a:pt x="7382" y="10198"/>
                  </a:cubicBezTo>
                  <a:cubicBezTo>
                    <a:pt x="7477" y="10198"/>
                    <a:pt x="7549" y="10126"/>
                    <a:pt x="7549" y="10031"/>
                  </a:cubicBezTo>
                  <a:lnTo>
                    <a:pt x="7549" y="9603"/>
                  </a:lnTo>
                  <a:lnTo>
                    <a:pt x="7608" y="9603"/>
                  </a:lnTo>
                  <a:cubicBezTo>
                    <a:pt x="7918" y="9603"/>
                    <a:pt x="8168" y="9353"/>
                    <a:pt x="8168" y="9043"/>
                  </a:cubicBezTo>
                  <a:lnTo>
                    <a:pt x="8168" y="8460"/>
                  </a:lnTo>
                  <a:cubicBezTo>
                    <a:pt x="8168" y="8150"/>
                    <a:pt x="7918" y="7900"/>
                    <a:pt x="7608" y="7900"/>
                  </a:cubicBezTo>
                  <a:lnTo>
                    <a:pt x="7239" y="7900"/>
                  </a:lnTo>
                  <a:cubicBezTo>
                    <a:pt x="7453" y="7686"/>
                    <a:pt x="7632" y="7436"/>
                    <a:pt x="7751" y="7150"/>
                  </a:cubicBezTo>
                  <a:cubicBezTo>
                    <a:pt x="7799" y="7067"/>
                    <a:pt x="7751" y="6971"/>
                    <a:pt x="7668" y="6924"/>
                  </a:cubicBezTo>
                  <a:cubicBezTo>
                    <a:pt x="7643" y="6915"/>
                    <a:pt x="7620" y="6910"/>
                    <a:pt x="7598" y="6910"/>
                  </a:cubicBezTo>
                  <a:cubicBezTo>
                    <a:pt x="7532" y="6910"/>
                    <a:pt x="7477" y="6948"/>
                    <a:pt x="7442" y="7019"/>
                  </a:cubicBezTo>
                  <a:cubicBezTo>
                    <a:pt x="7275" y="7388"/>
                    <a:pt x="7013" y="7686"/>
                    <a:pt x="6680" y="7900"/>
                  </a:cubicBezTo>
                  <a:lnTo>
                    <a:pt x="4572" y="7900"/>
                  </a:lnTo>
                  <a:cubicBezTo>
                    <a:pt x="4001" y="7555"/>
                    <a:pt x="3632" y="6912"/>
                    <a:pt x="3632" y="6209"/>
                  </a:cubicBezTo>
                  <a:cubicBezTo>
                    <a:pt x="3632" y="5947"/>
                    <a:pt x="3691" y="5674"/>
                    <a:pt x="3798" y="5423"/>
                  </a:cubicBezTo>
                  <a:lnTo>
                    <a:pt x="5287" y="2006"/>
                  </a:lnTo>
                  <a:cubicBezTo>
                    <a:pt x="5310" y="1911"/>
                    <a:pt x="5370" y="1852"/>
                    <a:pt x="5453" y="1828"/>
                  </a:cubicBezTo>
                  <a:lnTo>
                    <a:pt x="5453" y="5114"/>
                  </a:lnTo>
                  <a:cubicBezTo>
                    <a:pt x="5072" y="5173"/>
                    <a:pt x="4775" y="5423"/>
                    <a:pt x="4656" y="5781"/>
                  </a:cubicBezTo>
                  <a:cubicBezTo>
                    <a:pt x="4632" y="5876"/>
                    <a:pt x="4679" y="5959"/>
                    <a:pt x="4763" y="5995"/>
                  </a:cubicBezTo>
                  <a:cubicBezTo>
                    <a:pt x="4779" y="5999"/>
                    <a:pt x="4795" y="6001"/>
                    <a:pt x="4811" y="6001"/>
                  </a:cubicBezTo>
                  <a:cubicBezTo>
                    <a:pt x="4886" y="6001"/>
                    <a:pt x="4947" y="5957"/>
                    <a:pt x="4977" y="5888"/>
                  </a:cubicBezTo>
                  <a:cubicBezTo>
                    <a:pt x="5085" y="5573"/>
                    <a:pt x="5349" y="5427"/>
                    <a:pt x="5614" y="5427"/>
                  </a:cubicBezTo>
                  <a:cubicBezTo>
                    <a:pt x="5930" y="5427"/>
                    <a:pt x="6247" y="5636"/>
                    <a:pt x="6299" y="6019"/>
                  </a:cubicBezTo>
                  <a:lnTo>
                    <a:pt x="6299" y="6114"/>
                  </a:lnTo>
                  <a:cubicBezTo>
                    <a:pt x="6299" y="6537"/>
                    <a:pt x="5951" y="6795"/>
                    <a:pt x="5605" y="6795"/>
                  </a:cubicBezTo>
                  <a:cubicBezTo>
                    <a:pt x="5356" y="6795"/>
                    <a:pt x="5108" y="6662"/>
                    <a:pt x="4989" y="6364"/>
                  </a:cubicBezTo>
                  <a:cubicBezTo>
                    <a:pt x="4962" y="6293"/>
                    <a:pt x="4903" y="6255"/>
                    <a:pt x="4835" y="6255"/>
                  </a:cubicBezTo>
                  <a:cubicBezTo>
                    <a:pt x="4811" y="6255"/>
                    <a:pt x="4787" y="6260"/>
                    <a:pt x="4763" y="6269"/>
                  </a:cubicBezTo>
                  <a:cubicBezTo>
                    <a:pt x="4679" y="6305"/>
                    <a:pt x="4632" y="6412"/>
                    <a:pt x="4679" y="6495"/>
                  </a:cubicBezTo>
                  <a:cubicBezTo>
                    <a:pt x="4810" y="6805"/>
                    <a:pt x="5072" y="7043"/>
                    <a:pt x="5418" y="7126"/>
                  </a:cubicBezTo>
                  <a:cubicBezTo>
                    <a:pt x="5483" y="7138"/>
                    <a:pt x="5548" y="7144"/>
                    <a:pt x="5612" y="7144"/>
                  </a:cubicBezTo>
                  <a:cubicBezTo>
                    <a:pt x="6166" y="7144"/>
                    <a:pt x="6644" y="6702"/>
                    <a:pt x="6644" y="6126"/>
                  </a:cubicBezTo>
                  <a:cubicBezTo>
                    <a:pt x="6644" y="5590"/>
                    <a:pt x="6239" y="5197"/>
                    <a:pt x="5787" y="5126"/>
                  </a:cubicBezTo>
                  <a:lnTo>
                    <a:pt x="5787" y="1840"/>
                  </a:lnTo>
                  <a:cubicBezTo>
                    <a:pt x="5870" y="1864"/>
                    <a:pt x="5929" y="1947"/>
                    <a:pt x="5953" y="2018"/>
                  </a:cubicBezTo>
                  <a:lnTo>
                    <a:pt x="7442" y="5459"/>
                  </a:lnTo>
                  <a:cubicBezTo>
                    <a:pt x="7573" y="5769"/>
                    <a:pt x="7632" y="6114"/>
                    <a:pt x="7596" y="6447"/>
                  </a:cubicBezTo>
                  <a:cubicBezTo>
                    <a:pt x="7573" y="6543"/>
                    <a:pt x="7656" y="6626"/>
                    <a:pt x="7739" y="6626"/>
                  </a:cubicBezTo>
                  <a:cubicBezTo>
                    <a:pt x="7750" y="6629"/>
                    <a:pt x="7762" y="6630"/>
                    <a:pt x="7772" y="6630"/>
                  </a:cubicBezTo>
                  <a:cubicBezTo>
                    <a:pt x="7853" y="6630"/>
                    <a:pt x="7918" y="6557"/>
                    <a:pt x="7918" y="6483"/>
                  </a:cubicBezTo>
                  <a:cubicBezTo>
                    <a:pt x="7965" y="6090"/>
                    <a:pt x="7906" y="5697"/>
                    <a:pt x="7739" y="5316"/>
                  </a:cubicBezTo>
                  <a:lnTo>
                    <a:pt x="6251" y="1887"/>
                  </a:lnTo>
                  <a:cubicBezTo>
                    <a:pt x="6180" y="1709"/>
                    <a:pt x="6025" y="1566"/>
                    <a:pt x="5846" y="1494"/>
                  </a:cubicBezTo>
                  <a:lnTo>
                    <a:pt x="6180" y="1494"/>
                  </a:lnTo>
                  <a:cubicBezTo>
                    <a:pt x="6263" y="1494"/>
                    <a:pt x="6346" y="1423"/>
                    <a:pt x="6346" y="1328"/>
                  </a:cubicBezTo>
                  <a:lnTo>
                    <a:pt x="6346" y="994"/>
                  </a:lnTo>
                  <a:cubicBezTo>
                    <a:pt x="8549" y="1328"/>
                    <a:pt x="10240" y="3221"/>
                    <a:pt x="10311" y="5495"/>
                  </a:cubicBezTo>
                  <a:lnTo>
                    <a:pt x="9930" y="5495"/>
                  </a:lnTo>
                  <a:cubicBezTo>
                    <a:pt x="9835" y="5495"/>
                    <a:pt x="9763" y="5578"/>
                    <a:pt x="9763" y="5662"/>
                  </a:cubicBezTo>
                  <a:lnTo>
                    <a:pt x="9763" y="6828"/>
                  </a:lnTo>
                  <a:cubicBezTo>
                    <a:pt x="9763" y="6912"/>
                    <a:pt x="9835" y="6983"/>
                    <a:pt x="9930" y="6983"/>
                  </a:cubicBezTo>
                  <a:lnTo>
                    <a:pt x="11085" y="6983"/>
                  </a:lnTo>
                  <a:cubicBezTo>
                    <a:pt x="11180" y="6983"/>
                    <a:pt x="11252" y="6912"/>
                    <a:pt x="11252" y="6828"/>
                  </a:cubicBezTo>
                  <a:lnTo>
                    <a:pt x="11252" y="5662"/>
                  </a:lnTo>
                  <a:cubicBezTo>
                    <a:pt x="11287" y="5554"/>
                    <a:pt x="11204" y="5483"/>
                    <a:pt x="11121" y="5483"/>
                  </a:cubicBezTo>
                  <a:lnTo>
                    <a:pt x="10692" y="5483"/>
                  </a:lnTo>
                  <a:cubicBezTo>
                    <a:pt x="10656" y="4185"/>
                    <a:pt x="10132" y="2983"/>
                    <a:pt x="9216" y="2054"/>
                  </a:cubicBezTo>
                  <a:cubicBezTo>
                    <a:pt x="8704" y="1554"/>
                    <a:pt x="8108" y="1161"/>
                    <a:pt x="7453" y="911"/>
                  </a:cubicBezTo>
                  <a:lnTo>
                    <a:pt x="9120" y="911"/>
                  </a:lnTo>
                  <a:cubicBezTo>
                    <a:pt x="9204" y="1244"/>
                    <a:pt x="9501" y="1483"/>
                    <a:pt x="9835" y="1483"/>
                  </a:cubicBezTo>
                  <a:cubicBezTo>
                    <a:pt x="10240" y="1483"/>
                    <a:pt x="10585" y="1149"/>
                    <a:pt x="10585" y="732"/>
                  </a:cubicBezTo>
                  <a:cubicBezTo>
                    <a:pt x="10585" y="447"/>
                    <a:pt x="10418" y="197"/>
                    <a:pt x="10180" y="78"/>
                  </a:cubicBezTo>
                  <a:cubicBezTo>
                    <a:pt x="10155" y="63"/>
                    <a:pt x="10128" y="56"/>
                    <a:pt x="10102" y="56"/>
                  </a:cubicBezTo>
                  <a:cubicBezTo>
                    <a:pt x="10043" y="56"/>
                    <a:pt x="9987" y="91"/>
                    <a:pt x="9954" y="149"/>
                  </a:cubicBezTo>
                  <a:cubicBezTo>
                    <a:pt x="9918" y="244"/>
                    <a:pt x="9942" y="328"/>
                    <a:pt x="10037" y="375"/>
                  </a:cubicBezTo>
                  <a:cubicBezTo>
                    <a:pt x="10168" y="447"/>
                    <a:pt x="10251" y="590"/>
                    <a:pt x="10251" y="732"/>
                  </a:cubicBezTo>
                  <a:cubicBezTo>
                    <a:pt x="10251" y="959"/>
                    <a:pt x="10073" y="1137"/>
                    <a:pt x="9859" y="1137"/>
                  </a:cubicBezTo>
                  <a:cubicBezTo>
                    <a:pt x="9632" y="1137"/>
                    <a:pt x="9454" y="959"/>
                    <a:pt x="9454" y="732"/>
                  </a:cubicBezTo>
                  <a:cubicBezTo>
                    <a:pt x="9454" y="613"/>
                    <a:pt x="9489" y="506"/>
                    <a:pt x="9585" y="435"/>
                  </a:cubicBezTo>
                  <a:cubicBezTo>
                    <a:pt x="9656" y="375"/>
                    <a:pt x="9656" y="268"/>
                    <a:pt x="9597" y="197"/>
                  </a:cubicBezTo>
                  <a:cubicBezTo>
                    <a:pt x="9565" y="159"/>
                    <a:pt x="9521" y="141"/>
                    <a:pt x="9476" y="141"/>
                  </a:cubicBezTo>
                  <a:cubicBezTo>
                    <a:pt x="9435" y="141"/>
                    <a:pt x="9393" y="156"/>
                    <a:pt x="9358" y="185"/>
                  </a:cubicBezTo>
                  <a:cubicBezTo>
                    <a:pt x="9239" y="292"/>
                    <a:pt x="9168" y="423"/>
                    <a:pt x="9120" y="566"/>
                  </a:cubicBezTo>
                  <a:lnTo>
                    <a:pt x="6370" y="566"/>
                  </a:lnTo>
                  <a:lnTo>
                    <a:pt x="6370" y="173"/>
                  </a:lnTo>
                  <a:cubicBezTo>
                    <a:pt x="6370" y="78"/>
                    <a:pt x="6299" y="6"/>
                    <a:pt x="6203" y="6"/>
                  </a:cubicBezTo>
                  <a:lnTo>
                    <a:pt x="5072" y="6"/>
                  </a:lnTo>
                  <a:cubicBezTo>
                    <a:pt x="4989" y="6"/>
                    <a:pt x="4906" y="78"/>
                    <a:pt x="4906" y="173"/>
                  </a:cubicBezTo>
                  <a:lnTo>
                    <a:pt x="4906" y="566"/>
                  </a:lnTo>
                  <a:lnTo>
                    <a:pt x="2155" y="566"/>
                  </a:lnTo>
                  <a:cubicBezTo>
                    <a:pt x="2077" y="214"/>
                    <a:pt x="1767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522" name="Google Shape;13118;p59">
              <a:extLst>
                <a:ext uri="{FF2B5EF4-FFF2-40B4-BE49-F238E27FC236}">
                  <a16:creationId xmlns:a16="http://schemas.microsoft.com/office/drawing/2014/main" id="{410985FB-47D7-42AD-86F4-F8B639A19EB0}"/>
                </a:ext>
              </a:extLst>
            </p:cNvPr>
            <p:cNvGrpSpPr/>
            <p:nvPr/>
          </p:nvGrpSpPr>
          <p:grpSpPr>
            <a:xfrm>
              <a:off x="4828307" y="4238766"/>
              <a:ext cx="452437" cy="448365"/>
              <a:chOff x="3532345" y="3362635"/>
              <a:chExt cx="339328" cy="336274"/>
            </a:xfrm>
            <a:grpFill/>
          </p:grpSpPr>
          <p:sp>
            <p:nvSpPr>
              <p:cNvPr id="635" name="Google Shape;13119;p59">
                <a:extLst>
                  <a:ext uri="{FF2B5EF4-FFF2-40B4-BE49-F238E27FC236}">
                    <a16:creationId xmlns:a16="http://schemas.microsoft.com/office/drawing/2014/main" id="{E7D4E202-A83D-49DA-9DC5-5CFD8A117362}"/>
                  </a:ext>
                </a:extLst>
              </p:cNvPr>
              <p:cNvSpPr/>
              <p:nvPr/>
            </p:nvSpPr>
            <p:spPr>
              <a:xfrm>
                <a:off x="3819385" y="3493258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36" name="Google Shape;13120;p59">
                <a:extLst>
                  <a:ext uri="{FF2B5EF4-FFF2-40B4-BE49-F238E27FC236}">
                    <a16:creationId xmlns:a16="http://schemas.microsoft.com/office/drawing/2014/main" id="{9B67158D-AA99-41B5-AC7E-EACC66894F8A}"/>
                  </a:ext>
                </a:extLst>
              </p:cNvPr>
              <p:cNvSpPr/>
              <p:nvPr/>
            </p:nvSpPr>
            <p:spPr>
              <a:xfrm>
                <a:off x="3819385" y="3493258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37" name="Google Shape;13121;p59">
                <a:extLst>
                  <a:ext uri="{FF2B5EF4-FFF2-40B4-BE49-F238E27FC236}">
                    <a16:creationId xmlns:a16="http://schemas.microsoft.com/office/drawing/2014/main" id="{0DA4FDB0-020E-4557-8B5D-017E3B018C0E}"/>
                  </a:ext>
                </a:extLst>
              </p:cNvPr>
              <p:cNvSpPr/>
              <p:nvPr/>
            </p:nvSpPr>
            <p:spPr>
              <a:xfrm>
                <a:off x="3532345" y="3362635"/>
                <a:ext cx="339328" cy="282142"/>
              </a:xfrm>
              <a:custGeom>
                <a:avLst/>
                <a:gdLst/>
                <a:ahLst/>
                <a:cxnLst/>
                <a:rect l="l" t="t" r="r" b="b"/>
                <a:pathLst>
                  <a:path w="10669" h="8871" extrusionOk="0">
                    <a:moveTo>
                      <a:pt x="6299" y="262"/>
                    </a:moveTo>
                    <a:cubicBezTo>
                      <a:pt x="6465" y="262"/>
                      <a:pt x="6596" y="393"/>
                      <a:pt x="6596" y="560"/>
                    </a:cubicBezTo>
                    <a:lnTo>
                      <a:pt x="6596" y="2084"/>
                    </a:lnTo>
                    <a:cubicBezTo>
                      <a:pt x="6382" y="2119"/>
                      <a:pt x="6322" y="2155"/>
                      <a:pt x="6322" y="2155"/>
                    </a:cubicBezTo>
                    <a:cubicBezTo>
                      <a:pt x="6203" y="2179"/>
                      <a:pt x="6108" y="2227"/>
                      <a:pt x="6049" y="2238"/>
                    </a:cubicBezTo>
                    <a:cubicBezTo>
                      <a:pt x="5941" y="2119"/>
                      <a:pt x="6001" y="1988"/>
                      <a:pt x="5989" y="1846"/>
                    </a:cubicBezTo>
                    <a:lnTo>
                      <a:pt x="5989" y="560"/>
                    </a:lnTo>
                    <a:cubicBezTo>
                      <a:pt x="5989" y="393"/>
                      <a:pt x="6120" y="262"/>
                      <a:pt x="6287" y="262"/>
                    </a:cubicBezTo>
                    <a:close/>
                    <a:moveTo>
                      <a:pt x="3489" y="262"/>
                    </a:moveTo>
                    <a:cubicBezTo>
                      <a:pt x="3655" y="262"/>
                      <a:pt x="3786" y="393"/>
                      <a:pt x="3786" y="560"/>
                    </a:cubicBezTo>
                    <a:lnTo>
                      <a:pt x="3786" y="1846"/>
                    </a:lnTo>
                    <a:cubicBezTo>
                      <a:pt x="3786" y="2084"/>
                      <a:pt x="3786" y="2096"/>
                      <a:pt x="3775" y="2155"/>
                    </a:cubicBezTo>
                    <a:cubicBezTo>
                      <a:pt x="3727" y="2274"/>
                      <a:pt x="3620" y="2357"/>
                      <a:pt x="3477" y="2357"/>
                    </a:cubicBezTo>
                    <a:cubicBezTo>
                      <a:pt x="3477" y="2357"/>
                      <a:pt x="3470" y="2358"/>
                      <a:pt x="3457" y="2358"/>
                    </a:cubicBezTo>
                    <a:cubicBezTo>
                      <a:pt x="3399" y="2358"/>
                      <a:pt x="3228" y="2342"/>
                      <a:pt x="3179" y="2155"/>
                    </a:cubicBezTo>
                    <a:cubicBezTo>
                      <a:pt x="3167" y="2084"/>
                      <a:pt x="3191" y="2024"/>
                      <a:pt x="3179" y="1846"/>
                    </a:cubicBezTo>
                    <a:lnTo>
                      <a:pt x="3179" y="560"/>
                    </a:lnTo>
                    <a:cubicBezTo>
                      <a:pt x="3179" y="393"/>
                      <a:pt x="3310" y="262"/>
                      <a:pt x="3477" y="262"/>
                    </a:cubicBezTo>
                    <a:close/>
                    <a:moveTo>
                      <a:pt x="5370" y="262"/>
                    </a:moveTo>
                    <a:cubicBezTo>
                      <a:pt x="5525" y="262"/>
                      <a:pt x="5668" y="393"/>
                      <a:pt x="5668" y="560"/>
                    </a:cubicBezTo>
                    <a:lnTo>
                      <a:pt x="5668" y="1846"/>
                    </a:lnTo>
                    <a:cubicBezTo>
                      <a:pt x="5668" y="2060"/>
                      <a:pt x="5668" y="2096"/>
                      <a:pt x="5644" y="2155"/>
                    </a:cubicBezTo>
                    <a:cubicBezTo>
                      <a:pt x="5608" y="2274"/>
                      <a:pt x="5501" y="2357"/>
                      <a:pt x="5346" y="2357"/>
                    </a:cubicBezTo>
                    <a:cubicBezTo>
                      <a:pt x="5346" y="2357"/>
                      <a:pt x="5339" y="2358"/>
                      <a:pt x="5327" y="2358"/>
                    </a:cubicBezTo>
                    <a:cubicBezTo>
                      <a:pt x="5269" y="2358"/>
                      <a:pt x="5098" y="2342"/>
                      <a:pt x="5049" y="2155"/>
                    </a:cubicBezTo>
                    <a:lnTo>
                      <a:pt x="5049" y="1846"/>
                    </a:lnTo>
                    <a:lnTo>
                      <a:pt x="5049" y="560"/>
                    </a:lnTo>
                    <a:cubicBezTo>
                      <a:pt x="5049" y="393"/>
                      <a:pt x="5191" y="262"/>
                      <a:pt x="5346" y="262"/>
                    </a:cubicBezTo>
                    <a:close/>
                    <a:moveTo>
                      <a:pt x="4429" y="262"/>
                    </a:moveTo>
                    <a:cubicBezTo>
                      <a:pt x="4596" y="262"/>
                      <a:pt x="4727" y="393"/>
                      <a:pt x="4727" y="560"/>
                    </a:cubicBezTo>
                    <a:lnTo>
                      <a:pt x="4727" y="2060"/>
                    </a:lnTo>
                    <a:cubicBezTo>
                      <a:pt x="4727" y="2264"/>
                      <a:pt x="4567" y="2368"/>
                      <a:pt x="4408" y="2368"/>
                    </a:cubicBezTo>
                    <a:cubicBezTo>
                      <a:pt x="4251" y="2368"/>
                      <a:pt x="4096" y="2267"/>
                      <a:pt x="4096" y="2060"/>
                    </a:cubicBezTo>
                    <a:cubicBezTo>
                      <a:pt x="4120" y="1726"/>
                      <a:pt x="4120" y="869"/>
                      <a:pt x="4120" y="560"/>
                    </a:cubicBezTo>
                    <a:cubicBezTo>
                      <a:pt x="4120" y="393"/>
                      <a:pt x="4251" y="262"/>
                      <a:pt x="4417" y="262"/>
                    </a:cubicBezTo>
                    <a:close/>
                    <a:moveTo>
                      <a:pt x="2882" y="2155"/>
                    </a:moveTo>
                    <a:cubicBezTo>
                      <a:pt x="2927" y="2488"/>
                      <a:pt x="3212" y="2686"/>
                      <a:pt x="3503" y="2686"/>
                    </a:cubicBezTo>
                    <a:cubicBezTo>
                      <a:pt x="3670" y="2686"/>
                      <a:pt x="3839" y="2620"/>
                      <a:pt x="3965" y="2477"/>
                    </a:cubicBezTo>
                    <a:cubicBezTo>
                      <a:pt x="4090" y="2619"/>
                      <a:pt x="4260" y="2691"/>
                      <a:pt x="4431" y="2691"/>
                    </a:cubicBezTo>
                    <a:cubicBezTo>
                      <a:pt x="4602" y="2691"/>
                      <a:pt x="4775" y="2619"/>
                      <a:pt x="4906" y="2477"/>
                    </a:cubicBezTo>
                    <a:cubicBezTo>
                      <a:pt x="5001" y="2596"/>
                      <a:pt x="5168" y="2691"/>
                      <a:pt x="5346" y="2691"/>
                    </a:cubicBezTo>
                    <a:cubicBezTo>
                      <a:pt x="5275" y="2750"/>
                      <a:pt x="5203" y="2822"/>
                      <a:pt x="5120" y="2893"/>
                    </a:cubicBezTo>
                    <a:lnTo>
                      <a:pt x="2227" y="2893"/>
                    </a:lnTo>
                    <a:lnTo>
                      <a:pt x="2227" y="2155"/>
                    </a:lnTo>
                    <a:close/>
                    <a:moveTo>
                      <a:pt x="8370" y="2155"/>
                    </a:moveTo>
                    <a:lnTo>
                      <a:pt x="8370" y="2893"/>
                    </a:lnTo>
                    <a:lnTo>
                      <a:pt x="7870" y="2893"/>
                    </a:lnTo>
                    <a:lnTo>
                      <a:pt x="7870" y="2155"/>
                    </a:lnTo>
                    <a:close/>
                    <a:moveTo>
                      <a:pt x="9906" y="2798"/>
                    </a:moveTo>
                    <a:lnTo>
                      <a:pt x="10228" y="2977"/>
                    </a:lnTo>
                    <a:cubicBezTo>
                      <a:pt x="10287" y="2989"/>
                      <a:pt x="10287" y="3072"/>
                      <a:pt x="10228" y="3108"/>
                    </a:cubicBezTo>
                    <a:lnTo>
                      <a:pt x="9906" y="3286"/>
                    </a:lnTo>
                    <a:cubicBezTo>
                      <a:pt x="9835" y="3131"/>
                      <a:pt x="9835" y="2941"/>
                      <a:pt x="9906" y="2798"/>
                    </a:cubicBezTo>
                    <a:close/>
                    <a:moveTo>
                      <a:pt x="1917" y="2167"/>
                    </a:moveTo>
                    <a:lnTo>
                      <a:pt x="1917" y="3905"/>
                    </a:lnTo>
                    <a:lnTo>
                      <a:pt x="1298" y="3905"/>
                    </a:lnTo>
                    <a:lnTo>
                      <a:pt x="1298" y="2167"/>
                    </a:lnTo>
                    <a:close/>
                    <a:moveTo>
                      <a:pt x="4870" y="3227"/>
                    </a:moveTo>
                    <a:cubicBezTo>
                      <a:pt x="4834" y="3274"/>
                      <a:pt x="4751" y="3393"/>
                      <a:pt x="4715" y="3512"/>
                    </a:cubicBezTo>
                    <a:cubicBezTo>
                      <a:pt x="4656" y="3631"/>
                      <a:pt x="4596" y="3774"/>
                      <a:pt x="4596" y="3774"/>
                    </a:cubicBezTo>
                    <a:lnTo>
                      <a:pt x="4548" y="3905"/>
                    </a:lnTo>
                    <a:lnTo>
                      <a:pt x="2227" y="3905"/>
                    </a:lnTo>
                    <a:lnTo>
                      <a:pt x="2227" y="3227"/>
                    </a:lnTo>
                    <a:close/>
                    <a:moveTo>
                      <a:pt x="8370" y="3227"/>
                    </a:moveTo>
                    <a:lnTo>
                      <a:pt x="8370" y="3905"/>
                    </a:lnTo>
                    <a:lnTo>
                      <a:pt x="7775" y="3905"/>
                    </a:lnTo>
                    <a:cubicBezTo>
                      <a:pt x="7882" y="3548"/>
                      <a:pt x="7870" y="3286"/>
                      <a:pt x="7870" y="3227"/>
                    </a:cubicBezTo>
                    <a:close/>
                    <a:moveTo>
                      <a:pt x="7109" y="843"/>
                    </a:moveTo>
                    <a:cubicBezTo>
                      <a:pt x="7144" y="843"/>
                      <a:pt x="7181" y="849"/>
                      <a:pt x="7215" y="857"/>
                    </a:cubicBezTo>
                    <a:cubicBezTo>
                      <a:pt x="7358" y="905"/>
                      <a:pt x="7477" y="1024"/>
                      <a:pt x="7525" y="1167"/>
                    </a:cubicBezTo>
                    <a:cubicBezTo>
                      <a:pt x="7549" y="1286"/>
                      <a:pt x="7537" y="1393"/>
                      <a:pt x="7537" y="1524"/>
                    </a:cubicBezTo>
                    <a:cubicBezTo>
                      <a:pt x="7537" y="3370"/>
                      <a:pt x="7585" y="3489"/>
                      <a:pt x="7454" y="3870"/>
                    </a:cubicBezTo>
                    <a:cubicBezTo>
                      <a:pt x="7394" y="4024"/>
                      <a:pt x="7311" y="4179"/>
                      <a:pt x="7215" y="4322"/>
                    </a:cubicBezTo>
                    <a:lnTo>
                      <a:pt x="4751" y="4322"/>
                    </a:lnTo>
                    <a:cubicBezTo>
                      <a:pt x="4846" y="3786"/>
                      <a:pt x="5156" y="3250"/>
                      <a:pt x="5537" y="2941"/>
                    </a:cubicBezTo>
                    <a:cubicBezTo>
                      <a:pt x="5763" y="2750"/>
                      <a:pt x="6108" y="2560"/>
                      <a:pt x="6465" y="2453"/>
                    </a:cubicBezTo>
                    <a:cubicBezTo>
                      <a:pt x="6763" y="2381"/>
                      <a:pt x="6799" y="2405"/>
                      <a:pt x="6870" y="2346"/>
                    </a:cubicBezTo>
                    <a:cubicBezTo>
                      <a:pt x="6894" y="2322"/>
                      <a:pt x="6894" y="2298"/>
                      <a:pt x="6918" y="2286"/>
                    </a:cubicBezTo>
                    <a:cubicBezTo>
                      <a:pt x="6930" y="2238"/>
                      <a:pt x="6930" y="2203"/>
                      <a:pt x="6930" y="2167"/>
                    </a:cubicBezTo>
                    <a:lnTo>
                      <a:pt x="6930" y="988"/>
                    </a:lnTo>
                    <a:cubicBezTo>
                      <a:pt x="6930" y="964"/>
                      <a:pt x="6942" y="929"/>
                      <a:pt x="6954" y="905"/>
                    </a:cubicBezTo>
                    <a:cubicBezTo>
                      <a:pt x="6991" y="860"/>
                      <a:pt x="7048" y="843"/>
                      <a:pt x="7109" y="843"/>
                    </a:cubicBezTo>
                    <a:close/>
                    <a:moveTo>
                      <a:pt x="4453" y="4227"/>
                    </a:moveTo>
                    <a:cubicBezTo>
                      <a:pt x="4453" y="4251"/>
                      <a:pt x="4441" y="4286"/>
                      <a:pt x="4441" y="4322"/>
                    </a:cubicBezTo>
                    <a:lnTo>
                      <a:pt x="3548" y="4322"/>
                    </a:lnTo>
                    <a:cubicBezTo>
                      <a:pt x="3489" y="4322"/>
                      <a:pt x="3441" y="4322"/>
                      <a:pt x="3405" y="4346"/>
                    </a:cubicBezTo>
                    <a:cubicBezTo>
                      <a:pt x="3370" y="4298"/>
                      <a:pt x="3358" y="4262"/>
                      <a:pt x="3322" y="4227"/>
                    </a:cubicBezTo>
                    <a:close/>
                    <a:moveTo>
                      <a:pt x="3489" y="0"/>
                    </a:moveTo>
                    <a:cubicBezTo>
                      <a:pt x="3144" y="0"/>
                      <a:pt x="2858" y="274"/>
                      <a:pt x="2858" y="619"/>
                    </a:cubicBezTo>
                    <a:lnTo>
                      <a:pt x="2858" y="1905"/>
                    </a:lnTo>
                    <a:lnTo>
                      <a:pt x="1167" y="1905"/>
                    </a:lnTo>
                    <a:cubicBezTo>
                      <a:pt x="750" y="1905"/>
                      <a:pt x="357" y="2107"/>
                      <a:pt x="155" y="2465"/>
                    </a:cubicBezTo>
                    <a:cubicBezTo>
                      <a:pt x="107" y="2536"/>
                      <a:pt x="143" y="2643"/>
                      <a:pt x="215" y="2691"/>
                    </a:cubicBezTo>
                    <a:cubicBezTo>
                      <a:pt x="237" y="2706"/>
                      <a:pt x="263" y="2713"/>
                      <a:pt x="289" y="2713"/>
                    </a:cubicBezTo>
                    <a:cubicBezTo>
                      <a:pt x="347" y="2713"/>
                      <a:pt x="408" y="2680"/>
                      <a:pt x="441" y="2631"/>
                    </a:cubicBezTo>
                    <a:cubicBezTo>
                      <a:pt x="572" y="2417"/>
                      <a:pt x="762" y="2274"/>
                      <a:pt x="1000" y="2227"/>
                    </a:cubicBezTo>
                    <a:lnTo>
                      <a:pt x="1000" y="3941"/>
                    </a:lnTo>
                    <a:cubicBezTo>
                      <a:pt x="631" y="3846"/>
                      <a:pt x="334" y="3536"/>
                      <a:pt x="322" y="3155"/>
                    </a:cubicBezTo>
                    <a:cubicBezTo>
                      <a:pt x="322" y="3060"/>
                      <a:pt x="238" y="3000"/>
                      <a:pt x="155" y="3000"/>
                    </a:cubicBezTo>
                    <a:cubicBezTo>
                      <a:pt x="60" y="3000"/>
                      <a:pt x="0" y="3072"/>
                      <a:pt x="0" y="3167"/>
                    </a:cubicBezTo>
                    <a:cubicBezTo>
                      <a:pt x="48" y="3762"/>
                      <a:pt x="536" y="4239"/>
                      <a:pt x="1131" y="4286"/>
                    </a:cubicBezTo>
                    <a:lnTo>
                      <a:pt x="3001" y="4286"/>
                    </a:lnTo>
                    <a:cubicBezTo>
                      <a:pt x="3024" y="4370"/>
                      <a:pt x="3072" y="4465"/>
                      <a:pt x="3120" y="4536"/>
                    </a:cubicBezTo>
                    <a:cubicBezTo>
                      <a:pt x="2941" y="4667"/>
                      <a:pt x="2834" y="4882"/>
                      <a:pt x="2834" y="5120"/>
                    </a:cubicBezTo>
                    <a:lnTo>
                      <a:pt x="2834" y="5632"/>
                    </a:lnTo>
                    <a:cubicBezTo>
                      <a:pt x="2834" y="6025"/>
                      <a:pt x="3144" y="6346"/>
                      <a:pt x="3536" y="6370"/>
                    </a:cubicBezTo>
                    <a:lnTo>
                      <a:pt x="3536" y="8704"/>
                    </a:lnTo>
                    <a:cubicBezTo>
                      <a:pt x="3536" y="8787"/>
                      <a:pt x="3608" y="8870"/>
                      <a:pt x="3691" y="8870"/>
                    </a:cubicBezTo>
                    <a:cubicBezTo>
                      <a:pt x="3786" y="8870"/>
                      <a:pt x="3858" y="8787"/>
                      <a:pt x="3858" y="8704"/>
                    </a:cubicBezTo>
                    <a:lnTo>
                      <a:pt x="3858" y="6310"/>
                    </a:lnTo>
                    <a:lnTo>
                      <a:pt x="5001" y="6310"/>
                    </a:lnTo>
                    <a:cubicBezTo>
                      <a:pt x="5096" y="6310"/>
                      <a:pt x="5168" y="6227"/>
                      <a:pt x="5168" y="6144"/>
                    </a:cubicBezTo>
                    <a:cubicBezTo>
                      <a:pt x="5168" y="6048"/>
                      <a:pt x="5096" y="5977"/>
                      <a:pt x="5001" y="5977"/>
                    </a:cubicBezTo>
                    <a:lnTo>
                      <a:pt x="3548" y="5977"/>
                    </a:lnTo>
                    <a:cubicBezTo>
                      <a:pt x="3334" y="5965"/>
                      <a:pt x="3155" y="5786"/>
                      <a:pt x="3155" y="5572"/>
                    </a:cubicBezTo>
                    <a:lnTo>
                      <a:pt x="3155" y="5048"/>
                    </a:lnTo>
                    <a:cubicBezTo>
                      <a:pt x="3155" y="4917"/>
                      <a:pt x="3215" y="4798"/>
                      <a:pt x="3322" y="4727"/>
                    </a:cubicBezTo>
                    <a:cubicBezTo>
                      <a:pt x="3394" y="4667"/>
                      <a:pt x="3489" y="4632"/>
                      <a:pt x="3572" y="4632"/>
                    </a:cubicBezTo>
                    <a:lnTo>
                      <a:pt x="7215" y="4632"/>
                    </a:lnTo>
                    <a:cubicBezTo>
                      <a:pt x="7275" y="4632"/>
                      <a:pt x="7311" y="4655"/>
                      <a:pt x="7358" y="4667"/>
                    </a:cubicBezTo>
                    <a:lnTo>
                      <a:pt x="7370" y="4667"/>
                    </a:lnTo>
                    <a:cubicBezTo>
                      <a:pt x="7525" y="4727"/>
                      <a:pt x="7608" y="4870"/>
                      <a:pt x="7608" y="5036"/>
                    </a:cubicBezTo>
                    <a:lnTo>
                      <a:pt x="7608" y="5560"/>
                    </a:lnTo>
                    <a:cubicBezTo>
                      <a:pt x="7608" y="5786"/>
                      <a:pt x="7430" y="5977"/>
                      <a:pt x="7192" y="5977"/>
                    </a:cubicBezTo>
                    <a:lnTo>
                      <a:pt x="5620" y="5977"/>
                    </a:lnTo>
                    <a:cubicBezTo>
                      <a:pt x="5525" y="5977"/>
                      <a:pt x="5453" y="6048"/>
                      <a:pt x="5453" y="6144"/>
                    </a:cubicBezTo>
                    <a:cubicBezTo>
                      <a:pt x="5453" y="6227"/>
                      <a:pt x="5525" y="6298"/>
                      <a:pt x="5620" y="6298"/>
                    </a:cubicBezTo>
                    <a:lnTo>
                      <a:pt x="6751" y="6298"/>
                    </a:lnTo>
                    <a:lnTo>
                      <a:pt x="6751" y="6751"/>
                    </a:lnTo>
                    <a:cubicBezTo>
                      <a:pt x="6751" y="6834"/>
                      <a:pt x="6823" y="6918"/>
                      <a:pt x="6918" y="6918"/>
                    </a:cubicBezTo>
                    <a:cubicBezTo>
                      <a:pt x="7001" y="6918"/>
                      <a:pt x="7073" y="6834"/>
                      <a:pt x="7073" y="6751"/>
                    </a:cubicBezTo>
                    <a:lnTo>
                      <a:pt x="7073" y="6298"/>
                    </a:lnTo>
                    <a:lnTo>
                      <a:pt x="7215" y="6298"/>
                    </a:lnTo>
                    <a:cubicBezTo>
                      <a:pt x="7608" y="6298"/>
                      <a:pt x="7942" y="5977"/>
                      <a:pt x="7942" y="5572"/>
                    </a:cubicBezTo>
                    <a:lnTo>
                      <a:pt x="7942" y="5048"/>
                    </a:lnTo>
                    <a:cubicBezTo>
                      <a:pt x="7942" y="4786"/>
                      <a:pt x="7787" y="4560"/>
                      <a:pt x="7585" y="4429"/>
                    </a:cubicBezTo>
                    <a:lnTo>
                      <a:pt x="7585" y="4393"/>
                    </a:lnTo>
                    <a:cubicBezTo>
                      <a:pt x="7608" y="4334"/>
                      <a:pt x="7644" y="4298"/>
                      <a:pt x="7668" y="4239"/>
                    </a:cubicBezTo>
                    <a:lnTo>
                      <a:pt x="8561" y="4239"/>
                    </a:lnTo>
                    <a:cubicBezTo>
                      <a:pt x="8728" y="4239"/>
                      <a:pt x="8894" y="4191"/>
                      <a:pt x="9037" y="4120"/>
                    </a:cubicBezTo>
                    <a:cubicBezTo>
                      <a:pt x="9073" y="4096"/>
                      <a:pt x="9263" y="4001"/>
                      <a:pt x="10394" y="3405"/>
                    </a:cubicBezTo>
                    <a:cubicBezTo>
                      <a:pt x="10621" y="3250"/>
                      <a:pt x="10668" y="2929"/>
                      <a:pt x="10466" y="2750"/>
                    </a:cubicBezTo>
                    <a:cubicBezTo>
                      <a:pt x="10394" y="2691"/>
                      <a:pt x="10383" y="2691"/>
                      <a:pt x="9918" y="2453"/>
                    </a:cubicBezTo>
                    <a:lnTo>
                      <a:pt x="9632" y="2298"/>
                    </a:lnTo>
                    <a:cubicBezTo>
                      <a:pt x="9610" y="2287"/>
                      <a:pt x="9585" y="2282"/>
                      <a:pt x="9559" y="2282"/>
                    </a:cubicBezTo>
                    <a:cubicBezTo>
                      <a:pt x="9503" y="2282"/>
                      <a:pt x="9446" y="2308"/>
                      <a:pt x="9430" y="2357"/>
                    </a:cubicBezTo>
                    <a:cubicBezTo>
                      <a:pt x="9382" y="2441"/>
                      <a:pt x="9418" y="2536"/>
                      <a:pt x="9490" y="2572"/>
                    </a:cubicBezTo>
                    <a:lnTo>
                      <a:pt x="9621" y="2643"/>
                    </a:lnTo>
                    <a:cubicBezTo>
                      <a:pt x="9490" y="2881"/>
                      <a:pt x="9490" y="3179"/>
                      <a:pt x="9621" y="3429"/>
                    </a:cubicBezTo>
                    <a:lnTo>
                      <a:pt x="8882" y="3834"/>
                    </a:lnTo>
                    <a:cubicBezTo>
                      <a:pt x="8823" y="3870"/>
                      <a:pt x="8763" y="3893"/>
                      <a:pt x="8680" y="3905"/>
                    </a:cubicBezTo>
                    <a:lnTo>
                      <a:pt x="8680" y="2203"/>
                    </a:lnTo>
                    <a:cubicBezTo>
                      <a:pt x="8823" y="2227"/>
                      <a:pt x="8894" y="2274"/>
                      <a:pt x="8942" y="2298"/>
                    </a:cubicBezTo>
                    <a:cubicBezTo>
                      <a:pt x="8966" y="2314"/>
                      <a:pt x="8995" y="2322"/>
                      <a:pt x="9023" y="2322"/>
                    </a:cubicBezTo>
                    <a:cubicBezTo>
                      <a:pt x="9077" y="2322"/>
                      <a:pt x="9129" y="2293"/>
                      <a:pt x="9144" y="2238"/>
                    </a:cubicBezTo>
                    <a:cubicBezTo>
                      <a:pt x="9192" y="2167"/>
                      <a:pt x="9156" y="2060"/>
                      <a:pt x="9085" y="2036"/>
                    </a:cubicBezTo>
                    <a:lnTo>
                      <a:pt x="9025" y="2000"/>
                    </a:lnTo>
                    <a:cubicBezTo>
                      <a:pt x="8882" y="1929"/>
                      <a:pt x="8716" y="1881"/>
                      <a:pt x="8549" y="1881"/>
                    </a:cubicBezTo>
                    <a:lnTo>
                      <a:pt x="7882" y="1881"/>
                    </a:lnTo>
                    <a:lnTo>
                      <a:pt x="7882" y="1345"/>
                    </a:lnTo>
                    <a:cubicBezTo>
                      <a:pt x="7882" y="1048"/>
                      <a:pt x="7704" y="750"/>
                      <a:pt x="7370" y="619"/>
                    </a:cubicBezTo>
                    <a:cubicBezTo>
                      <a:pt x="7297" y="590"/>
                      <a:pt x="7200" y="569"/>
                      <a:pt x="7107" y="569"/>
                    </a:cubicBezTo>
                    <a:cubicBezTo>
                      <a:pt x="7049" y="569"/>
                      <a:pt x="6992" y="577"/>
                      <a:pt x="6942" y="595"/>
                    </a:cubicBezTo>
                    <a:cubicBezTo>
                      <a:pt x="6930" y="262"/>
                      <a:pt x="6656" y="0"/>
                      <a:pt x="6322" y="0"/>
                    </a:cubicBezTo>
                    <a:lnTo>
                      <a:pt x="6299" y="0"/>
                    </a:lnTo>
                    <a:cubicBezTo>
                      <a:pt x="6120" y="0"/>
                      <a:pt x="5965" y="71"/>
                      <a:pt x="5846" y="202"/>
                    </a:cubicBezTo>
                    <a:cubicBezTo>
                      <a:pt x="5727" y="71"/>
                      <a:pt x="5560" y="0"/>
                      <a:pt x="5382" y="0"/>
                    </a:cubicBezTo>
                    <a:lnTo>
                      <a:pt x="5370" y="0"/>
                    </a:lnTo>
                    <a:cubicBezTo>
                      <a:pt x="5191" y="0"/>
                      <a:pt x="5025" y="71"/>
                      <a:pt x="4906" y="202"/>
                    </a:cubicBezTo>
                    <a:cubicBezTo>
                      <a:pt x="4787" y="71"/>
                      <a:pt x="4620" y="0"/>
                      <a:pt x="4441" y="0"/>
                    </a:cubicBezTo>
                    <a:lnTo>
                      <a:pt x="4429" y="0"/>
                    </a:lnTo>
                    <a:cubicBezTo>
                      <a:pt x="4251" y="0"/>
                      <a:pt x="4084" y="71"/>
                      <a:pt x="3965" y="202"/>
                    </a:cubicBezTo>
                    <a:cubicBezTo>
                      <a:pt x="3846" y="71"/>
                      <a:pt x="3679" y="0"/>
                      <a:pt x="350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38" name="Google Shape;13122;p59">
                <a:extLst>
                  <a:ext uri="{FF2B5EF4-FFF2-40B4-BE49-F238E27FC236}">
                    <a16:creationId xmlns:a16="http://schemas.microsoft.com/office/drawing/2014/main" id="{BBA5962A-1B32-4218-BE14-C6FA16501362}"/>
                  </a:ext>
                </a:extLst>
              </p:cNvPr>
              <p:cNvSpPr/>
              <p:nvPr/>
            </p:nvSpPr>
            <p:spPr>
              <a:xfrm>
                <a:off x="3819385" y="3493258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39" name="Google Shape;13123;p59">
                <a:extLst>
                  <a:ext uri="{FF2B5EF4-FFF2-40B4-BE49-F238E27FC236}">
                    <a16:creationId xmlns:a16="http://schemas.microsoft.com/office/drawing/2014/main" id="{49FC66F2-A794-4BF8-BDD6-866EE84BAB56}"/>
                  </a:ext>
                </a:extLst>
              </p:cNvPr>
              <p:cNvSpPr/>
              <p:nvPr/>
            </p:nvSpPr>
            <p:spPr>
              <a:xfrm>
                <a:off x="3644044" y="3592490"/>
                <a:ext cx="112494" cy="106420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3346" extrusionOk="0">
                    <a:moveTo>
                      <a:pt x="3382" y="0"/>
                    </a:moveTo>
                    <a:cubicBezTo>
                      <a:pt x="3299" y="0"/>
                      <a:pt x="3227" y="72"/>
                      <a:pt x="3227" y="167"/>
                    </a:cubicBezTo>
                    <a:lnTo>
                      <a:pt x="3227" y="2798"/>
                    </a:lnTo>
                    <a:cubicBezTo>
                      <a:pt x="3227" y="2929"/>
                      <a:pt x="3120" y="3036"/>
                      <a:pt x="2989" y="3036"/>
                    </a:cubicBezTo>
                    <a:lnTo>
                      <a:pt x="572" y="3036"/>
                    </a:lnTo>
                    <a:cubicBezTo>
                      <a:pt x="441" y="3036"/>
                      <a:pt x="334" y="2929"/>
                      <a:pt x="334" y="2798"/>
                    </a:cubicBezTo>
                    <a:lnTo>
                      <a:pt x="334" y="2060"/>
                    </a:lnTo>
                    <a:cubicBezTo>
                      <a:pt x="334" y="1965"/>
                      <a:pt x="263" y="1893"/>
                      <a:pt x="167" y="1893"/>
                    </a:cubicBezTo>
                    <a:cubicBezTo>
                      <a:pt x="84" y="1893"/>
                      <a:pt x="1" y="1965"/>
                      <a:pt x="1" y="2060"/>
                    </a:cubicBezTo>
                    <a:lnTo>
                      <a:pt x="1" y="2798"/>
                    </a:lnTo>
                    <a:cubicBezTo>
                      <a:pt x="1" y="3108"/>
                      <a:pt x="263" y="3346"/>
                      <a:pt x="560" y="3346"/>
                    </a:cubicBezTo>
                    <a:lnTo>
                      <a:pt x="2989" y="3346"/>
                    </a:lnTo>
                    <a:cubicBezTo>
                      <a:pt x="3299" y="3346"/>
                      <a:pt x="3537" y="3096"/>
                      <a:pt x="3537" y="2798"/>
                    </a:cubicBezTo>
                    <a:lnTo>
                      <a:pt x="3537" y="167"/>
                    </a:lnTo>
                    <a:cubicBezTo>
                      <a:pt x="3537" y="60"/>
                      <a:pt x="3465" y="0"/>
                      <a:pt x="33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23" name="Google Shape;13039;p59">
              <a:extLst>
                <a:ext uri="{FF2B5EF4-FFF2-40B4-BE49-F238E27FC236}">
                  <a16:creationId xmlns:a16="http://schemas.microsoft.com/office/drawing/2014/main" id="{22F88433-0A55-4D84-A010-DA591C583A9D}"/>
                </a:ext>
              </a:extLst>
            </p:cNvPr>
            <p:cNvGrpSpPr/>
            <p:nvPr/>
          </p:nvGrpSpPr>
          <p:grpSpPr>
            <a:xfrm>
              <a:off x="7605696" y="4341241"/>
              <a:ext cx="470120" cy="243415"/>
              <a:chOff x="5748358" y="3434578"/>
              <a:chExt cx="352590" cy="182561"/>
            </a:xfrm>
            <a:grpFill/>
          </p:grpSpPr>
          <p:sp>
            <p:nvSpPr>
              <p:cNvPr id="629" name="Google Shape;13040;p59">
                <a:extLst>
                  <a:ext uri="{FF2B5EF4-FFF2-40B4-BE49-F238E27FC236}">
                    <a16:creationId xmlns:a16="http://schemas.microsoft.com/office/drawing/2014/main" id="{98AD9EDF-F04C-43B6-9BD8-1907484A4602}"/>
                  </a:ext>
                </a:extLst>
              </p:cNvPr>
              <p:cNvSpPr/>
              <p:nvPr/>
            </p:nvSpPr>
            <p:spPr>
              <a:xfrm>
                <a:off x="5857799" y="3457668"/>
                <a:ext cx="26525" cy="50761"/>
              </a:xfrm>
              <a:custGeom>
                <a:avLst/>
                <a:gdLst/>
                <a:ahLst/>
                <a:cxnLst/>
                <a:rect l="l" t="t" r="r" b="b"/>
                <a:pathLst>
                  <a:path w="834" h="1596" extrusionOk="0">
                    <a:moveTo>
                      <a:pt x="417" y="1"/>
                    </a:moveTo>
                    <a:cubicBezTo>
                      <a:pt x="322" y="1"/>
                      <a:pt x="251" y="72"/>
                      <a:pt x="251" y="167"/>
                    </a:cubicBezTo>
                    <a:lnTo>
                      <a:pt x="251" y="239"/>
                    </a:lnTo>
                    <a:lnTo>
                      <a:pt x="155" y="239"/>
                    </a:lnTo>
                    <a:cubicBezTo>
                      <a:pt x="72" y="239"/>
                      <a:pt x="1" y="310"/>
                      <a:pt x="1" y="405"/>
                    </a:cubicBezTo>
                    <a:cubicBezTo>
                      <a:pt x="1" y="489"/>
                      <a:pt x="72" y="560"/>
                      <a:pt x="155" y="560"/>
                    </a:cubicBezTo>
                    <a:lnTo>
                      <a:pt x="251" y="560"/>
                    </a:lnTo>
                    <a:lnTo>
                      <a:pt x="251" y="1429"/>
                    </a:lnTo>
                    <a:cubicBezTo>
                      <a:pt x="251" y="1513"/>
                      <a:pt x="322" y="1596"/>
                      <a:pt x="417" y="1596"/>
                    </a:cubicBezTo>
                    <a:cubicBezTo>
                      <a:pt x="501" y="1596"/>
                      <a:pt x="572" y="1513"/>
                      <a:pt x="572" y="1429"/>
                    </a:cubicBezTo>
                    <a:lnTo>
                      <a:pt x="572" y="560"/>
                    </a:lnTo>
                    <a:lnTo>
                      <a:pt x="667" y="560"/>
                    </a:lnTo>
                    <a:cubicBezTo>
                      <a:pt x="751" y="560"/>
                      <a:pt x="822" y="489"/>
                      <a:pt x="822" y="405"/>
                    </a:cubicBezTo>
                    <a:cubicBezTo>
                      <a:pt x="834" y="310"/>
                      <a:pt x="751" y="239"/>
                      <a:pt x="667" y="239"/>
                    </a:cubicBezTo>
                    <a:lnTo>
                      <a:pt x="572" y="239"/>
                    </a:lnTo>
                    <a:lnTo>
                      <a:pt x="572" y="167"/>
                    </a:lnTo>
                    <a:cubicBezTo>
                      <a:pt x="572" y="72"/>
                      <a:pt x="501" y="1"/>
                      <a:pt x="41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30" name="Google Shape;13041;p59">
                <a:extLst>
                  <a:ext uri="{FF2B5EF4-FFF2-40B4-BE49-F238E27FC236}">
                    <a16:creationId xmlns:a16="http://schemas.microsoft.com/office/drawing/2014/main" id="{1E2E77D7-840E-41CA-AD63-6831427EE98A}"/>
                  </a:ext>
                </a:extLst>
              </p:cNvPr>
              <p:cNvSpPr/>
              <p:nvPr/>
            </p:nvSpPr>
            <p:spPr>
              <a:xfrm>
                <a:off x="5823704" y="3457668"/>
                <a:ext cx="26557" cy="51142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608" extrusionOk="0">
                    <a:moveTo>
                      <a:pt x="418" y="1"/>
                    </a:moveTo>
                    <a:cubicBezTo>
                      <a:pt x="322" y="1"/>
                      <a:pt x="251" y="72"/>
                      <a:pt x="251" y="167"/>
                    </a:cubicBezTo>
                    <a:lnTo>
                      <a:pt x="251" y="846"/>
                    </a:lnTo>
                    <a:lnTo>
                      <a:pt x="156" y="846"/>
                    </a:lnTo>
                    <a:cubicBezTo>
                      <a:pt x="72" y="846"/>
                      <a:pt x="1" y="917"/>
                      <a:pt x="1" y="1013"/>
                    </a:cubicBezTo>
                    <a:cubicBezTo>
                      <a:pt x="1" y="1096"/>
                      <a:pt x="72" y="1179"/>
                      <a:pt x="156" y="1179"/>
                    </a:cubicBezTo>
                    <a:lnTo>
                      <a:pt x="251" y="1179"/>
                    </a:lnTo>
                    <a:lnTo>
                      <a:pt x="251" y="1441"/>
                    </a:lnTo>
                    <a:cubicBezTo>
                      <a:pt x="251" y="1536"/>
                      <a:pt x="322" y="1608"/>
                      <a:pt x="418" y="1608"/>
                    </a:cubicBezTo>
                    <a:cubicBezTo>
                      <a:pt x="501" y="1608"/>
                      <a:pt x="572" y="1536"/>
                      <a:pt x="572" y="1441"/>
                    </a:cubicBezTo>
                    <a:lnTo>
                      <a:pt x="572" y="1179"/>
                    </a:lnTo>
                    <a:lnTo>
                      <a:pt x="668" y="1179"/>
                    </a:lnTo>
                    <a:cubicBezTo>
                      <a:pt x="751" y="1179"/>
                      <a:pt x="834" y="1096"/>
                      <a:pt x="834" y="1013"/>
                    </a:cubicBezTo>
                    <a:cubicBezTo>
                      <a:pt x="834" y="917"/>
                      <a:pt x="751" y="846"/>
                      <a:pt x="668" y="846"/>
                    </a:cubicBezTo>
                    <a:lnTo>
                      <a:pt x="572" y="846"/>
                    </a:lnTo>
                    <a:lnTo>
                      <a:pt x="572" y="167"/>
                    </a:lnTo>
                    <a:cubicBezTo>
                      <a:pt x="572" y="72"/>
                      <a:pt x="501" y="1"/>
                      <a:pt x="4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31" name="Google Shape;13042;p59">
                <a:extLst>
                  <a:ext uri="{FF2B5EF4-FFF2-40B4-BE49-F238E27FC236}">
                    <a16:creationId xmlns:a16="http://schemas.microsoft.com/office/drawing/2014/main" id="{A1369D95-121F-4332-AA93-0B631284690B}"/>
                  </a:ext>
                </a:extLst>
              </p:cNvPr>
              <p:cNvSpPr/>
              <p:nvPr/>
            </p:nvSpPr>
            <p:spPr>
              <a:xfrm>
                <a:off x="5788115" y="3457668"/>
                <a:ext cx="26557" cy="50761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96" extrusionOk="0">
                    <a:moveTo>
                      <a:pt x="418" y="1"/>
                    </a:moveTo>
                    <a:cubicBezTo>
                      <a:pt x="322" y="1"/>
                      <a:pt x="251" y="72"/>
                      <a:pt x="251" y="167"/>
                    </a:cubicBezTo>
                    <a:lnTo>
                      <a:pt x="251" y="239"/>
                    </a:lnTo>
                    <a:lnTo>
                      <a:pt x="167" y="239"/>
                    </a:lnTo>
                    <a:cubicBezTo>
                      <a:pt x="72" y="239"/>
                      <a:pt x="1" y="310"/>
                      <a:pt x="1" y="405"/>
                    </a:cubicBezTo>
                    <a:cubicBezTo>
                      <a:pt x="1" y="489"/>
                      <a:pt x="72" y="560"/>
                      <a:pt x="167" y="560"/>
                    </a:cubicBezTo>
                    <a:lnTo>
                      <a:pt x="251" y="560"/>
                    </a:lnTo>
                    <a:lnTo>
                      <a:pt x="251" y="1429"/>
                    </a:lnTo>
                    <a:cubicBezTo>
                      <a:pt x="251" y="1513"/>
                      <a:pt x="322" y="1596"/>
                      <a:pt x="418" y="1596"/>
                    </a:cubicBezTo>
                    <a:cubicBezTo>
                      <a:pt x="501" y="1596"/>
                      <a:pt x="584" y="1513"/>
                      <a:pt x="584" y="1429"/>
                    </a:cubicBezTo>
                    <a:lnTo>
                      <a:pt x="584" y="560"/>
                    </a:lnTo>
                    <a:lnTo>
                      <a:pt x="668" y="560"/>
                    </a:lnTo>
                    <a:cubicBezTo>
                      <a:pt x="763" y="560"/>
                      <a:pt x="834" y="489"/>
                      <a:pt x="834" y="405"/>
                    </a:cubicBezTo>
                    <a:cubicBezTo>
                      <a:pt x="834" y="310"/>
                      <a:pt x="763" y="239"/>
                      <a:pt x="668" y="239"/>
                    </a:cubicBezTo>
                    <a:lnTo>
                      <a:pt x="584" y="239"/>
                    </a:lnTo>
                    <a:lnTo>
                      <a:pt x="584" y="167"/>
                    </a:lnTo>
                    <a:cubicBezTo>
                      <a:pt x="584" y="72"/>
                      <a:pt x="501" y="1"/>
                      <a:pt x="4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32" name="Google Shape;13043;p59">
                <a:extLst>
                  <a:ext uri="{FF2B5EF4-FFF2-40B4-BE49-F238E27FC236}">
                    <a16:creationId xmlns:a16="http://schemas.microsoft.com/office/drawing/2014/main" id="{4E227A98-218F-4009-AB65-2BCCA38F4ED8}"/>
                  </a:ext>
                </a:extLst>
              </p:cNvPr>
              <p:cNvSpPr/>
              <p:nvPr/>
            </p:nvSpPr>
            <p:spPr>
              <a:xfrm>
                <a:off x="5913458" y="3457668"/>
                <a:ext cx="142423" cy="50761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1596" extrusionOk="0">
                    <a:moveTo>
                      <a:pt x="4156" y="322"/>
                    </a:moveTo>
                    <a:lnTo>
                      <a:pt x="4156" y="1263"/>
                    </a:lnTo>
                    <a:lnTo>
                      <a:pt x="310" y="1263"/>
                    </a:lnTo>
                    <a:lnTo>
                      <a:pt x="310" y="322"/>
                    </a:lnTo>
                    <a:close/>
                    <a:moveTo>
                      <a:pt x="298" y="1"/>
                    </a:moveTo>
                    <a:cubicBezTo>
                      <a:pt x="132" y="1"/>
                      <a:pt x="1" y="131"/>
                      <a:pt x="1" y="298"/>
                    </a:cubicBezTo>
                    <a:lnTo>
                      <a:pt x="1" y="1298"/>
                    </a:lnTo>
                    <a:cubicBezTo>
                      <a:pt x="1" y="1453"/>
                      <a:pt x="132" y="1596"/>
                      <a:pt x="298" y="1596"/>
                    </a:cubicBezTo>
                    <a:lnTo>
                      <a:pt x="4180" y="1596"/>
                    </a:lnTo>
                    <a:cubicBezTo>
                      <a:pt x="4347" y="1596"/>
                      <a:pt x="4478" y="1453"/>
                      <a:pt x="4478" y="1298"/>
                    </a:cubicBezTo>
                    <a:lnTo>
                      <a:pt x="4478" y="298"/>
                    </a:lnTo>
                    <a:cubicBezTo>
                      <a:pt x="4478" y="131"/>
                      <a:pt x="4347" y="1"/>
                      <a:pt x="418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33" name="Google Shape;13044;p59">
                <a:extLst>
                  <a:ext uri="{FF2B5EF4-FFF2-40B4-BE49-F238E27FC236}">
                    <a16:creationId xmlns:a16="http://schemas.microsoft.com/office/drawing/2014/main" id="{5FB75160-B4FA-4D4C-813D-C9783327D2AB}"/>
                  </a:ext>
                </a:extLst>
              </p:cNvPr>
              <p:cNvSpPr/>
              <p:nvPr/>
            </p:nvSpPr>
            <p:spPr>
              <a:xfrm>
                <a:off x="5748358" y="3434578"/>
                <a:ext cx="352590" cy="39788"/>
              </a:xfrm>
              <a:custGeom>
                <a:avLst/>
                <a:gdLst/>
                <a:ahLst/>
                <a:cxnLst/>
                <a:rect l="l" t="t" r="r" b="b"/>
                <a:pathLst>
                  <a:path w="11086" h="1251" extrusionOk="0">
                    <a:moveTo>
                      <a:pt x="370" y="0"/>
                    </a:moveTo>
                    <a:cubicBezTo>
                      <a:pt x="155" y="0"/>
                      <a:pt x="1" y="155"/>
                      <a:pt x="1" y="369"/>
                    </a:cubicBezTo>
                    <a:lnTo>
                      <a:pt x="1" y="1084"/>
                    </a:lnTo>
                    <a:cubicBezTo>
                      <a:pt x="1" y="1167"/>
                      <a:pt x="72" y="1250"/>
                      <a:pt x="155" y="1250"/>
                    </a:cubicBezTo>
                    <a:cubicBezTo>
                      <a:pt x="251" y="1250"/>
                      <a:pt x="322" y="1167"/>
                      <a:pt x="322" y="1084"/>
                    </a:cubicBezTo>
                    <a:lnTo>
                      <a:pt x="322" y="369"/>
                    </a:lnTo>
                    <a:cubicBezTo>
                      <a:pt x="322" y="334"/>
                      <a:pt x="334" y="322"/>
                      <a:pt x="370" y="322"/>
                    </a:cubicBezTo>
                    <a:lnTo>
                      <a:pt x="10692" y="322"/>
                    </a:lnTo>
                    <a:cubicBezTo>
                      <a:pt x="10728" y="322"/>
                      <a:pt x="10740" y="334"/>
                      <a:pt x="10740" y="369"/>
                    </a:cubicBezTo>
                    <a:lnTo>
                      <a:pt x="10740" y="1084"/>
                    </a:lnTo>
                    <a:cubicBezTo>
                      <a:pt x="10740" y="1167"/>
                      <a:pt x="10812" y="1250"/>
                      <a:pt x="10907" y="1250"/>
                    </a:cubicBezTo>
                    <a:cubicBezTo>
                      <a:pt x="10990" y="1250"/>
                      <a:pt x="11073" y="1167"/>
                      <a:pt x="11073" y="1084"/>
                    </a:cubicBezTo>
                    <a:lnTo>
                      <a:pt x="11073" y="369"/>
                    </a:lnTo>
                    <a:cubicBezTo>
                      <a:pt x="11085" y="179"/>
                      <a:pt x="10919" y="0"/>
                      <a:pt x="1071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34" name="Google Shape;13045;p59">
                <a:extLst>
                  <a:ext uri="{FF2B5EF4-FFF2-40B4-BE49-F238E27FC236}">
                    <a16:creationId xmlns:a16="http://schemas.microsoft.com/office/drawing/2014/main" id="{71EF0AB4-7EF5-4689-A38B-BCD56B03BA84}"/>
                  </a:ext>
                </a:extLst>
              </p:cNvPr>
              <p:cNvSpPr/>
              <p:nvPr/>
            </p:nvSpPr>
            <p:spPr>
              <a:xfrm>
                <a:off x="5748358" y="3488328"/>
                <a:ext cx="352590" cy="128810"/>
              </a:xfrm>
              <a:custGeom>
                <a:avLst/>
                <a:gdLst/>
                <a:ahLst/>
                <a:cxnLst/>
                <a:rect l="l" t="t" r="r" b="b"/>
                <a:pathLst>
                  <a:path w="11086" h="4050" extrusionOk="0">
                    <a:moveTo>
                      <a:pt x="2227" y="1525"/>
                    </a:moveTo>
                    <a:lnTo>
                      <a:pt x="2227" y="2620"/>
                    </a:lnTo>
                    <a:lnTo>
                      <a:pt x="1918" y="2620"/>
                    </a:lnTo>
                    <a:lnTo>
                      <a:pt x="1918" y="1525"/>
                    </a:lnTo>
                    <a:close/>
                    <a:moveTo>
                      <a:pt x="3954" y="1525"/>
                    </a:moveTo>
                    <a:lnTo>
                      <a:pt x="3954" y="2620"/>
                    </a:lnTo>
                    <a:lnTo>
                      <a:pt x="3644" y="2620"/>
                    </a:lnTo>
                    <a:lnTo>
                      <a:pt x="3644" y="1525"/>
                    </a:lnTo>
                    <a:close/>
                    <a:moveTo>
                      <a:pt x="5680" y="1525"/>
                    </a:moveTo>
                    <a:lnTo>
                      <a:pt x="5680" y="2620"/>
                    </a:lnTo>
                    <a:lnTo>
                      <a:pt x="5370" y="2620"/>
                    </a:lnTo>
                    <a:lnTo>
                      <a:pt x="5370" y="1525"/>
                    </a:lnTo>
                    <a:close/>
                    <a:moveTo>
                      <a:pt x="7406" y="1525"/>
                    </a:moveTo>
                    <a:lnTo>
                      <a:pt x="7406" y="2620"/>
                    </a:lnTo>
                    <a:lnTo>
                      <a:pt x="7097" y="2620"/>
                    </a:lnTo>
                    <a:lnTo>
                      <a:pt x="7097" y="1525"/>
                    </a:lnTo>
                    <a:close/>
                    <a:moveTo>
                      <a:pt x="9157" y="1525"/>
                    </a:moveTo>
                    <a:lnTo>
                      <a:pt x="9157" y="2620"/>
                    </a:lnTo>
                    <a:lnTo>
                      <a:pt x="8835" y="2620"/>
                    </a:lnTo>
                    <a:lnTo>
                      <a:pt x="8835" y="1525"/>
                    </a:lnTo>
                    <a:close/>
                    <a:moveTo>
                      <a:pt x="10764" y="1501"/>
                    </a:moveTo>
                    <a:lnTo>
                      <a:pt x="10764" y="3668"/>
                    </a:lnTo>
                    <a:cubicBezTo>
                      <a:pt x="10764" y="3692"/>
                      <a:pt x="10740" y="3704"/>
                      <a:pt x="10716" y="3704"/>
                    </a:cubicBezTo>
                    <a:lnTo>
                      <a:pt x="10026" y="3704"/>
                    </a:lnTo>
                    <a:lnTo>
                      <a:pt x="10026" y="1501"/>
                    </a:lnTo>
                    <a:close/>
                    <a:moveTo>
                      <a:pt x="1060" y="1525"/>
                    </a:moveTo>
                    <a:lnTo>
                      <a:pt x="1060" y="3728"/>
                    </a:lnTo>
                    <a:lnTo>
                      <a:pt x="370" y="3728"/>
                    </a:lnTo>
                    <a:cubicBezTo>
                      <a:pt x="346" y="3728"/>
                      <a:pt x="322" y="3704"/>
                      <a:pt x="322" y="3680"/>
                    </a:cubicBezTo>
                    <a:lnTo>
                      <a:pt x="322" y="1525"/>
                    </a:lnTo>
                    <a:close/>
                    <a:moveTo>
                      <a:pt x="1608" y="1525"/>
                    </a:moveTo>
                    <a:lnTo>
                      <a:pt x="1608" y="2620"/>
                    </a:lnTo>
                    <a:cubicBezTo>
                      <a:pt x="1608" y="2799"/>
                      <a:pt x="1751" y="2954"/>
                      <a:pt x="1929" y="2954"/>
                    </a:cubicBezTo>
                    <a:lnTo>
                      <a:pt x="1929" y="3728"/>
                    </a:lnTo>
                    <a:lnTo>
                      <a:pt x="1382" y="3728"/>
                    </a:lnTo>
                    <a:lnTo>
                      <a:pt x="1382" y="1525"/>
                    </a:lnTo>
                    <a:close/>
                    <a:moveTo>
                      <a:pt x="2799" y="1525"/>
                    </a:moveTo>
                    <a:lnTo>
                      <a:pt x="2799" y="3728"/>
                    </a:lnTo>
                    <a:lnTo>
                      <a:pt x="2251" y="3728"/>
                    </a:lnTo>
                    <a:lnTo>
                      <a:pt x="2251" y="2954"/>
                    </a:lnTo>
                    <a:cubicBezTo>
                      <a:pt x="2430" y="2954"/>
                      <a:pt x="2572" y="2799"/>
                      <a:pt x="2572" y="2620"/>
                    </a:cubicBezTo>
                    <a:lnTo>
                      <a:pt x="2572" y="1525"/>
                    </a:lnTo>
                    <a:close/>
                    <a:moveTo>
                      <a:pt x="3334" y="1525"/>
                    </a:moveTo>
                    <a:lnTo>
                      <a:pt x="3334" y="2620"/>
                    </a:lnTo>
                    <a:cubicBezTo>
                      <a:pt x="3334" y="2799"/>
                      <a:pt x="3477" y="2954"/>
                      <a:pt x="3656" y="2954"/>
                    </a:cubicBezTo>
                    <a:lnTo>
                      <a:pt x="3656" y="3728"/>
                    </a:lnTo>
                    <a:lnTo>
                      <a:pt x="3108" y="3728"/>
                    </a:lnTo>
                    <a:lnTo>
                      <a:pt x="3108" y="1525"/>
                    </a:lnTo>
                    <a:close/>
                    <a:moveTo>
                      <a:pt x="4537" y="1525"/>
                    </a:moveTo>
                    <a:lnTo>
                      <a:pt x="4537" y="3728"/>
                    </a:lnTo>
                    <a:lnTo>
                      <a:pt x="3989" y="3728"/>
                    </a:lnTo>
                    <a:lnTo>
                      <a:pt x="3989" y="2954"/>
                    </a:lnTo>
                    <a:cubicBezTo>
                      <a:pt x="4168" y="2954"/>
                      <a:pt x="4311" y="2799"/>
                      <a:pt x="4311" y="2620"/>
                    </a:cubicBezTo>
                    <a:lnTo>
                      <a:pt x="4311" y="1525"/>
                    </a:lnTo>
                    <a:close/>
                    <a:moveTo>
                      <a:pt x="5073" y="1525"/>
                    </a:moveTo>
                    <a:lnTo>
                      <a:pt x="5073" y="2620"/>
                    </a:lnTo>
                    <a:cubicBezTo>
                      <a:pt x="5073" y="2799"/>
                      <a:pt x="5227" y="2954"/>
                      <a:pt x="5406" y="2954"/>
                    </a:cubicBezTo>
                    <a:lnTo>
                      <a:pt x="5406" y="3728"/>
                    </a:lnTo>
                    <a:lnTo>
                      <a:pt x="4846" y="3728"/>
                    </a:lnTo>
                    <a:lnTo>
                      <a:pt x="4846" y="1525"/>
                    </a:lnTo>
                    <a:close/>
                    <a:moveTo>
                      <a:pt x="6263" y="1525"/>
                    </a:moveTo>
                    <a:lnTo>
                      <a:pt x="6263" y="3728"/>
                    </a:lnTo>
                    <a:lnTo>
                      <a:pt x="5716" y="3728"/>
                    </a:lnTo>
                    <a:lnTo>
                      <a:pt x="5716" y="2954"/>
                    </a:lnTo>
                    <a:cubicBezTo>
                      <a:pt x="5894" y="2954"/>
                      <a:pt x="6037" y="2799"/>
                      <a:pt x="6037" y="2620"/>
                    </a:cubicBezTo>
                    <a:lnTo>
                      <a:pt x="6037" y="1525"/>
                    </a:lnTo>
                    <a:close/>
                    <a:moveTo>
                      <a:pt x="6799" y="1525"/>
                    </a:moveTo>
                    <a:lnTo>
                      <a:pt x="6799" y="2620"/>
                    </a:lnTo>
                    <a:cubicBezTo>
                      <a:pt x="6799" y="2799"/>
                      <a:pt x="6954" y="2954"/>
                      <a:pt x="7132" y="2954"/>
                    </a:cubicBezTo>
                    <a:lnTo>
                      <a:pt x="7132" y="3728"/>
                    </a:lnTo>
                    <a:lnTo>
                      <a:pt x="6573" y="3728"/>
                    </a:lnTo>
                    <a:lnTo>
                      <a:pt x="6573" y="1525"/>
                    </a:lnTo>
                    <a:close/>
                    <a:moveTo>
                      <a:pt x="7990" y="1525"/>
                    </a:moveTo>
                    <a:lnTo>
                      <a:pt x="7990" y="3728"/>
                    </a:lnTo>
                    <a:lnTo>
                      <a:pt x="7442" y="3728"/>
                    </a:lnTo>
                    <a:lnTo>
                      <a:pt x="7442" y="2954"/>
                    </a:lnTo>
                    <a:cubicBezTo>
                      <a:pt x="7621" y="2954"/>
                      <a:pt x="7764" y="2799"/>
                      <a:pt x="7764" y="2620"/>
                    </a:cubicBezTo>
                    <a:lnTo>
                      <a:pt x="7764" y="1525"/>
                    </a:lnTo>
                    <a:close/>
                    <a:moveTo>
                      <a:pt x="8526" y="1525"/>
                    </a:moveTo>
                    <a:lnTo>
                      <a:pt x="8526" y="2620"/>
                    </a:lnTo>
                    <a:cubicBezTo>
                      <a:pt x="8526" y="2799"/>
                      <a:pt x="8680" y="2954"/>
                      <a:pt x="8859" y="2954"/>
                    </a:cubicBezTo>
                    <a:lnTo>
                      <a:pt x="8859" y="3728"/>
                    </a:lnTo>
                    <a:lnTo>
                      <a:pt x="8299" y="3728"/>
                    </a:lnTo>
                    <a:lnTo>
                      <a:pt x="8299" y="1525"/>
                    </a:lnTo>
                    <a:close/>
                    <a:moveTo>
                      <a:pt x="9716" y="1525"/>
                    </a:moveTo>
                    <a:lnTo>
                      <a:pt x="9716" y="3728"/>
                    </a:lnTo>
                    <a:lnTo>
                      <a:pt x="9168" y="3728"/>
                    </a:lnTo>
                    <a:lnTo>
                      <a:pt x="9168" y="2954"/>
                    </a:lnTo>
                    <a:cubicBezTo>
                      <a:pt x="9347" y="2954"/>
                      <a:pt x="9490" y="2799"/>
                      <a:pt x="9490" y="2620"/>
                    </a:cubicBezTo>
                    <a:lnTo>
                      <a:pt x="9490" y="1525"/>
                    </a:lnTo>
                    <a:close/>
                    <a:moveTo>
                      <a:pt x="167" y="1"/>
                    </a:moveTo>
                    <a:cubicBezTo>
                      <a:pt x="72" y="1"/>
                      <a:pt x="1" y="72"/>
                      <a:pt x="1" y="168"/>
                    </a:cubicBezTo>
                    <a:lnTo>
                      <a:pt x="1" y="1358"/>
                    </a:lnTo>
                    <a:lnTo>
                      <a:pt x="1" y="3680"/>
                    </a:lnTo>
                    <a:cubicBezTo>
                      <a:pt x="1" y="3882"/>
                      <a:pt x="167" y="4049"/>
                      <a:pt x="370" y="4049"/>
                    </a:cubicBezTo>
                    <a:lnTo>
                      <a:pt x="10704" y="4049"/>
                    </a:lnTo>
                    <a:cubicBezTo>
                      <a:pt x="10907" y="4049"/>
                      <a:pt x="11073" y="3882"/>
                      <a:pt x="11073" y="3680"/>
                    </a:cubicBezTo>
                    <a:lnTo>
                      <a:pt x="11073" y="1358"/>
                    </a:lnTo>
                    <a:lnTo>
                      <a:pt x="11073" y="168"/>
                    </a:lnTo>
                    <a:cubicBezTo>
                      <a:pt x="11085" y="60"/>
                      <a:pt x="11014" y="1"/>
                      <a:pt x="10919" y="1"/>
                    </a:cubicBezTo>
                    <a:cubicBezTo>
                      <a:pt x="10835" y="1"/>
                      <a:pt x="10764" y="72"/>
                      <a:pt x="10764" y="168"/>
                    </a:cubicBezTo>
                    <a:lnTo>
                      <a:pt x="10764" y="1192"/>
                    </a:lnTo>
                    <a:lnTo>
                      <a:pt x="322" y="1192"/>
                    </a:lnTo>
                    <a:lnTo>
                      <a:pt x="322" y="168"/>
                    </a:lnTo>
                    <a:cubicBezTo>
                      <a:pt x="322" y="72"/>
                      <a:pt x="251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24" name="Google Shape;13215;p59">
              <a:extLst>
                <a:ext uri="{FF2B5EF4-FFF2-40B4-BE49-F238E27FC236}">
                  <a16:creationId xmlns:a16="http://schemas.microsoft.com/office/drawing/2014/main" id="{AD620961-AFE3-42D3-A8D0-AD3998F4DCA1}"/>
                </a:ext>
              </a:extLst>
            </p:cNvPr>
            <p:cNvGrpSpPr/>
            <p:nvPr/>
          </p:nvGrpSpPr>
          <p:grpSpPr>
            <a:xfrm>
              <a:off x="4176243" y="4237896"/>
              <a:ext cx="397181" cy="450104"/>
              <a:chOff x="3103963" y="3361140"/>
              <a:chExt cx="297886" cy="337578"/>
            </a:xfrm>
            <a:grpFill/>
          </p:grpSpPr>
          <p:sp>
            <p:nvSpPr>
              <p:cNvPr id="605" name="Google Shape;13216;p59">
                <a:extLst>
                  <a:ext uri="{FF2B5EF4-FFF2-40B4-BE49-F238E27FC236}">
                    <a16:creationId xmlns:a16="http://schemas.microsoft.com/office/drawing/2014/main" id="{40AEB3A9-252B-415F-8431-08EFDB87AED5}"/>
                  </a:ext>
                </a:extLst>
              </p:cNvPr>
              <p:cNvSpPr/>
              <p:nvPr/>
            </p:nvSpPr>
            <p:spPr>
              <a:xfrm>
                <a:off x="3245305" y="3519402"/>
                <a:ext cx="14026" cy="14408"/>
              </a:xfrm>
              <a:custGeom>
                <a:avLst/>
                <a:gdLst/>
                <a:ahLst/>
                <a:cxnLst/>
                <a:rect l="l" t="t" r="r" b="b"/>
                <a:pathLst>
                  <a:path w="441" h="453" extrusionOk="0">
                    <a:moveTo>
                      <a:pt x="227" y="0"/>
                    </a:moveTo>
                    <a:cubicBezTo>
                      <a:pt x="96" y="0"/>
                      <a:pt x="0" y="107"/>
                      <a:pt x="0" y="226"/>
                    </a:cubicBezTo>
                    <a:cubicBezTo>
                      <a:pt x="0" y="357"/>
                      <a:pt x="96" y="453"/>
                      <a:pt x="227" y="453"/>
                    </a:cubicBezTo>
                    <a:cubicBezTo>
                      <a:pt x="346" y="453"/>
                      <a:pt x="441" y="357"/>
                      <a:pt x="441" y="226"/>
                    </a:cubicBezTo>
                    <a:cubicBezTo>
                      <a:pt x="441" y="107"/>
                      <a:pt x="346" y="0"/>
                      <a:pt x="2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06" name="Google Shape;13217;p59">
                <a:extLst>
                  <a:ext uri="{FF2B5EF4-FFF2-40B4-BE49-F238E27FC236}">
                    <a16:creationId xmlns:a16="http://schemas.microsoft.com/office/drawing/2014/main" id="{FE4F71A5-3AEA-4F47-B436-37057DBD0295}"/>
                  </a:ext>
                </a:extLst>
              </p:cNvPr>
              <p:cNvSpPr/>
              <p:nvPr/>
            </p:nvSpPr>
            <p:spPr>
              <a:xfrm>
                <a:off x="3284679" y="3597388"/>
                <a:ext cx="74646" cy="74646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347" extrusionOk="0">
                    <a:moveTo>
                      <a:pt x="1167" y="1"/>
                    </a:moveTo>
                    <a:cubicBezTo>
                      <a:pt x="513" y="1"/>
                      <a:pt x="1" y="513"/>
                      <a:pt x="1" y="1168"/>
                    </a:cubicBezTo>
                    <a:cubicBezTo>
                      <a:pt x="1" y="1823"/>
                      <a:pt x="513" y="2346"/>
                      <a:pt x="1167" y="2346"/>
                    </a:cubicBezTo>
                    <a:cubicBezTo>
                      <a:pt x="1787" y="2346"/>
                      <a:pt x="2287" y="1870"/>
                      <a:pt x="2346" y="1263"/>
                    </a:cubicBezTo>
                    <a:cubicBezTo>
                      <a:pt x="2334" y="1203"/>
                      <a:pt x="2275" y="1132"/>
                      <a:pt x="2179" y="1108"/>
                    </a:cubicBezTo>
                    <a:cubicBezTo>
                      <a:pt x="2096" y="1108"/>
                      <a:pt x="2025" y="1168"/>
                      <a:pt x="2025" y="1263"/>
                    </a:cubicBezTo>
                    <a:cubicBezTo>
                      <a:pt x="1979" y="1706"/>
                      <a:pt x="1609" y="2051"/>
                      <a:pt x="1172" y="2051"/>
                    </a:cubicBezTo>
                    <a:cubicBezTo>
                      <a:pt x="1151" y="2051"/>
                      <a:pt x="1129" y="2050"/>
                      <a:pt x="1108" y="2049"/>
                    </a:cubicBezTo>
                    <a:cubicBezTo>
                      <a:pt x="655" y="2025"/>
                      <a:pt x="298" y="1644"/>
                      <a:pt x="298" y="1192"/>
                    </a:cubicBezTo>
                    <a:cubicBezTo>
                      <a:pt x="298" y="651"/>
                      <a:pt x="733" y="325"/>
                      <a:pt x="1174" y="325"/>
                    </a:cubicBezTo>
                    <a:cubicBezTo>
                      <a:pt x="1451" y="325"/>
                      <a:pt x="1731" y="454"/>
                      <a:pt x="1906" y="739"/>
                    </a:cubicBezTo>
                    <a:cubicBezTo>
                      <a:pt x="1930" y="788"/>
                      <a:pt x="1988" y="820"/>
                      <a:pt x="2045" y="820"/>
                    </a:cubicBezTo>
                    <a:cubicBezTo>
                      <a:pt x="2072" y="820"/>
                      <a:pt x="2097" y="814"/>
                      <a:pt x="2120" y="799"/>
                    </a:cubicBezTo>
                    <a:cubicBezTo>
                      <a:pt x="2203" y="751"/>
                      <a:pt x="2227" y="656"/>
                      <a:pt x="2179" y="572"/>
                    </a:cubicBezTo>
                    <a:cubicBezTo>
                      <a:pt x="1977" y="215"/>
                      <a:pt x="1584" y="1"/>
                      <a:pt x="1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07" name="Google Shape;13218;p59">
                <a:extLst>
                  <a:ext uri="{FF2B5EF4-FFF2-40B4-BE49-F238E27FC236}">
                    <a16:creationId xmlns:a16="http://schemas.microsoft.com/office/drawing/2014/main" id="{2BF13C88-9B28-4370-9101-685D0BE5A12A}"/>
                  </a:ext>
                </a:extLst>
              </p:cNvPr>
              <p:cNvSpPr/>
              <p:nvPr/>
            </p:nvSpPr>
            <p:spPr>
              <a:xfrm>
                <a:off x="3145692" y="3597483"/>
                <a:ext cx="75028" cy="74933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2356" extrusionOk="0">
                    <a:moveTo>
                      <a:pt x="1176" y="1"/>
                    </a:moveTo>
                    <a:cubicBezTo>
                      <a:pt x="539" y="1"/>
                      <a:pt x="1" y="522"/>
                      <a:pt x="1" y="1189"/>
                    </a:cubicBezTo>
                    <a:cubicBezTo>
                      <a:pt x="1" y="1820"/>
                      <a:pt x="525" y="2355"/>
                      <a:pt x="1180" y="2355"/>
                    </a:cubicBezTo>
                    <a:cubicBezTo>
                      <a:pt x="1715" y="2355"/>
                      <a:pt x="2180" y="1998"/>
                      <a:pt x="2311" y="1486"/>
                    </a:cubicBezTo>
                    <a:cubicBezTo>
                      <a:pt x="2347" y="1379"/>
                      <a:pt x="2358" y="1272"/>
                      <a:pt x="2358" y="1165"/>
                    </a:cubicBezTo>
                    <a:cubicBezTo>
                      <a:pt x="2358" y="903"/>
                      <a:pt x="2251" y="617"/>
                      <a:pt x="2073" y="415"/>
                    </a:cubicBezTo>
                    <a:cubicBezTo>
                      <a:pt x="2037" y="379"/>
                      <a:pt x="1985" y="356"/>
                      <a:pt x="1936" y="356"/>
                    </a:cubicBezTo>
                    <a:cubicBezTo>
                      <a:pt x="1902" y="356"/>
                      <a:pt x="1870" y="367"/>
                      <a:pt x="1846" y="391"/>
                    </a:cubicBezTo>
                    <a:cubicBezTo>
                      <a:pt x="1787" y="450"/>
                      <a:pt x="1775" y="558"/>
                      <a:pt x="1835" y="617"/>
                    </a:cubicBezTo>
                    <a:cubicBezTo>
                      <a:pt x="1966" y="784"/>
                      <a:pt x="2049" y="974"/>
                      <a:pt x="2049" y="1189"/>
                    </a:cubicBezTo>
                    <a:cubicBezTo>
                      <a:pt x="2049" y="1260"/>
                      <a:pt x="2025" y="1331"/>
                      <a:pt x="2013" y="1403"/>
                    </a:cubicBezTo>
                    <a:cubicBezTo>
                      <a:pt x="1906" y="1784"/>
                      <a:pt x="1573" y="2046"/>
                      <a:pt x="1180" y="2046"/>
                    </a:cubicBezTo>
                    <a:cubicBezTo>
                      <a:pt x="703" y="2046"/>
                      <a:pt x="322" y="1653"/>
                      <a:pt x="322" y="1189"/>
                    </a:cubicBezTo>
                    <a:cubicBezTo>
                      <a:pt x="322" y="699"/>
                      <a:pt x="714" y="319"/>
                      <a:pt x="1171" y="319"/>
                    </a:cubicBezTo>
                    <a:cubicBezTo>
                      <a:pt x="1236" y="319"/>
                      <a:pt x="1303" y="327"/>
                      <a:pt x="1370" y="343"/>
                    </a:cubicBezTo>
                    <a:cubicBezTo>
                      <a:pt x="1387" y="347"/>
                      <a:pt x="1403" y="349"/>
                      <a:pt x="1418" y="349"/>
                    </a:cubicBezTo>
                    <a:cubicBezTo>
                      <a:pt x="1489" y="349"/>
                      <a:pt x="1543" y="305"/>
                      <a:pt x="1573" y="236"/>
                    </a:cubicBezTo>
                    <a:cubicBezTo>
                      <a:pt x="1585" y="141"/>
                      <a:pt x="1537" y="69"/>
                      <a:pt x="1454" y="34"/>
                    </a:cubicBezTo>
                    <a:cubicBezTo>
                      <a:pt x="1360" y="11"/>
                      <a:pt x="1267" y="1"/>
                      <a:pt x="117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08" name="Google Shape;13219;p59">
                <a:extLst>
                  <a:ext uri="{FF2B5EF4-FFF2-40B4-BE49-F238E27FC236}">
                    <a16:creationId xmlns:a16="http://schemas.microsoft.com/office/drawing/2014/main" id="{F0FCC0E5-F2C2-4E95-ABF2-2C09138CB5D4}"/>
                  </a:ext>
                </a:extLst>
              </p:cNvPr>
              <p:cNvSpPr/>
              <p:nvPr/>
            </p:nvSpPr>
            <p:spPr>
              <a:xfrm>
                <a:off x="3277873" y="3491382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09" name="Google Shape;13220;p59">
                <a:extLst>
                  <a:ext uri="{FF2B5EF4-FFF2-40B4-BE49-F238E27FC236}">
                    <a16:creationId xmlns:a16="http://schemas.microsoft.com/office/drawing/2014/main" id="{A7537438-4948-4DFE-9457-EA848144139B}"/>
                  </a:ext>
                </a:extLst>
              </p:cNvPr>
              <p:cNvSpPr/>
              <p:nvPr/>
            </p:nvSpPr>
            <p:spPr>
              <a:xfrm>
                <a:off x="3277873" y="3490618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10" name="Google Shape;13221;p59">
                <a:extLst>
                  <a:ext uri="{FF2B5EF4-FFF2-40B4-BE49-F238E27FC236}">
                    <a16:creationId xmlns:a16="http://schemas.microsoft.com/office/drawing/2014/main" id="{7AC30E92-AD4B-4222-A915-69A7ADC867C4}"/>
                  </a:ext>
                </a:extLst>
              </p:cNvPr>
              <p:cNvSpPr/>
              <p:nvPr/>
            </p:nvSpPr>
            <p:spPr>
              <a:xfrm>
                <a:off x="3257422" y="360422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11" name="Google Shape;13222;p59">
                <a:extLst>
                  <a:ext uri="{FF2B5EF4-FFF2-40B4-BE49-F238E27FC236}">
                    <a16:creationId xmlns:a16="http://schemas.microsoft.com/office/drawing/2014/main" id="{A061053D-19E3-4351-B14E-5588DACB476E}"/>
                  </a:ext>
                </a:extLst>
              </p:cNvPr>
              <p:cNvSpPr/>
              <p:nvPr/>
            </p:nvSpPr>
            <p:spPr>
              <a:xfrm>
                <a:off x="3257422" y="360422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12" name="Google Shape;13223;p59">
                <a:extLst>
                  <a:ext uri="{FF2B5EF4-FFF2-40B4-BE49-F238E27FC236}">
                    <a16:creationId xmlns:a16="http://schemas.microsoft.com/office/drawing/2014/main" id="{2766554F-589E-4216-8408-E448CF2A207A}"/>
                  </a:ext>
                </a:extLst>
              </p:cNvPr>
              <p:cNvSpPr/>
              <p:nvPr/>
            </p:nvSpPr>
            <p:spPr>
              <a:xfrm>
                <a:off x="3103963" y="3361140"/>
                <a:ext cx="297886" cy="337578"/>
              </a:xfrm>
              <a:custGeom>
                <a:avLst/>
                <a:gdLst/>
                <a:ahLst/>
                <a:cxnLst/>
                <a:rect l="l" t="t" r="r" b="b"/>
                <a:pathLst>
                  <a:path w="9366" h="10614" extrusionOk="0">
                    <a:moveTo>
                      <a:pt x="3824" y="312"/>
                    </a:moveTo>
                    <a:cubicBezTo>
                      <a:pt x="3859" y="312"/>
                      <a:pt x="3900" y="334"/>
                      <a:pt x="3909" y="369"/>
                    </a:cubicBezTo>
                    <a:cubicBezTo>
                      <a:pt x="4444" y="2345"/>
                      <a:pt x="4516" y="2607"/>
                      <a:pt x="4516" y="2631"/>
                    </a:cubicBezTo>
                    <a:lnTo>
                      <a:pt x="4016" y="4536"/>
                    </a:lnTo>
                    <a:lnTo>
                      <a:pt x="3206" y="1631"/>
                    </a:lnTo>
                    <a:cubicBezTo>
                      <a:pt x="3075" y="1107"/>
                      <a:pt x="3313" y="559"/>
                      <a:pt x="3789" y="321"/>
                    </a:cubicBezTo>
                    <a:cubicBezTo>
                      <a:pt x="3799" y="315"/>
                      <a:pt x="3811" y="312"/>
                      <a:pt x="3824" y="312"/>
                    </a:cubicBezTo>
                    <a:close/>
                    <a:moveTo>
                      <a:pt x="4682" y="4655"/>
                    </a:moveTo>
                    <a:cubicBezTo>
                      <a:pt x="5004" y="4667"/>
                      <a:pt x="5218" y="4988"/>
                      <a:pt x="5147" y="5286"/>
                    </a:cubicBezTo>
                    <a:lnTo>
                      <a:pt x="4790" y="6595"/>
                    </a:lnTo>
                    <a:cubicBezTo>
                      <a:pt x="4766" y="6655"/>
                      <a:pt x="4147" y="8989"/>
                      <a:pt x="4111" y="9072"/>
                    </a:cubicBezTo>
                    <a:cubicBezTo>
                      <a:pt x="3902" y="9809"/>
                      <a:pt x="3226" y="10296"/>
                      <a:pt x="2495" y="10296"/>
                    </a:cubicBezTo>
                    <a:cubicBezTo>
                      <a:pt x="2352" y="10296"/>
                      <a:pt x="2207" y="10278"/>
                      <a:pt x="2063" y="10239"/>
                    </a:cubicBezTo>
                    <a:cubicBezTo>
                      <a:pt x="1158" y="10001"/>
                      <a:pt x="634" y="9072"/>
                      <a:pt x="872" y="8167"/>
                    </a:cubicBezTo>
                    <a:cubicBezTo>
                      <a:pt x="1083" y="7391"/>
                      <a:pt x="1785" y="6913"/>
                      <a:pt x="2515" y="6913"/>
                    </a:cubicBezTo>
                    <a:cubicBezTo>
                      <a:pt x="2815" y="6913"/>
                      <a:pt x="3119" y="6994"/>
                      <a:pt x="3397" y="7167"/>
                    </a:cubicBezTo>
                    <a:cubicBezTo>
                      <a:pt x="3428" y="7186"/>
                      <a:pt x="3461" y="7196"/>
                      <a:pt x="3493" y="7196"/>
                    </a:cubicBezTo>
                    <a:cubicBezTo>
                      <a:pt x="3559" y="7196"/>
                      <a:pt x="3619" y="7156"/>
                      <a:pt x="3635" y="7084"/>
                    </a:cubicBezTo>
                    <a:cubicBezTo>
                      <a:pt x="3659" y="7048"/>
                      <a:pt x="3682" y="6905"/>
                      <a:pt x="3813" y="6393"/>
                    </a:cubicBezTo>
                    <a:lnTo>
                      <a:pt x="3992" y="5762"/>
                    </a:lnTo>
                    <a:lnTo>
                      <a:pt x="4194" y="5024"/>
                    </a:lnTo>
                    <a:cubicBezTo>
                      <a:pt x="4254" y="4821"/>
                      <a:pt x="4444" y="4655"/>
                      <a:pt x="4682" y="4655"/>
                    </a:cubicBezTo>
                    <a:close/>
                    <a:moveTo>
                      <a:pt x="5337" y="5774"/>
                    </a:moveTo>
                    <a:cubicBezTo>
                      <a:pt x="5614" y="6801"/>
                      <a:pt x="5643" y="6918"/>
                      <a:pt x="5642" y="6918"/>
                    </a:cubicBezTo>
                    <a:cubicBezTo>
                      <a:pt x="5641" y="6918"/>
                      <a:pt x="5638" y="6908"/>
                      <a:pt x="5638" y="6908"/>
                    </a:cubicBezTo>
                    <a:lnTo>
                      <a:pt x="5638" y="6908"/>
                    </a:lnTo>
                    <a:cubicBezTo>
                      <a:pt x="5638" y="6908"/>
                      <a:pt x="5647" y="6939"/>
                      <a:pt x="5694" y="7107"/>
                    </a:cubicBezTo>
                    <a:cubicBezTo>
                      <a:pt x="5706" y="7155"/>
                      <a:pt x="5730" y="7203"/>
                      <a:pt x="5778" y="7215"/>
                    </a:cubicBezTo>
                    <a:cubicBezTo>
                      <a:pt x="5800" y="7223"/>
                      <a:pt x="5820" y="7227"/>
                      <a:pt x="5839" y="7227"/>
                    </a:cubicBezTo>
                    <a:cubicBezTo>
                      <a:pt x="5948" y="7227"/>
                      <a:pt x="6017" y="7094"/>
                      <a:pt x="6373" y="7012"/>
                    </a:cubicBezTo>
                    <a:cubicBezTo>
                      <a:pt x="6538" y="6965"/>
                      <a:pt x="6699" y="6943"/>
                      <a:pt x="6855" y="6943"/>
                    </a:cubicBezTo>
                    <a:cubicBezTo>
                      <a:pt x="8084" y="6943"/>
                      <a:pt x="8957" y="8303"/>
                      <a:pt x="8302" y="9465"/>
                    </a:cubicBezTo>
                    <a:cubicBezTo>
                      <a:pt x="7970" y="10039"/>
                      <a:pt x="7408" y="10308"/>
                      <a:pt x="6849" y="10308"/>
                    </a:cubicBezTo>
                    <a:cubicBezTo>
                      <a:pt x="6144" y="10308"/>
                      <a:pt x="5444" y="9880"/>
                      <a:pt x="5218" y="9096"/>
                    </a:cubicBezTo>
                    <a:cubicBezTo>
                      <a:pt x="5183" y="9001"/>
                      <a:pt x="4921" y="8000"/>
                      <a:pt x="4825" y="7667"/>
                    </a:cubicBezTo>
                    <a:cubicBezTo>
                      <a:pt x="4849" y="7619"/>
                      <a:pt x="4885" y="7453"/>
                      <a:pt x="5040" y="6869"/>
                    </a:cubicBezTo>
                    <a:cubicBezTo>
                      <a:pt x="5218" y="6191"/>
                      <a:pt x="5159" y="6453"/>
                      <a:pt x="5337" y="5774"/>
                    </a:cubicBezTo>
                    <a:close/>
                    <a:moveTo>
                      <a:pt x="3839" y="0"/>
                    </a:moveTo>
                    <a:cubicBezTo>
                      <a:pt x="3778" y="0"/>
                      <a:pt x="3716" y="15"/>
                      <a:pt x="3659" y="47"/>
                    </a:cubicBezTo>
                    <a:cubicBezTo>
                      <a:pt x="3063" y="357"/>
                      <a:pt x="2742" y="1035"/>
                      <a:pt x="2920" y="1714"/>
                    </a:cubicBezTo>
                    <a:lnTo>
                      <a:pt x="3849" y="5143"/>
                    </a:lnTo>
                    <a:cubicBezTo>
                      <a:pt x="3670" y="5833"/>
                      <a:pt x="3718" y="5655"/>
                      <a:pt x="3397" y="6810"/>
                    </a:cubicBezTo>
                    <a:cubicBezTo>
                      <a:pt x="3278" y="6750"/>
                      <a:pt x="3158" y="6715"/>
                      <a:pt x="3039" y="6679"/>
                    </a:cubicBezTo>
                    <a:cubicBezTo>
                      <a:pt x="2859" y="6630"/>
                      <a:pt x="2682" y="6607"/>
                      <a:pt x="2510" y="6607"/>
                    </a:cubicBezTo>
                    <a:cubicBezTo>
                      <a:pt x="1060" y="6607"/>
                      <a:pt x="0" y="8245"/>
                      <a:pt x="777" y="9608"/>
                    </a:cubicBezTo>
                    <a:cubicBezTo>
                      <a:pt x="1168" y="10290"/>
                      <a:pt x="1839" y="10613"/>
                      <a:pt x="2507" y="10613"/>
                    </a:cubicBezTo>
                    <a:cubicBezTo>
                      <a:pt x="3342" y="10613"/>
                      <a:pt x="4173" y="10107"/>
                      <a:pt x="4444" y="9167"/>
                    </a:cubicBezTo>
                    <a:lnTo>
                      <a:pt x="4682" y="8262"/>
                    </a:lnTo>
                    <a:cubicBezTo>
                      <a:pt x="4932" y="9215"/>
                      <a:pt x="4921" y="9167"/>
                      <a:pt x="4932" y="9179"/>
                    </a:cubicBezTo>
                    <a:cubicBezTo>
                      <a:pt x="5087" y="9691"/>
                      <a:pt x="5409" y="10084"/>
                      <a:pt x="5873" y="10358"/>
                    </a:cubicBezTo>
                    <a:cubicBezTo>
                      <a:pt x="6181" y="10531"/>
                      <a:pt x="6516" y="10613"/>
                      <a:pt x="6848" y="10613"/>
                    </a:cubicBezTo>
                    <a:cubicBezTo>
                      <a:pt x="7542" y="10613"/>
                      <a:pt x="8221" y="10252"/>
                      <a:pt x="8600" y="9608"/>
                    </a:cubicBezTo>
                    <a:cubicBezTo>
                      <a:pt x="9365" y="8226"/>
                      <a:pt x="8308" y="6606"/>
                      <a:pt x="6852" y="6606"/>
                    </a:cubicBezTo>
                    <a:cubicBezTo>
                      <a:pt x="6677" y="6606"/>
                      <a:pt x="6497" y="6629"/>
                      <a:pt x="6314" y="6679"/>
                    </a:cubicBezTo>
                    <a:cubicBezTo>
                      <a:pt x="6195" y="6715"/>
                      <a:pt x="6064" y="6750"/>
                      <a:pt x="5956" y="6810"/>
                    </a:cubicBezTo>
                    <a:cubicBezTo>
                      <a:pt x="5587" y="5405"/>
                      <a:pt x="5516" y="5179"/>
                      <a:pt x="5516" y="5143"/>
                    </a:cubicBezTo>
                    <a:lnTo>
                      <a:pt x="5778" y="4167"/>
                    </a:lnTo>
                    <a:cubicBezTo>
                      <a:pt x="5814" y="4071"/>
                      <a:pt x="5754" y="4000"/>
                      <a:pt x="5671" y="3976"/>
                    </a:cubicBezTo>
                    <a:cubicBezTo>
                      <a:pt x="5653" y="3969"/>
                      <a:pt x="5637" y="3965"/>
                      <a:pt x="5621" y="3965"/>
                    </a:cubicBezTo>
                    <a:cubicBezTo>
                      <a:pt x="5559" y="3965"/>
                      <a:pt x="5509" y="4015"/>
                      <a:pt x="5480" y="4071"/>
                    </a:cubicBezTo>
                    <a:cubicBezTo>
                      <a:pt x="5468" y="4107"/>
                      <a:pt x="5444" y="4226"/>
                      <a:pt x="5337" y="4655"/>
                    </a:cubicBezTo>
                    <a:cubicBezTo>
                      <a:pt x="5179" y="4455"/>
                      <a:pt x="4939" y="4336"/>
                      <a:pt x="4695" y="4336"/>
                    </a:cubicBezTo>
                    <a:cubicBezTo>
                      <a:pt x="4590" y="4336"/>
                      <a:pt x="4485" y="4358"/>
                      <a:pt x="4385" y="4405"/>
                    </a:cubicBezTo>
                    <a:cubicBezTo>
                      <a:pt x="4444" y="4167"/>
                      <a:pt x="4980" y="2190"/>
                      <a:pt x="5087" y="1797"/>
                    </a:cubicBezTo>
                    <a:cubicBezTo>
                      <a:pt x="5111" y="1702"/>
                      <a:pt x="5052" y="1631"/>
                      <a:pt x="4980" y="1607"/>
                    </a:cubicBezTo>
                    <a:cubicBezTo>
                      <a:pt x="4961" y="1600"/>
                      <a:pt x="4942" y="1596"/>
                      <a:pt x="4925" y="1596"/>
                    </a:cubicBezTo>
                    <a:cubicBezTo>
                      <a:pt x="4858" y="1596"/>
                      <a:pt x="4809" y="1647"/>
                      <a:pt x="4790" y="1714"/>
                    </a:cubicBezTo>
                    <a:lnTo>
                      <a:pt x="4694" y="2023"/>
                    </a:lnTo>
                    <a:cubicBezTo>
                      <a:pt x="4218" y="249"/>
                      <a:pt x="4266" y="416"/>
                      <a:pt x="4218" y="285"/>
                    </a:cubicBezTo>
                    <a:cubicBezTo>
                      <a:pt x="4166" y="111"/>
                      <a:pt x="4005" y="0"/>
                      <a:pt x="38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13" name="Google Shape;13224;p59">
                <a:extLst>
                  <a:ext uri="{FF2B5EF4-FFF2-40B4-BE49-F238E27FC236}">
                    <a16:creationId xmlns:a16="http://schemas.microsoft.com/office/drawing/2014/main" id="{2DCC4C85-FD52-4794-B664-42100A744C35}"/>
                  </a:ext>
                </a:extLst>
              </p:cNvPr>
              <p:cNvSpPr/>
              <p:nvPr/>
            </p:nvSpPr>
            <p:spPr>
              <a:xfrm>
                <a:off x="3277873" y="3491382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14" name="Google Shape;13225;p59">
                <a:extLst>
                  <a:ext uri="{FF2B5EF4-FFF2-40B4-BE49-F238E27FC236}">
                    <a16:creationId xmlns:a16="http://schemas.microsoft.com/office/drawing/2014/main" id="{86C7AB64-AE08-4F19-AF75-17230320531C}"/>
                  </a:ext>
                </a:extLst>
              </p:cNvPr>
              <p:cNvSpPr/>
              <p:nvPr/>
            </p:nvSpPr>
            <p:spPr>
              <a:xfrm>
                <a:off x="3278986" y="3524681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15" name="Google Shape;13226;p59">
                <a:extLst>
                  <a:ext uri="{FF2B5EF4-FFF2-40B4-BE49-F238E27FC236}">
                    <a16:creationId xmlns:a16="http://schemas.microsoft.com/office/drawing/2014/main" id="{4B9B885C-1867-4ACE-895E-EACA85A75B43}"/>
                  </a:ext>
                </a:extLst>
              </p:cNvPr>
              <p:cNvSpPr/>
              <p:nvPr/>
            </p:nvSpPr>
            <p:spPr>
              <a:xfrm>
                <a:off x="3219543" y="3586415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16" name="Google Shape;13227;p59">
                <a:extLst>
                  <a:ext uri="{FF2B5EF4-FFF2-40B4-BE49-F238E27FC236}">
                    <a16:creationId xmlns:a16="http://schemas.microsoft.com/office/drawing/2014/main" id="{9C93BAF3-6170-4825-8D3E-49D2FCB905C3}"/>
                  </a:ext>
                </a:extLst>
              </p:cNvPr>
              <p:cNvSpPr/>
              <p:nvPr/>
            </p:nvSpPr>
            <p:spPr>
              <a:xfrm>
                <a:off x="3219543" y="3586415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17" name="Google Shape;13228;p59">
                <a:extLst>
                  <a:ext uri="{FF2B5EF4-FFF2-40B4-BE49-F238E27FC236}">
                    <a16:creationId xmlns:a16="http://schemas.microsoft.com/office/drawing/2014/main" id="{A39AF9A5-DCBF-499F-8FF1-E43AD7F9C2E1}"/>
                  </a:ext>
                </a:extLst>
              </p:cNvPr>
              <p:cNvSpPr/>
              <p:nvPr/>
            </p:nvSpPr>
            <p:spPr>
              <a:xfrm>
                <a:off x="3219543" y="3586415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18" name="Google Shape;13229;p59">
                <a:extLst>
                  <a:ext uri="{FF2B5EF4-FFF2-40B4-BE49-F238E27FC236}">
                    <a16:creationId xmlns:a16="http://schemas.microsoft.com/office/drawing/2014/main" id="{5311B31F-0F25-4B44-8F8D-36DC16BE8077}"/>
                  </a:ext>
                </a:extLst>
              </p:cNvPr>
              <p:cNvSpPr/>
              <p:nvPr/>
            </p:nvSpPr>
            <p:spPr>
              <a:xfrm>
                <a:off x="3247181" y="3444787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19" name="Google Shape;13230;p59">
                <a:extLst>
                  <a:ext uri="{FF2B5EF4-FFF2-40B4-BE49-F238E27FC236}">
                    <a16:creationId xmlns:a16="http://schemas.microsoft.com/office/drawing/2014/main" id="{11BDE9D2-FCB4-4342-833B-107098CB1134}"/>
                  </a:ext>
                </a:extLst>
              </p:cNvPr>
              <p:cNvSpPr/>
              <p:nvPr/>
            </p:nvSpPr>
            <p:spPr>
              <a:xfrm>
                <a:off x="3257422" y="360422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20" name="Google Shape;13231;p59">
                <a:extLst>
                  <a:ext uri="{FF2B5EF4-FFF2-40B4-BE49-F238E27FC236}">
                    <a16:creationId xmlns:a16="http://schemas.microsoft.com/office/drawing/2014/main" id="{B8014008-5004-402C-9B79-DBC9986D6863}"/>
                  </a:ext>
                </a:extLst>
              </p:cNvPr>
              <p:cNvSpPr/>
              <p:nvPr/>
            </p:nvSpPr>
            <p:spPr>
              <a:xfrm>
                <a:off x="3257422" y="360422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21" name="Google Shape;13232;p59">
                <a:extLst>
                  <a:ext uri="{FF2B5EF4-FFF2-40B4-BE49-F238E27FC236}">
                    <a16:creationId xmlns:a16="http://schemas.microsoft.com/office/drawing/2014/main" id="{EFE4A250-DE2B-4C2F-8DA0-B1E5D1A7AFEE}"/>
                  </a:ext>
                </a:extLst>
              </p:cNvPr>
              <p:cNvSpPr/>
              <p:nvPr/>
            </p:nvSpPr>
            <p:spPr>
              <a:xfrm>
                <a:off x="3247181" y="3444787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22" name="Google Shape;13233;p59">
                <a:extLst>
                  <a:ext uri="{FF2B5EF4-FFF2-40B4-BE49-F238E27FC236}">
                    <a16:creationId xmlns:a16="http://schemas.microsoft.com/office/drawing/2014/main" id="{830F3E58-73CB-42DF-B2C3-5EF44ADDD92C}"/>
                  </a:ext>
                </a:extLst>
              </p:cNvPr>
              <p:cNvSpPr/>
              <p:nvPr/>
            </p:nvSpPr>
            <p:spPr>
              <a:xfrm>
                <a:off x="3257422" y="360422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23" name="Google Shape;13234;p59">
                <a:extLst>
                  <a:ext uri="{FF2B5EF4-FFF2-40B4-BE49-F238E27FC236}">
                    <a16:creationId xmlns:a16="http://schemas.microsoft.com/office/drawing/2014/main" id="{EA97C903-BFB6-46A6-806C-0EE346B10645}"/>
                  </a:ext>
                </a:extLst>
              </p:cNvPr>
              <p:cNvSpPr/>
              <p:nvPr/>
            </p:nvSpPr>
            <p:spPr>
              <a:xfrm>
                <a:off x="3257422" y="360422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24" name="Google Shape;13235;p59">
                <a:extLst>
                  <a:ext uri="{FF2B5EF4-FFF2-40B4-BE49-F238E27FC236}">
                    <a16:creationId xmlns:a16="http://schemas.microsoft.com/office/drawing/2014/main" id="{394F7102-CF60-4F2E-8EE4-BDA15DB26512}"/>
                  </a:ext>
                </a:extLst>
              </p:cNvPr>
              <p:cNvSpPr/>
              <p:nvPr/>
            </p:nvSpPr>
            <p:spPr>
              <a:xfrm>
                <a:off x="3257422" y="360422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25" name="Google Shape;13236;p59">
                <a:extLst>
                  <a:ext uri="{FF2B5EF4-FFF2-40B4-BE49-F238E27FC236}">
                    <a16:creationId xmlns:a16="http://schemas.microsoft.com/office/drawing/2014/main" id="{FA120F9F-2D91-4475-BAAC-BDFFBCD8EDE6}"/>
                  </a:ext>
                </a:extLst>
              </p:cNvPr>
              <p:cNvSpPr/>
              <p:nvPr/>
            </p:nvSpPr>
            <p:spPr>
              <a:xfrm>
                <a:off x="3269922" y="339860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26" name="Google Shape;13237;p59">
                <a:extLst>
                  <a:ext uri="{FF2B5EF4-FFF2-40B4-BE49-F238E27FC236}">
                    <a16:creationId xmlns:a16="http://schemas.microsoft.com/office/drawing/2014/main" id="{BB83E4C6-0F5C-4C58-9808-FB57050BEF61}"/>
                  </a:ext>
                </a:extLst>
              </p:cNvPr>
              <p:cNvSpPr/>
              <p:nvPr/>
            </p:nvSpPr>
            <p:spPr>
              <a:xfrm>
                <a:off x="3259299" y="3361140"/>
                <a:ext cx="51174" cy="118060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3712" extrusionOk="0">
                    <a:moveTo>
                      <a:pt x="637" y="0"/>
                    </a:moveTo>
                    <a:cubicBezTo>
                      <a:pt x="469" y="0"/>
                      <a:pt x="315" y="111"/>
                      <a:pt x="263" y="285"/>
                    </a:cubicBezTo>
                    <a:cubicBezTo>
                      <a:pt x="215" y="428"/>
                      <a:pt x="263" y="285"/>
                      <a:pt x="37" y="1119"/>
                    </a:cubicBezTo>
                    <a:cubicBezTo>
                      <a:pt x="1" y="1202"/>
                      <a:pt x="60" y="1273"/>
                      <a:pt x="144" y="1309"/>
                    </a:cubicBezTo>
                    <a:cubicBezTo>
                      <a:pt x="156" y="1313"/>
                      <a:pt x="169" y="1314"/>
                      <a:pt x="181" y="1314"/>
                    </a:cubicBezTo>
                    <a:cubicBezTo>
                      <a:pt x="248" y="1314"/>
                      <a:pt x="304" y="1262"/>
                      <a:pt x="334" y="1202"/>
                    </a:cubicBezTo>
                    <a:cubicBezTo>
                      <a:pt x="346" y="1154"/>
                      <a:pt x="394" y="976"/>
                      <a:pt x="560" y="404"/>
                    </a:cubicBezTo>
                    <a:cubicBezTo>
                      <a:pt x="569" y="370"/>
                      <a:pt x="602" y="342"/>
                      <a:pt x="637" y="342"/>
                    </a:cubicBezTo>
                    <a:cubicBezTo>
                      <a:pt x="652" y="342"/>
                      <a:pt x="666" y="346"/>
                      <a:pt x="680" y="357"/>
                    </a:cubicBezTo>
                    <a:cubicBezTo>
                      <a:pt x="1156" y="607"/>
                      <a:pt x="1394" y="1142"/>
                      <a:pt x="1251" y="1666"/>
                    </a:cubicBezTo>
                    <a:lnTo>
                      <a:pt x="763" y="3512"/>
                    </a:lnTo>
                    <a:cubicBezTo>
                      <a:pt x="739" y="3595"/>
                      <a:pt x="799" y="3678"/>
                      <a:pt x="870" y="3702"/>
                    </a:cubicBezTo>
                    <a:cubicBezTo>
                      <a:pt x="885" y="3709"/>
                      <a:pt x="901" y="3712"/>
                      <a:pt x="916" y="3712"/>
                    </a:cubicBezTo>
                    <a:cubicBezTo>
                      <a:pt x="982" y="3712"/>
                      <a:pt x="1041" y="3653"/>
                      <a:pt x="1061" y="3595"/>
                    </a:cubicBezTo>
                    <a:cubicBezTo>
                      <a:pt x="1537" y="1750"/>
                      <a:pt x="1608" y="1702"/>
                      <a:pt x="1608" y="1381"/>
                    </a:cubicBezTo>
                    <a:cubicBezTo>
                      <a:pt x="1596" y="785"/>
                      <a:pt x="1299" y="297"/>
                      <a:pt x="822" y="47"/>
                    </a:cubicBezTo>
                    <a:cubicBezTo>
                      <a:pt x="762" y="15"/>
                      <a:pt x="699" y="0"/>
                      <a:pt x="63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27" name="Google Shape;13238;p59">
                <a:extLst>
                  <a:ext uri="{FF2B5EF4-FFF2-40B4-BE49-F238E27FC236}">
                    <a16:creationId xmlns:a16="http://schemas.microsoft.com/office/drawing/2014/main" id="{5AD7C569-A505-42ED-8611-C4E77AF7B61A}"/>
                  </a:ext>
                </a:extLst>
              </p:cNvPr>
              <p:cNvSpPr/>
              <p:nvPr/>
            </p:nvSpPr>
            <p:spPr>
              <a:xfrm>
                <a:off x="3269922" y="339860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28" name="Google Shape;13239;p59">
                <a:extLst>
                  <a:ext uri="{FF2B5EF4-FFF2-40B4-BE49-F238E27FC236}">
                    <a16:creationId xmlns:a16="http://schemas.microsoft.com/office/drawing/2014/main" id="{9A213743-D4A8-4524-BF95-A4DB02144610}"/>
                  </a:ext>
                </a:extLst>
              </p:cNvPr>
              <p:cNvSpPr/>
              <p:nvPr/>
            </p:nvSpPr>
            <p:spPr>
              <a:xfrm>
                <a:off x="3269922" y="339860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25" name="Google Shape;13240;p59">
              <a:extLst>
                <a:ext uri="{FF2B5EF4-FFF2-40B4-BE49-F238E27FC236}">
                  <a16:creationId xmlns:a16="http://schemas.microsoft.com/office/drawing/2014/main" id="{416B6989-2D3D-403F-BCA3-8E481B4D41FA}"/>
                </a:ext>
              </a:extLst>
            </p:cNvPr>
            <p:cNvGrpSpPr/>
            <p:nvPr/>
          </p:nvGrpSpPr>
          <p:grpSpPr>
            <a:xfrm>
              <a:off x="3507280" y="4237748"/>
              <a:ext cx="364061" cy="450401"/>
              <a:chOff x="2667821" y="3361108"/>
              <a:chExt cx="273046" cy="337801"/>
            </a:xfrm>
            <a:grpFill/>
          </p:grpSpPr>
          <p:sp>
            <p:nvSpPr>
              <p:cNvPr id="586" name="Google Shape;13241;p59">
                <a:extLst>
                  <a:ext uri="{FF2B5EF4-FFF2-40B4-BE49-F238E27FC236}">
                    <a16:creationId xmlns:a16="http://schemas.microsoft.com/office/drawing/2014/main" id="{5F01F55A-C347-4FC3-8950-A9DC118C6058}"/>
                  </a:ext>
                </a:extLst>
              </p:cNvPr>
              <p:cNvSpPr/>
              <p:nvPr/>
            </p:nvSpPr>
            <p:spPr>
              <a:xfrm>
                <a:off x="2799971" y="3361108"/>
                <a:ext cx="10273" cy="3638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144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67"/>
                    </a:cubicBezTo>
                    <a:lnTo>
                      <a:pt x="1" y="977"/>
                    </a:lnTo>
                    <a:cubicBezTo>
                      <a:pt x="1" y="1072"/>
                      <a:pt x="72" y="1143"/>
                      <a:pt x="155" y="1143"/>
                    </a:cubicBezTo>
                    <a:cubicBezTo>
                      <a:pt x="251" y="1143"/>
                      <a:pt x="322" y="1072"/>
                      <a:pt x="322" y="977"/>
                    </a:cubicBezTo>
                    <a:lnTo>
                      <a:pt x="322" y="167"/>
                    </a:lnTo>
                    <a:cubicBezTo>
                      <a:pt x="310" y="60"/>
                      <a:pt x="251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87" name="Google Shape;13242;p59">
                <a:extLst>
                  <a:ext uri="{FF2B5EF4-FFF2-40B4-BE49-F238E27FC236}">
                    <a16:creationId xmlns:a16="http://schemas.microsoft.com/office/drawing/2014/main" id="{9B48383F-F6EE-4229-AC9F-3F4ED3DC6276}"/>
                  </a:ext>
                </a:extLst>
              </p:cNvPr>
              <p:cNvSpPr/>
              <p:nvPr/>
            </p:nvSpPr>
            <p:spPr>
              <a:xfrm>
                <a:off x="2838964" y="3371063"/>
                <a:ext cx="22009" cy="34381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081" extrusionOk="0">
                    <a:moveTo>
                      <a:pt x="517" y="0"/>
                    </a:moveTo>
                    <a:cubicBezTo>
                      <a:pt x="454" y="0"/>
                      <a:pt x="385" y="31"/>
                      <a:pt x="358" y="104"/>
                    </a:cubicBezTo>
                    <a:lnTo>
                      <a:pt x="49" y="866"/>
                    </a:lnTo>
                    <a:cubicBezTo>
                      <a:pt x="1" y="961"/>
                      <a:pt x="84" y="1080"/>
                      <a:pt x="203" y="1080"/>
                    </a:cubicBezTo>
                    <a:cubicBezTo>
                      <a:pt x="263" y="1080"/>
                      <a:pt x="322" y="1057"/>
                      <a:pt x="346" y="985"/>
                    </a:cubicBezTo>
                    <a:lnTo>
                      <a:pt x="656" y="223"/>
                    </a:lnTo>
                    <a:cubicBezTo>
                      <a:pt x="691" y="152"/>
                      <a:pt x="644" y="45"/>
                      <a:pt x="572" y="9"/>
                    </a:cubicBezTo>
                    <a:cubicBezTo>
                      <a:pt x="556" y="3"/>
                      <a:pt x="537" y="0"/>
                      <a:pt x="5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88" name="Google Shape;13243;p59">
                <a:extLst>
                  <a:ext uri="{FF2B5EF4-FFF2-40B4-BE49-F238E27FC236}">
                    <a16:creationId xmlns:a16="http://schemas.microsoft.com/office/drawing/2014/main" id="{E2351804-559A-4FB1-862C-0BD3EE60549F}"/>
                  </a:ext>
                </a:extLst>
              </p:cNvPr>
              <p:cNvSpPr/>
              <p:nvPr/>
            </p:nvSpPr>
            <p:spPr>
              <a:xfrm>
                <a:off x="2873822" y="3399815"/>
                <a:ext cx="29197" cy="28338"/>
              </a:xfrm>
              <a:custGeom>
                <a:avLst/>
                <a:gdLst/>
                <a:ahLst/>
                <a:cxnLst/>
                <a:rect l="l" t="t" r="r" b="b"/>
                <a:pathLst>
                  <a:path w="918" h="891" extrusionOk="0">
                    <a:moveTo>
                      <a:pt x="744" y="1"/>
                    </a:moveTo>
                    <a:cubicBezTo>
                      <a:pt x="703" y="1"/>
                      <a:pt x="661" y="16"/>
                      <a:pt x="631" y="45"/>
                    </a:cubicBezTo>
                    <a:lnTo>
                      <a:pt x="60" y="629"/>
                    </a:lnTo>
                    <a:cubicBezTo>
                      <a:pt x="0" y="688"/>
                      <a:pt x="0" y="784"/>
                      <a:pt x="60" y="843"/>
                    </a:cubicBezTo>
                    <a:cubicBezTo>
                      <a:pt x="84" y="879"/>
                      <a:pt x="131" y="891"/>
                      <a:pt x="179" y="891"/>
                    </a:cubicBezTo>
                    <a:cubicBezTo>
                      <a:pt x="286" y="891"/>
                      <a:pt x="274" y="831"/>
                      <a:pt x="858" y="272"/>
                    </a:cubicBezTo>
                    <a:cubicBezTo>
                      <a:pt x="917" y="212"/>
                      <a:pt x="917" y="105"/>
                      <a:pt x="858" y="45"/>
                    </a:cubicBezTo>
                    <a:cubicBezTo>
                      <a:pt x="828" y="16"/>
                      <a:pt x="786" y="1"/>
                      <a:pt x="7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89" name="Google Shape;13244;p59">
                <a:extLst>
                  <a:ext uri="{FF2B5EF4-FFF2-40B4-BE49-F238E27FC236}">
                    <a16:creationId xmlns:a16="http://schemas.microsoft.com/office/drawing/2014/main" id="{EFFDB813-4C61-4DF6-B4D6-824A4528ED09}"/>
                  </a:ext>
                </a:extLst>
              </p:cNvPr>
              <p:cNvSpPr/>
              <p:nvPr/>
            </p:nvSpPr>
            <p:spPr>
              <a:xfrm>
                <a:off x="2894655" y="3442656"/>
                <a:ext cx="37116" cy="19592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616" extrusionOk="0">
                    <a:moveTo>
                      <a:pt x="973" y="1"/>
                    </a:moveTo>
                    <a:cubicBezTo>
                      <a:pt x="955" y="1"/>
                      <a:pt x="936" y="3"/>
                      <a:pt x="917" y="8"/>
                    </a:cubicBezTo>
                    <a:lnTo>
                      <a:pt x="155" y="318"/>
                    </a:lnTo>
                    <a:cubicBezTo>
                      <a:pt x="0" y="377"/>
                      <a:pt x="36" y="615"/>
                      <a:pt x="214" y="615"/>
                    </a:cubicBezTo>
                    <a:cubicBezTo>
                      <a:pt x="274" y="615"/>
                      <a:pt x="238" y="615"/>
                      <a:pt x="1036" y="294"/>
                    </a:cubicBezTo>
                    <a:cubicBezTo>
                      <a:pt x="1131" y="282"/>
                      <a:pt x="1167" y="175"/>
                      <a:pt x="1131" y="103"/>
                    </a:cubicBezTo>
                    <a:cubicBezTo>
                      <a:pt x="1103" y="37"/>
                      <a:pt x="1044" y="1"/>
                      <a:pt x="9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90" name="Google Shape;13245;p59">
                <a:extLst>
                  <a:ext uri="{FF2B5EF4-FFF2-40B4-BE49-F238E27FC236}">
                    <a16:creationId xmlns:a16="http://schemas.microsoft.com/office/drawing/2014/main" id="{429F1BE0-6095-4E2B-97A9-D2ACB8464C8D}"/>
                  </a:ext>
                </a:extLst>
              </p:cNvPr>
              <p:cNvSpPr/>
              <p:nvPr/>
            </p:nvSpPr>
            <p:spPr>
              <a:xfrm>
                <a:off x="2904482" y="3493258"/>
                <a:ext cx="36385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23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55"/>
                    </a:cubicBezTo>
                    <a:cubicBezTo>
                      <a:pt x="1" y="251"/>
                      <a:pt x="72" y="322"/>
                      <a:pt x="155" y="322"/>
                    </a:cubicBezTo>
                    <a:lnTo>
                      <a:pt x="977" y="322"/>
                    </a:lnTo>
                    <a:cubicBezTo>
                      <a:pt x="1072" y="322"/>
                      <a:pt x="1144" y="251"/>
                      <a:pt x="1144" y="155"/>
                    </a:cubicBezTo>
                    <a:cubicBezTo>
                      <a:pt x="1144" y="72"/>
                      <a:pt x="1072" y="1"/>
                      <a:pt x="9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91" name="Google Shape;13246;p59">
                <a:extLst>
                  <a:ext uri="{FF2B5EF4-FFF2-40B4-BE49-F238E27FC236}">
                    <a16:creationId xmlns:a16="http://schemas.microsoft.com/office/drawing/2014/main" id="{E762A43E-B5CC-4DD7-B04F-B22CA589AC3B}"/>
                  </a:ext>
                </a:extLst>
              </p:cNvPr>
              <p:cNvSpPr/>
              <p:nvPr/>
            </p:nvSpPr>
            <p:spPr>
              <a:xfrm>
                <a:off x="2895386" y="3533364"/>
                <a:ext cx="35653" cy="2019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635" extrusionOk="0">
                    <a:moveTo>
                      <a:pt x="179" y="0"/>
                    </a:moveTo>
                    <a:cubicBezTo>
                      <a:pt x="118" y="0"/>
                      <a:pt x="54" y="38"/>
                      <a:pt x="37" y="109"/>
                    </a:cubicBezTo>
                    <a:cubicBezTo>
                      <a:pt x="1" y="180"/>
                      <a:pt x="37" y="288"/>
                      <a:pt x="120" y="311"/>
                    </a:cubicBezTo>
                    <a:lnTo>
                      <a:pt x="882" y="621"/>
                    </a:lnTo>
                    <a:cubicBezTo>
                      <a:pt x="901" y="630"/>
                      <a:pt x="922" y="635"/>
                      <a:pt x="943" y="635"/>
                    </a:cubicBezTo>
                    <a:cubicBezTo>
                      <a:pt x="1004" y="635"/>
                      <a:pt x="1067" y="599"/>
                      <a:pt x="1084" y="538"/>
                    </a:cubicBezTo>
                    <a:cubicBezTo>
                      <a:pt x="1120" y="442"/>
                      <a:pt x="1084" y="359"/>
                      <a:pt x="1001" y="323"/>
                    </a:cubicBezTo>
                    <a:lnTo>
                      <a:pt x="239" y="14"/>
                    </a:lnTo>
                    <a:cubicBezTo>
                      <a:pt x="221" y="5"/>
                      <a:pt x="200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92" name="Google Shape;13247;p59">
                <a:extLst>
                  <a:ext uri="{FF2B5EF4-FFF2-40B4-BE49-F238E27FC236}">
                    <a16:creationId xmlns:a16="http://schemas.microsoft.com/office/drawing/2014/main" id="{1CFB78EB-1C12-4D27-8ABC-6A2B1DF74DAF}"/>
                  </a:ext>
                </a:extLst>
              </p:cNvPr>
              <p:cNvSpPr/>
              <p:nvPr/>
            </p:nvSpPr>
            <p:spPr>
              <a:xfrm>
                <a:off x="2872677" y="3567586"/>
                <a:ext cx="30692" cy="28338"/>
              </a:xfrm>
              <a:custGeom>
                <a:avLst/>
                <a:gdLst/>
                <a:ahLst/>
                <a:cxnLst/>
                <a:rect l="l" t="t" r="r" b="b"/>
                <a:pathLst>
                  <a:path w="965" h="891" extrusionOk="0">
                    <a:moveTo>
                      <a:pt x="173" y="0"/>
                    </a:moveTo>
                    <a:cubicBezTo>
                      <a:pt x="132" y="0"/>
                      <a:pt x="90" y="15"/>
                      <a:pt x="60" y="45"/>
                    </a:cubicBezTo>
                    <a:cubicBezTo>
                      <a:pt x="1" y="104"/>
                      <a:pt x="1" y="200"/>
                      <a:pt x="60" y="259"/>
                    </a:cubicBezTo>
                    <a:cubicBezTo>
                      <a:pt x="644" y="819"/>
                      <a:pt x="620" y="890"/>
                      <a:pt x="751" y="890"/>
                    </a:cubicBezTo>
                    <a:cubicBezTo>
                      <a:pt x="894" y="890"/>
                      <a:pt x="965" y="712"/>
                      <a:pt x="858" y="616"/>
                    </a:cubicBezTo>
                    <a:lnTo>
                      <a:pt x="286" y="45"/>
                    </a:lnTo>
                    <a:cubicBezTo>
                      <a:pt x="257" y="15"/>
                      <a:pt x="215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93" name="Google Shape;13248;p59">
                <a:extLst>
                  <a:ext uri="{FF2B5EF4-FFF2-40B4-BE49-F238E27FC236}">
                    <a16:creationId xmlns:a16="http://schemas.microsoft.com/office/drawing/2014/main" id="{2522661E-C717-4471-ADA3-6EBC5E9AE402}"/>
                  </a:ext>
                </a:extLst>
              </p:cNvPr>
              <p:cNvSpPr/>
              <p:nvPr/>
            </p:nvSpPr>
            <p:spPr>
              <a:xfrm>
                <a:off x="2838233" y="3589818"/>
                <a:ext cx="21214" cy="3431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079" extrusionOk="0">
                    <a:moveTo>
                      <a:pt x="179" y="1"/>
                    </a:moveTo>
                    <a:cubicBezTo>
                      <a:pt x="159" y="1"/>
                      <a:pt x="139" y="4"/>
                      <a:pt x="119" y="13"/>
                    </a:cubicBezTo>
                    <a:cubicBezTo>
                      <a:pt x="48" y="37"/>
                      <a:pt x="0" y="132"/>
                      <a:pt x="24" y="215"/>
                    </a:cubicBezTo>
                    <a:lnTo>
                      <a:pt x="345" y="977"/>
                    </a:lnTo>
                    <a:cubicBezTo>
                      <a:pt x="365" y="1036"/>
                      <a:pt x="425" y="1079"/>
                      <a:pt x="499" y="1079"/>
                    </a:cubicBezTo>
                    <a:cubicBezTo>
                      <a:pt x="514" y="1079"/>
                      <a:pt x="531" y="1077"/>
                      <a:pt x="548" y="1072"/>
                    </a:cubicBezTo>
                    <a:cubicBezTo>
                      <a:pt x="643" y="1037"/>
                      <a:pt x="667" y="929"/>
                      <a:pt x="643" y="858"/>
                    </a:cubicBezTo>
                    <a:lnTo>
                      <a:pt x="322" y="96"/>
                    </a:lnTo>
                    <a:cubicBezTo>
                      <a:pt x="303" y="41"/>
                      <a:pt x="243" y="1"/>
                      <a:pt x="1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94" name="Google Shape;13249;p59">
                <a:extLst>
                  <a:ext uri="{FF2B5EF4-FFF2-40B4-BE49-F238E27FC236}">
                    <a16:creationId xmlns:a16="http://schemas.microsoft.com/office/drawing/2014/main" id="{20312E15-81C4-429F-96CB-13EC7449BB04}"/>
                  </a:ext>
                </a:extLst>
              </p:cNvPr>
              <p:cNvSpPr/>
              <p:nvPr/>
            </p:nvSpPr>
            <p:spPr>
              <a:xfrm>
                <a:off x="2747334" y="3589754"/>
                <a:ext cx="21627" cy="34572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87" extrusionOk="0">
                    <a:moveTo>
                      <a:pt x="499" y="1"/>
                    </a:moveTo>
                    <a:cubicBezTo>
                      <a:pt x="438" y="1"/>
                      <a:pt x="375" y="36"/>
                      <a:pt x="358" y="98"/>
                    </a:cubicBezTo>
                    <a:lnTo>
                      <a:pt x="36" y="860"/>
                    </a:lnTo>
                    <a:cubicBezTo>
                      <a:pt x="1" y="967"/>
                      <a:pt x="72" y="1086"/>
                      <a:pt x="191" y="1086"/>
                    </a:cubicBezTo>
                    <a:cubicBezTo>
                      <a:pt x="251" y="1086"/>
                      <a:pt x="310" y="1051"/>
                      <a:pt x="334" y="979"/>
                    </a:cubicBezTo>
                    <a:lnTo>
                      <a:pt x="655" y="217"/>
                    </a:lnTo>
                    <a:cubicBezTo>
                      <a:pt x="679" y="134"/>
                      <a:pt x="632" y="39"/>
                      <a:pt x="560" y="15"/>
                    </a:cubicBezTo>
                    <a:cubicBezTo>
                      <a:pt x="542" y="5"/>
                      <a:pt x="520" y="1"/>
                      <a:pt x="4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95" name="Google Shape;13250;p59">
                <a:extLst>
                  <a:ext uri="{FF2B5EF4-FFF2-40B4-BE49-F238E27FC236}">
                    <a16:creationId xmlns:a16="http://schemas.microsoft.com/office/drawing/2014/main" id="{58E90B5E-7F83-4AEB-A606-3A0627E66F4F}"/>
                  </a:ext>
                </a:extLst>
              </p:cNvPr>
              <p:cNvSpPr/>
              <p:nvPr/>
            </p:nvSpPr>
            <p:spPr>
              <a:xfrm>
                <a:off x="2705319" y="3566441"/>
                <a:ext cx="29547" cy="28625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00" extrusionOk="0">
                    <a:moveTo>
                      <a:pt x="744" y="1"/>
                    </a:moveTo>
                    <a:cubicBezTo>
                      <a:pt x="702" y="1"/>
                      <a:pt x="661" y="15"/>
                      <a:pt x="631" y="45"/>
                    </a:cubicBezTo>
                    <a:lnTo>
                      <a:pt x="60" y="629"/>
                    </a:lnTo>
                    <a:cubicBezTo>
                      <a:pt x="0" y="688"/>
                      <a:pt x="0" y="795"/>
                      <a:pt x="60" y="855"/>
                    </a:cubicBezTo>
                    <a:cubicBezTo>
                      <a:pt x="89" y="885"/>
                      <a:pt x="128" y="899"/>
                      <a:pt x="167" y="899"/>
                    </a:cubicBezTo>
                    <a:cubicBezTo>
                      <a:pt x="205" y="899"/>
                      <a:pt x="244" y="885"/>
                      <a:pt x="274" y="855"/>
                    </a:cubicBezTo>
                    <a:lnTo>
                      <a:pt x="857" y="271"/>
                    </a:lnTo>
                    <a:cubicBezTo>
                      <a:pt x="929" y="212"/>
                      <a:pt x="929" y="105"/>
                      <a:pt x="857" y="45"/>
                    </a:cubicBezTo>
                    <a:cubicBezTo>
                      <a:pt x="827" y="15"/>
                      <a:pt x="786" y="1"/>
                      <a:pt x="7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96" name="Google Shape;13251;p59">
                <a:extLst>
                  <a:ext uri="{FF2B5EF4-FFF2-40B4-BE49-F238E27FC236}">
                    <a16:creationId xmlns:a16="http://schemas.microsoft.com/office/drawing/2014/main" id="{3951F76E-78DB-4F4A-9CD0-6790600C9330}"/>
                  </a:ext>
                </a:extLst>
              </p:cNvPr>
              <p:cNvSpPr/>
              <p:nvPr/>
            </p:nvSpPr>
            <p:spPr>
              <a:xfrm>
                <a:off x="2676918" y="3532060"/>
                <a:ext cx="35240" cy="20133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633" extrusionOk="0">
                    <a:moveTo>
                      <a:pt x="918" y="1"/>
                    </a:moveTo>
                    <a:cubicBezTo>
                      <a:pt x="903" y="1"/>
                      <a:pt x="886" y="3"/>
                      <a:pt x="869" y="7"/>
                    </a:cubicBezTo>
                    <a:lnTo>
                      <a:pt x="119" y="329"/>
                    </a:lnTo>
                    <a:cubicBezTo>
                      <a:pt x="36" y="352"/>
                      <a:pt x="0" y="448"/>
                      <a:pt x="24" y="531"/>
                    </a:cubicBezTo>
                    <a:cubicBezTo>
                      <a:pt x="53" y="590"/>
                      <a:pt x="115" y="632"/>
                      <a:pt x="182" y="632"/>
                    </a:cubicBezTo>
                    <a:cubicBezTo>
                      <a:pt x="197" y="632"/>
                      <a:pt x="211" y="630"/>
                      <a:pt x="226" y="626"/>
                    </a:cubicBezTo>
                    <a:lnTo>
                      <a:pt x="988" y="305"/>
                    </a:lnTo>
                    <a:cubicBezTo>
                      <a:pt x="1060" y="281"/>
                      <a:pt x="1107" y="174"/>
                      <a:pt x="1084" y="102"/>
                    </a:cubicBezTo>
                    <a:cubicBezTo>
                      <a:pt x="1054" y="44"/>
                      <a:pt x="992" y="1"/>
                      <a:pt x="9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97" name="Google Shape;13252;p59">
                <a:extLst>
                  <a:ext uri="{FF2B5EF4-FFF2-40B4-BE49-F238E27FC236}">
                    <a16:creationId xmlns:a16="http://schemas.microsoft.com/office/drawing/2014/main" id="{761BD31E-EB42-4CE3-9534-E66B8376AB59}"/>
                  </a:ext>
                </a:extLst>
              </p:cNvPr>
              <p:cNvSpPr/>
              <p:nvPr/>
            </p:nvSpPr>
            <p:spPr>
              <a:xfrm>
                <a:off x="2667821" y="3491763"/>
                <a:ext cx="36385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322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55" y="322"/>
                    </a:cubicBezTo>
                    <a:lnTo>
                      <a:pt x="977" y="322"/>
                    </a:lnTo>
                    <a:cubicBezTo>
                      <a:pt x="1072" y="322"/>
                      <a:pt x="1143" y="250"/>
                      <a:pt x="1143" y="167"/>
                    </a:cubicBezTo>
                    <a:cubicBezTo>
                      <a:pt x="1131" y="72"/>
                      <a:pt x="1048" y="0"/>
                      <a:pt x="9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98" name="Google Shape;13253;p59">
                <a:extLst>
                  <a:ext uri="{FF2B5EF4-FFF2-40B4-BE49-F238E27FC236}">
                    <a16:creationId xmlns:a16="http://schemas.microsoft.com/office/drawing/2014/main" id="{A5D2316F-017B-4A8C-9789-EABCB498DA50}"/>
                  </a:ext>
                </a:extLst>
              </p:cNvPr>
              <p:cNvSpPr/>
              <p:nvPr/>
            </p:nvSpPr>
            <p:spPr>
              <a:xfrm>
                <a:off x="2677267" y="3441702"/>
                <a:ext cx="35653" cy="20069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631" extrusionOk="0">
                    <a:moveTo>
                      <a:pt x="173" y="1"/>
                    </a:moveTo>
                    <a:cubicBezTo>
                      <a:pt x="110" y="1"/>
                      <a:pt x="51" y="36"/>
                      <a:pt x="25" y="98"/>
                    </a:cubicBezTo>
                    <a:cubicBezTo>
                      <a:pt x="1" y="193"/>
                      <a:pt x="25" y="276"/>
                      <a:pt x="120" y="312"/>
                    </a:cubicBezTo>
                    <a:lnTo>
                      <a:pt x="882" y="622"/>
                    </a:lnTo>
                    <a:cubicBezTo>
                      <a:pt x="899" y="627"/>
                      <a:pt x="918" y="630"/>
                      <a:pt x="937" y="630"/>
                    </a:cubicBezTo>
                    <a:cubicBezTo>
                      <a:pt x="999" y="630"/>
                      <a:pt x="1066" y="599"/>
                      <a:pt x="1084" y="526"/>
                    </a:cubicBezTo>
                    <a:cubicBezTo>
                      <a:pt x="1120" y="443"/>
                      <a:pt x="1084" y="348"/>
                      <a:pt x="1001" y="324"/>
                    </a:cubicBezTo>
                    <a:lnTo>
                      <a:pt x="239" y="14"/>
                    </a:lnTo>
                    <a:cubicBezTo>
                      <a:pt x="217" y="5"/>
                      <a:pt x="195" y="1"/>
                      <a:pt x="1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99" name="Google Shape;13254;p59">
                <a:extLst>
                  <a:ext uri="{FF2B5EF4-FFF2-40B4-BE49-F238E27FC236}">
                    <a16:creationId xmlns:a16="http://schemas.microsoft.com/office/drawing/2014/main" id="{191CF7FB-56E3-44AE-AC81-E22AA20A3509}"/>
                  </a:ext>
                </a:extLst>
              </p:cNvPr>
              <p:cNvSpPr/>
              <p:nvPr/>
            </p:nvSpPr>
            <p:spPr>
              <a:xfrm>
                <a:off x="2706051" y="3399084"/>
                <a:ext cx="30724" cy="28338"/>
              </a:xfrm>
              <a:custGeom>
                <a:avLst/>
                <a:gdLst/>
                <a:ahLst/>
                <a:cxnLst/>
                <a:rect l="l" t="t" r="r" b="b"/>
                <a:pathLst>
                  <a:path w="966" h="891" extrusionOk="0">
                    <a:moveTo>
                      <a:pt x="173" y="0"/>
                    </a:moveTo>
                    <a:cubicBezTo>
                      <a:pt x="132" y="0"/>
                      <a:pt x="90" y="15"/>
                      <a:pt x="60" y="45"/>
                    </a:cubicBezTo>
                    <a:cubicBezTo>
                      <a:pt x="1" y="104"/>
                      <a:pt x="1" y="199"/>
                      <a:pt x="60" y="259"/>
                    </a:cubicBezTo>
                    <a:cubicBezTo>
                      <a:pt x="644" y="819"/>
                      <a:pt x="632" y="890"/>
                      <a:pt x="751" y="890"/>
                    </a:cubicBezTo>
                    <a:cubicBezTo>
                      <a:pt x="894" y="890"/>
                      <a:pt x="965" y="723"/>
                      <a:pt x="870" y="616"/>
                    </a:cubicBezTo>
                    <a:lnTo>
                      <a:pt x="287" y="45"/>
                    </a:lnTo>
                    <a:cubicBezTo>
                      <a:pt x="257" y="15"/>
                      <a:pt x="215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00" name="Google Shape;13255;p59">
                <a:extLst>
                  <a:ext uri="{FF2B5EF4-FFF2-40B4-BE49-F238E27FC236}">
                    <a16:creationId xmlns:a16="http://schemas.microsoft.com/office/drawing/2014/main" id="{09E20043-C571-4A67-B40A-2BC1DA49C4FF}"/>
                  </a:ext>
                </a:extLst>
              </p:cNvPr>
              <p:cNvSpPr/>
              <p:nvPr/>
            </p:nvSpPr>
            <p:spPr>
              <a:xfrm>
                <a:off x="2748861" y="3370713"/>
                <a:ext cx="21596" cy="3419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075" extrusionOk="0">
                    <a:moveTo>
                      <a:pt x="170" y="1"/>
                    </a:moveTo>
                    <a:cubicBezTo>
                      <a:pt x="153" y="1"/>
                      <a:pt x="136" y="3"/>
                      <a:pt x="119" y="8"/>
                    </a:cubicBezTo>
                    <a:cubicBezTo>
                      <a:pt x="36" y="44"/>
                      <a:pt x="0" y="127"/>
                      <a:pt x="24" y="210"/>
                    </a:cubicBezTo>
                    <a:lnTo>
                      <a:pt x="334" y="972"/>
                    </a:lnTo>
                    <a:cubicBezTo>
                      <a:pt x="362" y="1039"/>
                      <a:pt x="421" y="1075"/>
                      <a:pt x="491" y="1075"/>
                    </a:cubicBezTo>
                    <a:cubicBezTo>
                      <a:pt x="510" y="1075"/>
                      <a:pt x="528" y="1073"/>
                      <a:pt x="548" y="1068"/>
                    </a:cubicBezTo>
                    <a:cubicBezTo>
                      <a:pt x="631" y="1020"/>
                      <a:pt x="679" y="937"/>
                      <a:pt x="631" y="841"/>
                    </a:cubicBezTo>
                    <a:lnTo>
                      <a:pt x="322" y="103"/>
                    </a:lnTo>
                    <a:cubicBezTo>
                      <a:pt x="293" y="37"/>
                      <a:pt x="235" y="1"/>
                      <a:pt x="17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01" name="Google Shape;13256;p59">
                <a:extLst>
                  <a:ext uri="{FF2B5EF4-FFF2-40B4-BE49-F238E27FC236}">
                    <a16:creationId xmlns:a16="http://schemas.microsoft.com/office/drawing/2014/main" id="{B03E6035-5669-4DAC-BB28-5534DF21558D}"/>
                  </a:ext>
                </a:extLst>
              </p:cNvPr>
              <p:cNvSpPr/>
              <p:nvPr/>
            </p:nvSpPr>
            <p:spPr>
              <a:xfrm>
                <a:off x="2749242" y="3533364"/>
                <a:ext cx="111731" cy="115198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3622" extrusionOk="0">
                    <a:moveTo>
                      <a:pt x="3224" y="0"/>
                    </a:moveTo>
                    <a:cubicBezTo>
                      <a:pt x="3217" y="0"/>
                      <a:pt x="3210" y="1"/>
                      <a:pt x="3203" y="2"/>
                    </a:cubicBezTo>
                    <a:cubicBezTo>
                      <a:pt x="3108" y="14"/>
                      <a:pt x="3048" y="85"/>
                      <a:pt x="3060" y="180"/>
                    </a:cubicBezTo>
                    <a:lnTo>
                      <a:pt x="3155" y="740"/>
                    </a:lnTo>
                    <a:lnTo>
                      <a:pt x="3155" y="776"/>
                    </a:lnTo>
                    <a:cubicBezTo>
                      <a:pt x="3155" y="842"/>
                      <a:pt x="3087" y="909"/>
                      <a:pt x="3017" y="909"/>
                    </a:cubicBezTo>
                    <a:cubicBezTo>
                      <a:pt x="2999" y="909"/>
                      <a:pt x="2982" y="904"/>
                      <a:pt x="2965" y="895"/>
                    </a:cubicBezTo>
                    <a:cubicBezTo>
                      <a:pt x="2965" y="895"/>
                      <a:pt x="1929" y="359"/>
                      <a:pt x="1917" y="347"/>
                    </a:cubicBezTo>
                    <a:cubicBezTo>
                      <a:pt x="1858" y="320"/>
                      <a:pt x="1794" y="308"/>
                      <a:pt x="1731" y="308"/>
                    </a:cubicBezTo>
                    <a:cubicBezTo>
                      <a:pt x="1654" y="308"/>
                      <a:pt x="1578" y="326"/>
                      <a:pt x="1512" y="359"/>
                    </a:cubicBezTo>
                    <a:cubicBezTo>
                      <a:pt x="1453" y="383"/>
                      <a:pt x="548" y="859"/>
                      <a:pt x="500" y="895"/>
                    </a:cubicBezTo>
                    <a:cubicBezTo>
                      <a:pt x="480" y="906"/>
                      <a:pt x="459" y="911"/>
                      <a:pt x="438" y="911"/>
                    </a:cubicBezTo>
                    <a:cubicBezTo>
                      <a:pt x="372" y="911"/>
                      <a:pt x="310" y="857"/>
                      <a:pt x="310" y="776"/>
                    </a:cubicBezTo>
                    <a:cubicBezTo>
                      <a:pt x="310" y="764"/>
                      <a:pt x="310" y="740"/>
                      <a:pt x="345" y="585"/>
                    </a:cubicBezTo>
                    <a:cubicBezTo>
                      <a:pt x="357" y="490"/>
                      <a:pt x="298" y="418"/>
                      <a:pt x="203" y="407"/>
                    </a:cubicBezTo>
                    <a:cubicBezTo>
                      <a:pt x="190" y="403"/>
                      <a:pt x="178" y="401"/>
                      <a:pt x="166" y="401"/>
                    </a:cubicBezTo>
                    <a:cubicBezTo>
                      <a:pt x="99" y="401"/>
                      <a:pt x="44" y="457"/>
                      <a:pt x="24" y="538"/>
                    </a:cubicBezTo>
                    <a:cubicBezTo>
                      <a:pt x="0" y="680"/>
                      <a:pt x="0" y="716"/>
                      <a:pt x="0" y="776"/>
                    </a:cubicBezTo>
                    <a:cubicBezTo>
                      <a:pt x="0" y="1030"/>
                      <a:pt x="223" y="1224"/>
                      <a:pt x="464" y="1224"/>
                    </a:cubicBezTo>
                    <a:cubicBezTo>
                      <a:pt x="527" y="1224"/>
                      <a:pt x="592" y="1210"/>
                      <a:pt x="655" y="1180"/>
                    </a:cubicBezTo>
                    <a:lnTo>
                      <a:pt x="1238" y="883"/>
                    </a:lnTo>
                    <a:lnTo>
                      <a:pt x="1238" y="1454"/>
                    </a:lnTo>
                    <a:cubicBezTo>
                      <a:pt x="1238" y="1550"/>
                      <a:pt x="1310" y="1621"/>
                      <a:pt x="1393" y="1621"/>
                    </a:cubicBezTo>
                    <a:cubicBezTo>
                      <a:pt x="1488" y="1621"/>
                      <a:pt x="1560" y="1550"/>
                      <a:pt x="1560" y="1454"/>
                    </a:cubicBezTo>
                    <a:lnTo>
                      <a:pt x="1560" y="716"/>
                    </a:lnTo>
                    <a:cubicBezTo>
                      <a:pt x="1631" y="689"/>
                      <a:pt x="1683" y="636"/>
                      <a:pt x="1744" y="636"/>
                    </a:cubicBezTo>
                    <a:cubicBezTo>
                      <a:pt x="1764" y="636"/>
                      <a:pt x="1786" y="642"/>
                      <a:pt x="1810" y="657"/>
                    </a:cubicBezTo>
                    <a:lnTo>
                      <a:pt x="1929" y="716"/>
                    </a:lnTo>
                    <a:lnTo>
                      <a:pt x="1929" y="3455"/>
                    </a:lnTo>
                    <a:cubicBezTo>
                      <a:pt x="1929" y="3538"/>
                      <a:pt x="2012" y="3621"/>
                      <a:pt x="2096" y="3621"/>
                    </a:cubicBezTo>
                    <a:cubicBezTo>
                      <a:pt x="2191" y="3621"/>
                      <a:pt x="2262" y="3538"/>
                      <a:pt x="2262" y="3455"/>
                    </a:cubicBezTo>
                    <a:lnTo>
                      <a:pt x="2262" y="883"/>
                    </a:lnTo>
                    <a:cubicBezTo>
                      <a:pt x="2798" y="1145"/>
                      <a:pt x="2870" y="1240"/>
                      <a:pt x="3048" y="1240"/>
                    </a:cubicBezTo>
                    <a:cubicBezTo>
                      <a:pt x="3298" y="1216"/>
                      <a:pt x="3512" y="966"/>
                      <a:pt x="3465" y="704"/>
                    </a:cubicBezTo>
                    <a:lnTo>
                      <a:pt x="3382" y="133"/>
                    </a:lnTo>
                    <a:cubicBezTo>
                      <a:pt x="3360" y="57"/>
                      <a:pt x="3298" y="0"/>
                      <a:pt x="32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02" name="Google Shape;13257;p59">
                <a:extLst>
                  <a:ext uri="{FF2B5EF4-FFF2-40B4-BE49-F238E27FC236}">
                    <a16:creationId xmlns:a16="http://schemas.microsoft.com/office/drawing/2014/main" id="{FCC16729-253B-4298-8479-1A9F101D1F55}"/>
                  </a:ext>
                </a:extLst>
              </p:cNvPr>
              <p:cNvSpPr/>
              <p:nvPr/>
            </p:nvSpPr>
            <p:spPr>
              <a:xfrm>
                <a:off x="2795010" y="3417371"/>
                <a:ext cx="94365" cy="1069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3363" extrusionOk="0">
                    <a:moveTo>
                      <a:pt x="275" y="1"/>
                    </a:moveTo>
                    <a:cubicBezTo>
                      <a:pt x="121" y="1"/>
                      <a:pt x="0" y="85"/>
                      <a:pt x="49" y="220"/>
                    </a:cubicBezTo>
                    <a:cubicBezTo>
                      <a:pt x="68" y="296"/>
                      <a:pt x="133" y="334"/>
                      <a:pt x="195" y="334"/>
                    </a:cubicBezTo>
                    <a:cubicBezTo>
                      <a:pt x="210" y="334"/>
                      <a:pt x="226" y="332"/>
                      <a:pt x="240" y="327"/>
                    </a:cubicBezTo>
                    <a:cubicBezTo>
                      <a:pt x="253" y="324"/>
                      <a:pt x="266" y="323"/>
                      <a:pt x="280" y="323"/>
                    </a:cubicBezTo>
                    <a:cubicBezTo>
                      <a:pt x="329" y="323"/>
                      <a:pt x="379" y="342"/>
                      <a:pt x="407" y="398"/>
                    </a:cubicBezTo>
                    <a:lnTo>
                      <a:pt x="907" y="1434"/>
                    </a:lnTo>
                    <a:cubicBezTo>
                      <a:pt x="966" y="1565"/>
                      <a:pt x="1097" y="1649"/>
                      <a:pt x="1252" y="1684"/>
                    </a:cubicBezTo>
                    <a:lnTo>
                      <a:pt x="2395" y="1851"/>
                    </a:lnTo>
                    <a:cubicBezTo>
                      <a:pt x="2502" y="1863"/>
                      <a:pt x="2550" y="1994"/>
                      <a:pt x="2466" y="2065"/>
                    </a:cubicBezTo>
                    <a:lnTo>
                      <a:pt x="1657" y="2875"/>
                    </a:lnTo>
                    <a:cubicBezTo>
                      <a:pt x="1562" y="2958"/>
                      <a:pt x="1514" y="3077"/>
                      <a:pt x="1514" y="3196"/>
                    </a:cubicBezTo>
                    <a:cubicBezTo>
                      <a:pt x="1514" y="3292"/>
                      <a:pt x="1597" y="3363"/>
                      <a:pt x="1681" y="3363"/>
                    </a:cubicBezTo>
                    <a:cubicBezTo>
                      <a:pt x="1776" y="3363"/>
                      <a:pt x="1847" y="3292"/>
                      <a:pt x="1847" y="3196"/>
                    </a:cubicBezTo>
                    <a:cubicBezTo>
                      <a:pt x="1847" y="3101"/>
                      <a:pt x="1883" y="3137"/>
                      <a:pt x="2705" y="2303"/>
                    </a:cubicBezTo>
                    <a:cubicBezTo>
                      <a:pt x="2966" y="2030"/>
                      <a:pt x="2812" y="1577"/>
                      <a:pt x="2443" y="1518"/>
                    </a:cubicBezTo>
                    <a:lnTo>
                      <a:pt x="1300" y="1351"/>
                    </a:lnTo>
                    <a:cubicBezTo>
                      <a:pt x="1252" y="1351"/>
                      <a:pt x="1216" y="1327"/>
                      <a:pt x="1192" y="1279"/>
                    </a:cubicBezTo>
                    <a:lnTo>
                      <a:pt x="680" y="255"/>
                    </a:lnTo>
                    <a:cubicBezTo>
                      <a:pt x="594" y="76"/>
                      <a:pt x="420" y="1"/>
                      <a:pt x="27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03" name="Google Shape;13258;p59">
                <a:extLst>
                  <a:ext uri="{FF2B5EF4-FFF2-40B4-BE49-F238E27FC236}">
                    <a16:creationId xmlns:a16="http://schemas.microsoft.com/office/drawing/2014/main" id="{AEAF37F7-98F7-4C5D-8915-039F7A8C0A50}"/>
                  </a:ext>
                </a:extLst>
              </p:cNvPr>
              <p:cNvSpPr/>
              <p:nvPr/>
            </p:nvSpPr>
            <p:spPr>
              <a:xfrm>
                <a:off x="2719695" y="3433974"/>
                <a:ext cx="76141" cy="101744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3199" extrusionOk="0">
                    <a:moveTo>
                      <a:pt x="2232" y="0"/>
                    </a:moveTo>
                    <a:cubicBezTo>
                      <a:pt x="2173" y="0"/>
                      <a:pt x="2110" y="39"/>
                      <a:pt x="2084" y="91"/>
                    </a:cubicBezTo>
                    <a:lnTo>
                      <a:pt x="1763" y="757"/>
                    </a:lnTo>
                    <a:cubicBezTo>
                      <a:pt x="1751" y="805"/>
                      <a:pt x="1703" y="817"/>
                      <a:pt x="1655" y="829"/>
                    </a:cubicBezTo>
                    <a:lnTo>
                      <a:pt x="512" y="996"/>
                    </a:lnTo>
                    <a:cubicBezTo>
                      <a:pt x="131" y="1055"/>
                      <a:pt x="0" y="1508"/>
                      <a:pt x="250" y="1758"/>
                    </a:cubicBezTo>
                    <a:cubicBezTo>
                      <a:pt x="1108" y="2603"/>
                      <a:pt x="1132" y="2555"/>
                      <a:pt x="1120" y="2674"/>
                    </a:cubicBezTo>
                    <a:lnTo>
                      <a:pt x="1060" y="3020"/>
                    </a:lnTo>
                    <a:cubicBezTo>
                      <a:pt x="1048" y="3115"/>
                      <a:pt x="1120" y="3198"/>
                      <a:pt x="1203" y="3198"/>
                    </a:cubicBezTo>
                    <a:cubicBezTo>
                      <a:pt x="1286" y="3198"/>
                      <a:pt x="1358" y="3139"/>
                      <a:pt x="1358" y="3067"/>
                    </a:cubicBezTo>
                    <a:lnTo>
                      <a:pt x="1417" y="2722"/>
                    </a:lnTo>
                    <a:cubicBezTo>
                      <a:pt x="1441" y="2579"/>
                      <a:pt x="1382" y="2424"/>
                      <a:pt x="1286" y="2317"/>
                    </a:cubicBezTo>
                    <a:lnTo>
                      <a:pt x="465" y="1519"/>
                    </a:lnTo>
                    <a:cubicBezTo>
                      <a:pt x="393" y="1448"/>
                      <a:pt x="429" y="1305"/>
                      <a:pt x="536" y="1293"/>
                    </a:cubicBezTo>
                    <a:lnTo>
                      <a:pt x="1679" y="1127"/>
                    </a:lnTo>
                    <a:cubicBezTo>
                      <a:pt x="1834" y="1115"/>
                      <a:pt x="1953" y="1007"/>
                      <a:pt x="2025" y="876"/>
                    </a:cubicBezTo>
                    <a:lnTo>
                      <a:pt x="2358" y="210"/>
                    </a:lnTo>
                    <a:cubicBezTo>
                      <a:pt x="2394" y="150"/>
                      <a:pt x="2370" y="55"/>
                      <a:pt x="2298" y="19"/>
                    </a:cubicBezTo>
                    <a:cubicBezTo>
                      <a:pt x="2278" y="6"/>
                      <a:pt x="2256" y="0"/>
                      <a:pt x="223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04" name="Google Shape;13259;p59">
                <a:extLst>
                  <a:ext uri="{FF2B5EF4-FFF2-40B4-BE49-F238E27FC236}">
                    <a16:creationId xmlns:a16="http://schemas.microsoft.com/office/drawing/2014/main" id="{D7F392EE-B8AB-42AF-A8DE-9073FAD02DD0}"/>
                  </a:ext>
                </a:extLst>
              </p:cNvPr>
              <p:cNvSpPr/>
              <p:nvPr/>
            </p:nvSpPr>
            <p:spPr>
              <a:xfrm>
                <a:off x="2787472" y="3594366"/>
                <a:ext cx="32600" cy="10454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3287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7"/>
                    </a:cubicBezTo>
                    <a:lnTo>
                      <a:pt x="1" y="2787"/>
                    </a:lnTo>
                    <a:cubicBezTo>
                      <a:pt x="1" y="3072"/>
                      <a:pt x="227" y="3287"/>
                      <a:pt x="513" y="3287"/>
                    </a:cubicBezTo>
                    <a:cubicBezTo>
                      <a:pt x="786" y="3287"/>
                      <a:pt x="1013" y="3072"/>
                      <a:pt x="1013" y="2787"/>
                    </a:cubicBezTo>
                    <a:lnTo>
                      <a:pt x="1013" y="2156"/>
                    </a:lnTo>
                    <a:cubicBezTo>
                      <a:pt x="1025" y="2072"/>
                      <a:pt x="953" y="2001"/>
                      <a:pt x="882" y="2001"/>
                    </a:cubicBezTo>
                    <a:cubicBezTo>
                      <a:pt x="786" y="2001"/>
                      <a:pt x="715" y="2072"/>
                      <a:pt x="715" y="2156"/>
                    </a:cubicBezTo>
                    <a:lnTo>
                      <a:pt x="715" y="2787"/>
                    </a:lnTo>
                    <a:cubicBezTo>
                      <a:pt x="715" y="2894"/>
                      <a:pt x="620" y="2977"/>
                      <a:pt x="525" y="2977"/>
                    </a:cubicBezTo>
                    <a:cubicBezTo>
                      <a:pt x="417" y="2977"/>
                      <a:pt x="334" y="2894"/>
                      <a:pt x="334" y="2787"/>
                    </a:cubicBezTo>
                    <a:lnTo>
                      <a:pt x="334" y="167"/>
                    </a:lnTo>
                    <a:cubicBezTo>
                      <a:pt x="334" y="72"/>
                      <a:pt x="251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26" name="Google Shape;13260;p59">
              <a:extLst>
                <a:ext uri="{FF2B5EF4-FFF2-40B4-BE49-F238E27FC236}">
                  <a16:creationId xmlns:a16="http://schemas.microsoft.com/office/drawing/2014/main" id="{FB39A7AC-16D6-4D54-9AFD-B3D51E9457EA}"/>
                </a:ext>
              </a:extLst>
            </p:cNvPr>
            <p:cNvGrpSpPr/>
            <p:nvPr/>
          </p:nvGrpSpPr>
          <p:grpSpPr>
            <a:xfrm>
              <a:off x="2815566" y="4237175"/>
              <a:ext cx="376953" cy="451547"/>
              <a:chOff x="2212469" y="3360313"/>
              <a:chExt cx="282715" cy="338660"/>
            </a:xfrm>
            <a:grpFill/>
          </p:grpSpPr>
          <p:sp>
            <p:nvSpPr>
              <p:cNvPr id="583" name="Google Shape;13261;p59">
                <a:extLst>
                  <a:ext uri="{FF2B5EF4-FFF2-40B4-BE49-F238E27FC236}">
                    <a16:creationId xmlns:a16="http://schemas.microsoft.com/office/drawing/2014/main" id="{48B2CE40-6724-4D33-A62C-B19E0BBFE3AF}"/>
                  </a:ext>
                </a:extLst>
              </p:cNvPr>
              <p:cNvSpPr/>
              <p:nvPr/>
            </p:nvSpPr>
            <p:spPr>
              <a:xfrm>
                <a:off x="2282313" y="3360313"/>
                <a:ext cx="212871" cy="200403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6301" extrusionOk="0">
                    <a:moveTo>
                      <a:pt x="2751" y="2573"/>
                    </a:moveTo>
                    <a:lnTo>
                      <a:pt x="4108" y="3919"/>
                    </a:lnTo>
                    <a:lnTo>
                      <a:pt x="2882" y="5157"/>
                    </a:lnTo>
                    <a:lnTo>
                      <a:pt x="1525" y="3800"/>
                    </a:lnTo>
                    <a:lnTo>
                      <a:pt x="2751" y="2573"/>
                    </a:lnTo>
                    <a:close/>
                    <a:moveTo>
                      <a:pt x="5397" y="0"/>
                    </a:moveTo>
                    <a:cubicBezTo>
                      <a:pt x="5323" y="0"/>
                      <a:pt x="5261" y="55"/>
                      <a:pt x="5239" y="121"/>
                    </a:cubicBezTo>
                    <a:cubicBezTo>
                      <a:pt x="5228" y="216"/>
                      <a:pt x="5287" y="287"/>
                      <a:pt x="5359" y="299"/>
                    </a:cubicBezTo>
                    <a:cubicBezTo>
                      <a:pt x="5775" y="383"/>
                      <a:pt x="5990" y="656"/>
                      <a:pt x="6037" y="692"/>
                    </a:cubicBezTo>
                    <a:cubicBezTo>
                      <a:pt x="6478" y="1133"/>
                      <a:pt x="6478" y="1871"/>
                      <a:pt x="6037" y="2335"/>
                    </a:cubicBezTo>
                    <a:lnTo>
                      <a:pt x="5406" y="2954"/>
                    </a:lnTo>
                    <a:lnTo>
                      <a:pt x="3715" y="1264"/>
                    </a:lnTo>
                    <a:lnTo>
                      <a:pt x="4335" y="633"/>
                    </a:lnTo>
                    <a:cubicBezTo>
                      <a:pt x="4466" y="502"/>
                      <a:pt x="4632" y="395"/>
                      <a:pt x="4823" y="347"/>
                    </a:cubicBezTo>
                    <a:cubicBezTo>
                      <a:pt x="4918" y="323"/>
                      <a:pt x="4966" y="228"/>
                      <a:pt x="4930" y="156"/>
                    </a:cubicBezTo>
                    <a:cubicBezTo>
                      <a:pt x="4910" y="88"/>
                      <a:pt x="4842" y="43"/>
                      <a:pt x="4778" y="43"/>
                    </a:cubicBezTo>
                    <a:cubicBezTo>
                      <a:pt x="4765" y="43"/>
                      <a:pt x="4752" y="45"/>
                      <a:pt x="4739" y="49"/>
                    </a:cubicBezTo>
                    <a:cubicBezTo>
                      <a:pt x="4501" y="133"/>
                      <a:pt x="4287" y="240"/>
                      <a:pt x="4108" y="430"/>
                    </a:cubicBezTo>
                    <a:lnTo>
                      <a:pt x="3489" y="1049"/>
                    </a:lnTo>
                    <a:lnTo>
                      <a:pt x="3180" y="752"/>
                    </a:lnTo>
                    <a:cubicBezTo>
                      <a:pt x="3073" y="651"/>
                      <a:pt x="2933" y="600"/>
                      <a:pt x="2794" y="600"/>
                    </a:cubicBezTo>
                    <a:cubicBezTo>
                      <a:pt x="2656" y="600"/>
                      <a:pt x="2519" y="651"/>
                      <a:pt x="2418" y="752"/>
                    </a:cubicBezTo>
                    <a:lnTo>
                      <a:pt x="2049" y="1121"/>
                    </a:lnTo>
                    <a:cubicBezTo>
                      <a:pt x="1834" y="1335"/>
                      <a:pt x="1834" y="1680"/>
                      <a:pt x="2049" y="1883"/>
                    </a:cubicBezTo>
                    <a:lnTo>
                      <a:pt x="2525" y="2359"/>
                    </a:lnTo>
                    <a:lnTo>
                      <a:pt x="60" y="4812"/>
                    </a:lnTo>
                    <a:cubicBezTo>
                      <a:pt x="1" y="4871"/>
                      <a:pt x="1" y="4978"/>
                      <a:pt x="60" y="5038"/>
                    </a:cubicBezTo>
                    <a:cubicBezTo>
                      <a:pt x="90" y="5068"/>
                      <a:pt x="132" y="5083"/>
                      <a:pt x="173" y="5083"/>
                    </a:cubicBezTo>
                    <a:cubicBezTo>
                      <a:pt x="215" y="5083"/>
                      <a:pt x="257" y="5068"/>
                      <a:pt x="286" y="5038"/>
                    </a:cubicBezTo>
                    <a:lnTo>
                      <a:pt x="1287" y="4038"/>
                    </a:lnTo>
                    <a:lnTo>
                      <a:pt x="2644" y="5395"/>
                    </a:lnTo>
                    <a:lnTo>
                      <a:pt x="2001" y="6038"/>
                    </a:lnTo>
                    <a:cubicBezTo>
                      <a:pt x="1894" y="6145"/>
                      <a:pt x="1965" y="6300"/>
                      <a:pt x="2120" y="6300"/>
                    </a:cubicBezTo>
                    <a:cubicBezTo>
                      <a:pt x="2123" y="6300"/>
                      <a:pt x="2125" y="6300"/>
                      <a:pt x="2127" y="6300"/>
                    </a:cubicBezTo>
                    <a:cubicBezTo>
                      <a:pt x="2236" y="6300"/>
                      <a:pt x="2191" y="6277"/>
                      <a:pt x="4370" y="4133"/>
                    </a:cubicBezTo>
                    <a:cubicBezTo>
                      <a:pt x="4454" y="4133"/>
                      <a:pt x="4525" y="4062"/>
                      <a:pt x="4525" y="3966"/>
                    </a:cubicBezTo>
                    <a:cubicBezTo>
                      <a:pt x="4525" y="3859"/>
                      <a:pt x="4442" y="3835"/>
                      <a:pt x="4335" y="3716"/>
                    </a:cubicBezTo>
                    <a:lnTo>
                      <a:pt x="2977" y="2359"/>
                    </a:lnTo>
                    <a:lnTo>
                      <a:pt x="2287" y="1657"/>
                    </a:lnTo>
                    <a:cubicBezTo>
                      <a:pt x="2191" y="1573"/>
                      <a:pt x="2191" y="1430"/>
                      <a:pt x="2287" y="1347"/>
                    </a:cubicBezTo>
                    <a:lnTo>
                      <a:pt x="2656" y="978"/>
                    </a:lnTo>
                    <a:cubicBezTo>
                      <a:pt x="2697" y="930"/>
                      <a:pt x="2754" y="906"/>
                      <a:pt x="2811" y="906"/>
                    </a:cubicBezTo>
                    <a:cubicBezTo>
                      <a:pt x="2867" y="906"/>
                      <a:pt x="2924" y="930"/>
                      <a:pt x="2965" y="978"/>
                    </a:cubicBezTo>
                    <a:lnTo>
                      <a:pt x="5716" y="3728"/>
                    </a:lnTo>
                    <a:cubicBezTo>
                      <a:pt x="5811" y="3812"/>
                      <a:pt x="5811" y="3954"/>
                      <a:pt x="5716" y="4038"/>
                    </a:cubicBezTo>
                    <a:lnTo>
                      <a:pt x="5347" y="4407"/>
                    </a:lnTo>
                    <a:cubicBezTo>
                      <a:pt x="5305" y="4455"/>
                      <a:pt x="5248" y="4478"/>
                      <a:pt x="5192" y="4478"/>
                    </a:cubicBezTo>
                    <a:cubicBezTo>
                      <a:pt x="5135" y="4478"/>
                      <a:pt x="5079" y="4455"/>
                      <a:pt x="5037" y="4407"/>
                    </a:cubicBezTo>
                    <a:lnTo>
                      <a:pt x="4918" y="4288"/>
                    </a:lnTo>
                    <a:cubicBezTo>
                      <a:pt x="4888" y="4258"/>
                      <a:pt x="4847" y="4243"/>
                      <a:pt x="4805" y="4243"/>
                    </a:cubicBezTo>
                    <a:cubicBezTo>
                      <a:pt x="4763" y="4243"/>
                      <a:pt x="4722" y="4258"/>
                      <a:pt x="4692" y="4288"/>
                    </a:cubicBezTo>
                    <a:cubicBezTo>
                      <a:pt x="4632" y="4347"/>
                      <a:pt x="4632" y="4455"/>
                      <a:pt x="4692" y="4514"/>
                    </a:cubicBezTo>
                    <a:lnTo>
                      <a:pt x="4811" y="4633"/>
                    </a:lnTo>
                    <a:cubicBezTo>
                      <a:pt x="4918" y="4740"/>
                      <a:pt x="5055" y="4794"/>
                      <a:pt x="5192" y="4794"/>
                    </a:cubicBezTo>
                    <a:cubicBezTo>
                      <a:pt x="5329" y="4794"/>
                      <a:pt x="5466" y="4740"/>
                      <a:pt x="5573" y="4633"/>
                    </a:cubicBezTo>
                    <a:lnTo>
                      <a:pt x="5942" y="4264"/>
                    </a:lnTo>
                    <a:cubicBezTo>
                      <a:pt x="6156" y="4050"/>
                      <a:pt x="6156" y="3716"/>
                      <a:pt x="5942" y="3502"/>
                    </a:cubicBezTo>
                    <a:lnTo>
                      <a:pt x="5644" y="3204"/>
                    </a:lnTo>
                    <a:lnTo>
                      <a:pt x="6275" y="2585"/>
                    </a:lnTo>
                    <a:cubicBezTo>
                      <a:pt x="6537" y="2300"/>
                      <a:pt x="6692" y="1930"/>
                      <a:pt x="6692" y="1526"/>
                    </a:cubicBezTo>
                    <a:cubicBezTo>
                      <a:pt x="6692" y="823"/>
                      <a:pt x="6216" y="454"/>
                      <a:pt x="6180" y="406"/>
                    </a:cubicBezTo>
                    <a:cubicBezTo>
                      <a:pt x="5978" y="204"/>
                      <a:pt x="5704" y="73"/>
                      <a:pt x="5418" y="2"/>
                    </a:cubicBezTo>
                    <a:cubicBezTo>
                      <a:pt x="5411" y="1"/>
                      <a:pt x="5404" y="0"/>
                      <a:pt x="539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84" name="Google Shape;13262;p59">
                <a:extLst>
                  <a:ext uri="{FF2B5EF4-FFF2-40B4-BE49-F238E27FC236}">
                    <a16:creationId xmlns:a16="http://schemas.microsoft.com/office/drawing/2014/main" id="{870F7F1D-0ECF-4536-B1E9-CD3B0E070F9A}"/>
                  </a:ext>
                </a:extLst>
              </p:cNvPr>
              <p:cNvSpPr/>
              <p:nvPr/>
            </p:nvSpPr>
            <p:spPr>
              <a:xfrm>
                <a:off x="2234987" y="3526304"/>
                <a:ext cx="106070" cy="94143"/>
              </a:xfrm>
              <a:custGeom>
                <a:avLst/>
                <a:gdLst/>
                <a:ahLst/>
                <a:cxnLst/>
                <a:rect l="l" t="t" r="r" b="b"/>
                <a:pathLst>
                  <a:path w="3335" h="2960" extrusionOk="0">
                    <a:moveTo>
                      <a:pt x="1245" y="1"/>
                    </a:moveTo>
                    <a:cubicBezTo>
                      <a:pt x="1203" y="1"/>
                      <a:pt x="1161" y="15"/>
                      <a:pt x="1132" y="45"/>
                    </a:cubicBezTo>
                    <a:cubicBezTo>
                      <a:pt x="1120" y="57"/>
                      <a:pt x="620" y="462"/>
                      <a:pt x="739" y="1152"/>
                    </a:cubicBezTo>
                    <a:lnTo>
                      <a:pt x="227" y="1664"/>
                    </a:lnTo>
                    <a:cubicBezTo>
                      <a:pt x="84" y="1807"/>
                      <a:pt x="0" y="2010"/>
                      <a:pt x="0" y="2200"/>
                    </a:cubicBezTo>
                    <a:cubicBezTo>
                      <a:pt x="0" y="2659"/>
                      <a:pt x="376" y="2960"/>
                      <a:pt x="766" y="2960"/>
                    </a:cubicBezTo>
                    <a:cubicBezTo>
                      <a:pt x="953" y="2960"/>
                      <a:pt x="1144" y="2890"/>
                      <a:pt x="1298" y="2736"/>
                    </a:cubicBezTo>
                    <a:lnTo>
                      <a:pt x="1810" y="2236"/>
                    </a:lnTo>
                    <a:cubicBezTo>
                      <a:pt x="1868" y="2243"/>
                      <a:pt x="1926" y="2247"/>
                      <a:pt x="1984" y="2247"/>
                    </a:cubicBezTo>
                    <a:cubicBezTo>
                      <a:pt x="2308" y="2247"/>
                      <a:pt x="2626" y="2133"/>
                      <a:pt x="2858" y="1891"/>
                    </a:cubicBezTo>
                    <a:lnTo>
                      <a:pt x="3275" y="1474"/>
                    </a:lnTo>
                    <a:cubicBezTo>
                      <a:pt x="3334" y="1414"/>
                      <a:pt x="3334" y="1307"/>
                      <a:pt x="3275" y="1248"/>
                    </a:cubicBezTo>
                    <a:cubicBezTo>
                      <a:pt x="3245" y="1218"/>
                      <a:pt x="3206" y="1203"/>
                      <a:pt x="3168" y="1203"/>
                    </a:cubicBezTo>
                    <a:cubicBezTo>
                      <a:pt x="3129" y="1203"/>
                      <a:pt x="3090" y="1218"/>
                      <a:pt x="3060" y="1248"/>
                    </a:cubicBezTo>
                    <a:lnTo>
                      <a:pt x="2644" y="1664"/>
                    </a:lnTo>
                    <a:cubicBezTo>
                      <a:pt x="2464" y="1844"/>
                      <a:pt x="2237" y="1929"/>
                      <a:pt x="2008" y="1929"/>
                    </a:cubicBezTo>
                    <a:cubicBezTo>
                      <a:pt x="1934" y="1929"/>
                      <a:pt x="1859" y="1920"/>
                      <a:pt x="1786" y="1903"/>
                    </a:cubicBezTo>
                    <a:cubicBezTo>
                      <a:pt x="1772" y="1900"/>
                      <a:pt x="1760" y="1898"/>
                      <a:pt x="1748" y="1898"/>
                    </a:cubicBezTo>
                    <a:cubicBezTo>
                      <a:pt x="1709" y="1898"/>
                      <a:pt x="1680" y="1914"/>
                      <a:pt x="1644" y="1950"/>
                    </a:cubicBezTo>
                    <a:lnTo>
                      <a:pt x="1072" y="2510"/>
                    </a:lnTo>
                    <a:cubicBezTo>
                      <a:pt x="989" y="2605"/>
                      <a:pt x="882" y="2641"/>
                      <a:pt x="762" y="2641"/>
                    </a:cubicBezTo>
                    <a:cubicBezTo>
                      <a:pt x="358" y="2641"/>
                      <a:pt x="167" y="2164"/>
                      <a:pt x="453" y="1891"/>
                    </a:cubicBezTo>
                    <a:lnTo>
                      <a:pt x="1012" y="1319"/>
                    </a:lnTo>
                    <a:cubicBezTo>
                      <a:pt x="1060" y="1283"/>
                      <a:pt x="1072" y="1236"/>
                      <a:pt x="1060" y="1176"/>
                    </a:cubicBezTo>
                    <a:cubicBezTo>
                      <a:pt x="929" y="605"/>
                      <a:pt x="1358" y="283"/>
                      <a:pt x="1358" y="259"/>
                    </a:cubicBezTo>
                    <a:cubicBezTo>
                      <a:pt x="1417" y="200"/>
                      <a:pt x="1417" y="105"/>
                      <a:pt x="1358" y="45"/>
                    </a:cubicBezTo>
                    <a:cubicBezTo>
                      <a:pt x="1328" y="15"/>
                      <a:pt x="1286" y="1"/>
                      <a:pt x="124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85" name="Google Shape;13263;p59">
                <a:extLst>
                  <a:ext uri="{FF2B5EF4-FFF2-40B4-BE49-F238E27FC236}">
                    <a16:creationId xmlns:a16="http://schemas.microsoft.com/office/drawing/2014/main" id="{FA521909-5431-4F51-B038-655B42B11D06}"/>
                  </a:ext>
                </a:extLst>
              </p:cNvPr>
              <p:cNvSpPr/>
              <p:nvPr/>
            </p:nvSpPr>
            <p:spPr>
              <a:xfrm>
                <a:off x="2212469" y="3622386"/>
                <a:ext cx="61924" cy="76586"/>
              </a:xfrm>
              <a:custGeom>
                <a:avLst/>
                <a:gdLst/>
                <a:ahLst/>
                <a:cxnLst/>
                <a:rect l="l" t="t" r="r" b="b"/>
                <a:pathLst>
                  <a:path w="1947" h="2408" extrusionOk="0">
                    <a:moveTo>
                      <a:pt x="982" y="322"/>
                    </a:moveTo>
                    <a:lnTo>
                      <a:pt x="1447" y="1382"/>
                    </a:lnTo>
                    <a:cubicBezTo>
                      <a:pt x="1566" y="1680"/>
                      <a:pt x="1387" y="2084"/>
                      <a:pt x="970" y="2084"/>
                    </a:cubicBezTo>
                    <a:cubicBezTo>
                      <a:pt x="589" y="2084"/>
                      <a:pt x="387" y="1691"/>
                      <a:pt x="518" y="1382"/>
                    </a:cubicBezTo>
                    <a:lnTo>
                      <a:pt x="982" y="322"/>
                    </a:lnTo>
                    <a:close/>
                    <a:moveTo>
                      <a:pt x="975" y="1"/>
                    </a:moveTo>
                    <a:cubicBezTo>
                      <a:pt x="863" y="1"/>
                      <a:pt x="750" y="60"/>
                      <a:pt x="697" y="179"/>
                    </a:cubicBezTo>
                    <a:lnTo>
                      <a:pt x="220" y="1263"/>
                    </a:lnTo>
                    <a:cubicBezTo>
                      <a:pt x="0" y="1773"/>
                      <a:pt x="333" y="2407"/>
                      <a:pt x="977" y="2407"/>
                    </a:cubicBezTo>
                    <a:cubicBezTo>
                      <a:pt x="994" y="2407"/>
                      <a:pt x="1012" y="2407"/>
                      <a:pt x="1030" y="2406"/>
                    </a:cubicBezTo>
                    <a:cubicBezTo>
                      <a:pt x="1601" y="2382"/>
                      <a:pt x="1947" y="1775"/>
                      <a:pt x="1720" y="1263"/>
                    </a:cubicBezTo>
                    <a:lnTo>
                      <a:pt x="1244" y="179"/>
                    </a:lnTo>
                    <a:cubicBezTo>
                      <a:pt x="1197" y="60"/>
                      <a:pt x="1086" y="1"/>
                      <a:pt x="97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27" name="Google Shape;13264;p59">
              <a:extLst>
                <a:ext uri="{FF2B5EF4-FFF2-40B4-BE49-F238E27FC236}">
                  <a16:creationId xmlns:a16="http://schemas.microsoft.com/office/drawing/2014/main" id="{80140873-569E-40D3-AE37-7DB60611B457}"/>
                </a:ext>
              </a:extLst>
            </p:cNvPr>
            <p:cNvGrpSpPr/>
            <p:nvPr/>
          </p:nvGrpSpPr>
          <p:grpSpPr>
            <a:xfrm>
              <a:off x="2123873" y="4236900"/>
              <a:ext cx="371652" cy="452097"/>
              <a:chOff x="1768821" y="3361108"/>
              <a:chExt cx="278739" cy="339073"/>
            </a:xfrm>
            <a:grpFill/>
          </p:grpSpPr>
          <p:sp>
            <p:nvSpPr>
              <p:cNvPr id="572" name="Google Shape;13265;p59">
                <a:extLst>
                  <a:ext uri="{FF2B5EF4-FFF2-40B4-BE49-F238E27FC236}">
                    <a16:creationId xmlns:a16="http://schemas.microsoft.com/office/drawing/2014/main" id="{5FD3641B-F6E6-43F7-9988-A04618E16C99}"/>
                  </a:ext>
                </a:extLst>
              </p:cNvPr>
              <p:cNvSpPr/>
              <p:nvPr/>
            </p:nvSpPr>
            <p:spPr>
              <a:xfrm>
                <a:off x="1784374" y="3549744"/>
                <a:ext cx="32218" cy="21564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78" extrusionOk="0">
                    <a:moveTo>
                      <a:pt x="830" y="1"/>
                    </a:moveTo>
                    <a:cubicBezTo>
                      <a:pt x="804" y="1"/>
                      <a:pt x="776" y="8"/>
                      <a:pt x="750" y="23"/>
                    </a:cubicBezTo>
                    <a:lnTo>
                      <a:pt x="143" y="380"/>
                    </a:lnTo>
                    <a:cubicBezTo>
                      <a:pt x="0" y="451"/>
                      <a:pt x="48" y="677"/>
                      <a:pt x="214" y="677"/>
                    </a:cubicBezTo>
                    <a:cubicBezTo>
                      <a:pt x="238" y="677"/>
                      <a:pt x="274" y="677"/>
                      <a:pt x="286" y="665"/>
                    </a:cubicBezTo>
                    <a:lnTo>
                      <a:pt x="893" y="308"/>
                    </a:lnTo>
                    <a:cubicBezTo>
                      <a:pt x="1000" y="261"/>
                      <a:pt x="1012" y="154"/>
                      <a:pt x="976" y="82"/>
                    </a:cubicBezTo>
                    <a:cubicBezTo>
                      <a:pt x="944" y="33"/>
                      <a:pt x="889" y="1"/>
                      <a:pt x="83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73" name="Google Shape;13266;p59">
                <a:extLst>
                  <a:ext uri="{FF2B5EF4-FFF2-40B4-BE49-F238E27FC236}">
                    <a16:creationId xmlns:a16="http://schemas.microsoft.com/office/drawing/2014/main" id="{456CC76D-B6EE-442B-8662-21ECEF829F2D}"/>
                  </a:ext>
                </a:extLst>
              </p:cNvPr>
              <p:cNvSpPr/>
              <p:nvPr/>
            </p:nvSpPr>
            <p:spPr>
              <a:xfrm>
                <a:off x="1998326" y="3551652"/>
                <a:ext cx="32218" cy="21532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677" extrusionOk="0">
                    <a:moveTo>
                      <a:pt x="199" y="0"/>
                    </a:moveTo>
                    <a:cubicBezTo>
                      <a:pt x="141" y="0"/>
                      <a:pt x="80" y="33"/>
                      <a:pt x="48" y="82"/>
                    </a:cubicBezTo>
                    <a:cubicBezTo>
                      <a:pt x="0" y="153"/>
                      <a:pt x="36" y="260"/>
                      <a:pt x="107" y="308"/>
                    </a:cubicBezTo>
                    <a:cubicBezTo>
                      <a:pt x="726" y="665"/>
                      <a:pt x="714" y="677"/>
                      <a:pt x="810" y="677"/>
                    </a:cubicBezTo>
                    <a:cubicBezTo>
                      <a:pt x="953" y="677"/>
                      <a:pt x="1012" y="451"/>
                      <a:pt x="881" y="379"/>
                    </a:cubicBezTo>
                    <a:lnTo>
                      <a:pt x="274" y="22"/>
                    </a:lnTo>
                    <a:cubicBezTo>
                      <a:pt x="251" y="7"/>
                      <a:pt x="226" y="0"/>
                      <a:pt x="1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74" name="Google Shape;13267;p59">
                <a:extLst>
                  <a:ext uri="{FF2B5EF4-FFF2-40B4-BE49-F238E27FC236}">
                    <a16:creationId xmlns:a16="http://schemas.microsoft.com/office/drawing/2014/main" id="{54093075-2114-4322-8F3E-F53B9633945D}"/>
                  </a:ext>
                </a:extLst>
              </p:cNvPr>
              <p:cNvSpPr/>
              <p:nvPr/>
            </p:nvSpPr>
            <p:spPr>
              <a:xfrm>
                <a:off x="1826007" y="3466383"/>
                <a:ext cx="142041" cy="233799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7351" extrusionOk="0">
                    <a:moveTo>
                      <a:pt x="1715" y="346"/>
                    </a:moveTo>
                    <a:cubicBezTo>
                      <a:pt x="1882" y="346"/>
                      <a:pt x="2013" y="489"/>
                      <a:pt x="2013" y="643"/>
                    </a:cubicBezTo>
                    <a:lnTo>
                      <a:pt x="2013" y="941"/>
                    </a:lnTo>
                    <a:lnTo>
                      <a:pt x="1668" y="941"/>
                    </a:lnTo>
                    <a:cubicBezTo>
                      <a:pt x="1501" y="941"/>
                      <a:pt x="1370" y="810"/>
                      <a:pt x="1370" y="643"/>
                    </a:cubicBezTo>
                    <a:cubicBezTo>
                      <a:pt x="1370" y="489"/>
                      <a:pt x="1501" y="346"/>
                      <a:pt x="1668" y="346"/>
                    </a:cubicBezTo>
                    <a:close/>
                    <a:moveTo>
                      <a:pt x="3573" y="346"/>
                    </a:moveTo>
                    <a:cubicBezTo>
                      <a:pt x="3739" y="346"/>
                      <a:pt x="3870" y="489"/>
                      <a:pt x="3870" y="643"/>
                    </a:cubicBezTo>
                    <a:cubicBezTo>
                      <a:pt x="3870" y="810"/>
                      <a:pt x="3739" y="941"/>
                      <a:pt x="3573" y="941"/>
                    </a:cubicBezTo>
                    <a:lnTo>
                      <a:pt x="3239" y="941"/>
                    </a:lnTo>
                    <a:lnTo>
                      <a:pt x="3239" y="643"/>
                    </a:lnTo>
                    <a:cubicBezTo>
                      <a:pt x="3239" y="489"/>
                      <a:pt x="3370" y="346"/>
                      <a:pt x="3537" y="346"/>
                    </a:cubicBezTo>
                    <a:close/>
                    <a:moveTo>
                      <a:pt x="3727" y="4370"/>
                    </a:moveTo>
                    <a:lnTo>
                      <a:pt x="3727" y="5049"/>
                    </a:lnTo>
                    <a:lnTo>
                      <a:pt x="1513" y="5049"/>
                    </a:lnTo>
                    <a:lnTo>
                      <a:pt x="1513" y="4370"/>
                    </a:lnTo>
                    <a:close/>
                    <a:moveTo>
                      <a:pt x="3739" y="5370"/>
                    </a:moveTo>
                    <a:lnTo>
                      <a:pt x="3739" y="5799"/>
                    </a:lnTo>
                    <a:lnTo>
                      <a:pt x="3727" y="5799"/>
                    </a:lnTo>
                    <a:cubicBezTo>
                      <a:pt x="3727" y="5930"/>
                      <a:pt x="3620" y="6037"/>
                      <a:pt x="3489" y="6037"/>
                    </a:cubicBezTo>
                    <a:lnTo>
                      <a:pt x="1763" y="6037"/>
                    </a:lnTo>
                    <a:cubicBezTo>
                      <a:pt x="1620" y="6037"/>
                      <a:pt x="1525" y="5930"/>
                      <a:pt x="1525" y="5799"/>
                    </a:cubicBezTo>
                    <a:lnTo>
                      <a:pt x="1525" y="5370"/>
                    </a:lnTo>
                    <a:close/>
                    <a:moveTo>
                      <a:pt x="1656" y="0"/>
                    </a:moveTo>
                    <a:cubicBezTo>
                      <a:pt x="1310" y="0"/>
                      <a:pt x="1037" y="286"/>
                      <a:pt x="1037" y="631"/>
                    </a:cubicBezTo>
                    <a:cubicBezTo>
                      <a:pt x="1037" y="977"/>
                      <a:pt x="1310" y="1262"/>
                      <a:pt x="1656" y="1262"/>
                    </a:cubicBezTo>
                    <a:lnTo>
                      <a:pt x="2001" y="1262"/>
                    </a:lnTo>
                    <a:lnTo>
                      <a:pt x="2001" y="2548"/>
                    </a:lnTo>
                    <a:cubicBezTo>
                      <a:pt x="2001" y="2644"/>
                      <a:pt x="2072" y="2715"/>
                      <a:pt x="2168" y="2715"/>
                    </a:cubicBezTo>
                    <a:cubicBezTo>
                      <a:pt x="2251" y="2715"/>
                      <a:pt x="2322" y="2644"/>
                      <a:pt x="2322" y="2548"/>
                    </a:cubicBezTo>
                    <a:lnTo>
                      <a:pt x="2322" y="1262"/>
                    </a:lnTo>
                    <a:lnTo>
                      <a:pt x="2906" y="1262"/>
                    </a:lnTo>
                    <a:lnTo>
                      <a:pt x="2906" y="4037"/>
                    </a:lnTo>
                    <a:lnTo>
                      <a:pt x="2322" y="4037"/>
                    </a:lnTo>
                    <a:lnTo>
                      <a:pt x="2322" y="3191"/>
                    </a:lnTo>
                    <a:cubicBezTo>
                      <a:pt x="2322" y="3108"/>
                      <a:pt x="2251" y="3025"/>
                      <a:pt x="2168" y="3025"/>
                    </a:cubicBezTo>
                    <a:cubicBezTo>
                      <a:pt x="2072" y="3025"/>
                      <a:pt x="2001" y="3108"/>
                      <a:pt x="2001" y="3191"/>
                    </a:cubicBezTo>
                    <a:lnTo>
                      <a:pt x="2001" y="4060"/>
                    </a:lnTo>
                    <a:lnTo>
                      <a:pt x="1513" y="4060"/>
                    </a:lnTo>
                    <a:cubicBezTo>
                      <a:pt x="1489" y="3596"/>
                      <a:pt x="1298" y="3167"/>
                      <a:pt x="941" y="2846"/>
                    </a:cubicBezTo>
                    <a:cubicBezTo>
                      <a:pt x="679" y="2608"/>
                      <a:pt x="465" y="2310"/>
                      <a:pt x="334" y="1989"/>
                    </a:cubicBezTo>
                    <a:cubicBezTo>
                      <a:pt x="305" y="1930"/>
                      <a:pt x="235" y="1887"/>
                      <a:pt x="165" y="1887"/>
                    </a:cubicBezTo>
                    <a:cubicBezTo>
                      <a:pt x="150" y="1887"/>
                      <a:pt x="135" y="1889"/>
                      <a:pt x="120" y="1893"/>
                    </a:cubicBezTo>
                    <a:cubicBezTo>
                      <a:pt x="48" y="1929"/>
                      <a:pt x="1" y="2036"/>
                      <a:pt x="36" y="2108"/>
                    </a:cubicBezTo>
                    <a:cubicBezTo>
                      <a:pt x="179" y="2477"/>
                      <a:pt x="417" y="2810"/>
                      <a:pt x="715" y="3084"/>
                    </a:cubicBezTo>
                    <a:cubicBezTo>
                      <a:pt x="1001" y="3358"/>
                      <a:pt x="1179" y="3727"/>
                      <a:pt x="1179" y="4120"/>
                    </a:cubicBezTo>
                    <a:lnTo>
                      <a:pt x="1179" y="5823"/>
                    </a:lnTo>
                    <a:cubicBezTo>
                      <a:pt x="1179" y="6096"/>
                      <a:pt x="1358" y="6311"/>
                      <a:pt x="1608" y="6382"/>
                    </a:cubicBezTo>
                    <a:cubicBezTo>
                      <a:pt x="1608" y="6513"/>
                      <a:pt x="1644" y="6644"/>
                      <a:pt x="1703" y="6775"/>
                    </a:cubicBezTo>
                    <a:cubicBezTo>
                      <a:pt x="1738" y="6837"/>
                      <a:pt x="1793" y="6872"/>
                      <a:pt x="1848" y="6872"/>
                    </a:cubicBezTo>
                    <a:cubicBezTo>
                      <a:pt x="1868" y="6872"/>
                      <a:pt x="1887" y="6868"/>
                      <a:pt x="1906" y="6858"/>
                    </a:cubicBezTo>
                    <a:cubicBezTo>
                      <a:pt x="1989" y="6811"/>
                      <a:pt x="2025" y="6715"/>
                      <a:pt x="1989" y="6644"/>
                    </a:cubicBezTo>
                    <a:cubicBezTo>
                      <a:pt x="1953" y="6573"/>
                      <a:pt x="1930" y="6477"/>
                      <a:pt x="1930" y="6394"/>
                    </a:cubicBezTo>
                    <a:lnTo>
                      <a:pt x="3263" y="6394"/>
                    </a:lnTo>
                    <a:cubicBezTo>
                      <a:pt x="3243" y="6759"/>
                      <a:pt x="2922" y="7025"/>
                      <a:pt x="2575" y="7025"/>
                    </a:cubicBezTo>
                    <a:cubicBezTo>
                      <a:pt x="2503" y="7025"/>
                      <a:pt x="2430" y="7014"/>
                      <a:pt x="2358" y="6989"/>
                    </a:cubicBezTo>
                    <a:cubicBezTo>
                      <a:pt x="2336" y="6981"/>
                      <a:pt x="2314" y="6977"/>
                      <a:pt x="2294" y="6977"/>
                    </a:cubicBezTo>
                    <a:cubicBezTo>
                      <a:pt x="2227" y="6977"/>
                      <a:pt x="2171" y="7018"/>
                      <a:pt x="2144" y="7073"/>
                    </a:cubicBezTo>
                    <a:cubicBezTo>
                      <a:pt x="2120" y="7168"/>
                      <a:pt x="2168" y="7251"/>
                      <a:pt x="2239" y="7287"/>
                    </a:cubicBezTo>
                    <a:cubicBezTo>
                      <a:pt x="2356" y="7330"/>
                      <a:pt x="2473" y="7350"/>
                      <a:pt x="2588" y="7350"/>
                    </a:cubicBezTo>
                    <a:cubicBezTo>
                      <a:pt x="3106" y="7350"/>
                      <a:pt x="3563" y="6940"/>
                      <a:pt x="3573" y="6394"/>
                    </a:cubicBezTo>
                    <a:cubicBezTo>
                      <a:pt x="3835" y="6334"/>
                      <a:pt x="4013" y="6108"/>
                      <a:pt x="4013" y="5846"/>
                    </a:cubicBezTo>
                    <a:lnTo>
                      <a:pt x="4013" y="4156"/>
                    </a:lnTo>
                    <a:cubicBezTo>
                      <a:pt x="4013" y="3798"/>
                      <a:pt x="4144" y="3465"/>
                      <a:pt x="4370" y="3203"/>
                    </a:cubicBezTo>
                    <a:cubicBezTo>
                      <a:pt x="4466" y="3108"/>
                      <a:pt x="4454" y="3001"/>
                      <a:pt x="4394" y="2941"/>
                    </a:cubicBezTo>
                    <a:cubicBezTo>
                      <a:pt x="4366" y="2913"/>
                      <a:pt x="4326" y="2898"/>
                      <a:pt x="4287" y="2898"/>
                    </a:cubicBezTo>
                    <a:cubicBezTo>
                      <a:pt x="4243" y="2898"/>
                      <a:pt x="4199" y="2916"/>
                      <a:pt x="4168" y="2953"/>
                    </a:cubicBezTo>
                    <a:cubicBezTo>
                      <a:pt x="3906" y="3251"/>
                      <a:pt x="3739" y="3644"/>
                      <a:pt x="3727" y="4060"/>
                    </a:cubicBezTo>
                    <a:lnTo>
                      <a:pt x="3239" y="4060"/>
                    </a:lnTo>
                    <a:lnTo>
                      <a:pt x="3239" y="1262"/>
                    </a:lnTo>
                    <a:lnTo>
                      <a:pt x="3573" y="1262"/>
                    </a:lnTo>
                    <a:cubicBezTo>
                      <a:pt x="3918" y="1262"/>
                      <a:pt x="4204" y="977"/>
                      <a:pt x="4204" y="631"/>
                    </a:cubicBezTo>
                    <a:cubicBezTo>
                      <a:pt x="4204" y="286"/>
                      <a:pt x="3918" y="0"/>
                      <a:pt x="3573" y="0"/>
                    </a:cubicBezTo>
                    <a:lnTo>
                      <a:pt x="3537" y="0"/>
                    </a:lnTo>
                    <a:cubicBezTo>
                      <a:pt x="3192" y="0"/>
                      <a:pt x="2906" y="286"/>
                      <a:pt x="2906" y="631"/>
                    </a:cubicBezTo>
                    <a:lnTo>
                      <a:pt x="2906" y="929"/>
                    </a:lnTo>
                    <a:lnTo>
                      <a:pt x="2322" y="929"/>
                    </a:lnTo>
                    <a:lnTo>
                      <a:pt x="2322" y="631"/>
                    </a:lnTo>
                    <a:cubicBezTo>
                      <a:pt x="2322" y="286"/>
                      <a:pt x="2049" y="0"/>
                      <a:pt x="17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75" name="Google Shape;13268;p59">
                <a:extLst>
                  <a:ext uri="{FF2B5EF4-FFF2-40B4-BE49-F238E27FC236}">
                    <a16:creationId xmlns:a16="http://schemas.microsoft.com/office/drawing/2014/main" id="{FFACC6F1-3B1F-4ED3-8738-D038F69C99B3}"/>
                  </a:ext>
                </a:extLst>
              </p:cNvPr>
              <p:cNvSpPr/>
              <p:nvPr/>
            </p:nvSpPr>
            <p:spPr>
              <a:xfrm>
                <a:off x="1820345" y="3409706"/>
                <a:ext cx="177631" cy="144236"/>
              </a:xfrm>
              <a:custGeom>
                <a:avLst/>
                <a:gdLst/>
                <a:ahLst/>
                <a:cxnLst/>
                <a:rect l="l" t="t" r="r" b="b"/>
                <a:pathLst>
                  <a:path w="5585" h="4535" extrusionOk="0">
                    <a:moveTo>
                      <a:pt x="2818" y="1"/>
                    </a:moveTo>
                    <a:cubicBezTo>
                      <a:pt x="1382" y="1"/>
                      <a:pt x="0" y="1113"/>
                      <a:pt x="0" y="2782"/>
                    </a:cubicBezTo>
                    <a:cubicBezTo>
                      <a:pt x="0" y="2937"/>
                      <a:pt x="24" y="3080"/>
                      <a:pt x="36" y="3223"/>
                    </a:cubicBezTo>
                    <a:cubicBezTo>
                      <a:pt x="47" y="3299"/>
                      <a:pt x="107" y="3355"/>
                      <a:pt x="190" y="3355"/>
                    </a:cubicBezTo>
                    <a:cubicBezTo>
                      <a:pt x="198" y="3355"/>
                      <a:pt x="206" y="3355"/>
                      <a:pt x="214" y="3354"/>
                    </a:cubicBezTo>
                    <a:cubicBezTo>
                      <a:pt x="298" y="3342"/>
                      <a:pt x="357" y="3259"/>
                      <a:pt x="345" y="3175"/>
                    </a:cubicBezTo>
                    <a:cubicBezTo>
                      <a:pt x="333" y="3044"/>
                      <a:pt x="310" y="2925"/>
                      <a:pt x="310" y="2782"/>
                    </a:cubicBezTo>
                    <a:cubicBezTo>
                      <a:pt x="310" y="1416"/>
                      <a:pt x="1429" y="318"/>
                      <a:pt x="2779" y="318"/>
                    </a:cubicBezTo>
                    <a:cubicBezTo>
                      <a:pt x="2793" y="318"/>
                      <a:pt x="2807" y="318"/>
                      <a:pt x="2822" y="318"/>
                    </a:cubicBezTo>
                    <a:cubicBezTo>
                      <a:pt x="4143" y="330"/>
                      <a:pt x="5227" y="1437"/>
                      <a:pt x="5239" y="2759"/>
                    </a:cubicBezTo>
                    <a:lnTo>
                      <a:pt x="5239" y="2782"/>
                    </a:lnTo>
                    <a:cubicBezTo>
                      <a:pt x="5239" y="3318"/>
                      <a:pt x="5060" y="3842"/>
                      <a:pt x="4751" y="4271"/>
                    </a:cubicBezTo>
                    <a:cubicBezTo>
                      <a:pt x="4691" y="4354"/>
                      <a:pt x="4703" y="4437"/>
                      <a:pt x="4775" y="4497"/>
                    </a:cubicBezTo>
                    <a:cubicBezTo>
                      <a:pt x="4809" y="4522"/>
                      <a:pt x="4844" y="4534"/>
                      <a:pt x="4877" y="4534"/>
                    </a:cubicBezTo>
                    <a:cubicBezTo>
                      <a:pt x="4923" y="4534"/>
                      <a:pt x="4966" y="4510"/>
                      <a:pt x="5001" y="4461"/>
                    </a:cubicBezTo>
                    <a:cubicBezTo>
                      <a:pt x="5370" y="3973"/>
                      <a:pt x="5572" y="3390"/>
                      <a:pt x="5572" y="2782"/>
                    </a:cubicBezTo>
                    <a:cubicBezTo>
                      <a:pt x="5584" y="2782"/>
                      <a:pt x="5584" y="2771"/>
                      <a:pt x="5584" y="2759"/>
                    </a:cubicBezTo>
                    <a:cubicBezTo>
                      <a:pt x="5572" y="2032"/>
                      <a:pt x="5286" y="1342"/>
                      <a:pt x="4763" y="818"/>
                    </a:cubicBezTo>
                    <a:cubicBezTo>
                      <a:pt x="4198" y="253"/>
                      <a:pt x="3502" y="1"/>
                      <a:pt x="28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76" name="Google Shape;13269;p59">
                <a:extLst>
                  <a:ext uri="{FF2B5EF4-FFF2-40B4-BE49-F238E27FC236}">
                    <a16:creationId xmlns:a16="http://schemas.microsoft.com/office/drawing/2014/main" id="{3D9767FB-19D3-45EB-8ADE-F482C9FE0391}"/>
                  </a:ext>
                </a:extLst>
              </p:cNvPr>
              <p:cNvSpPr/>
              <p:nvPr/>
            </p:nvSpPr>
            <p:spPr>
              <a:xfrm>
                <a:off x="1904406" y="3361108"/>
                <a:ext cx="10241" cy="3298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37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lnTo>
                      <a:pt x="0" y="870"/>
                    </a:lnTo>
                    <a:cubicBezTo>
                      <a:pt x="0" y="965"/>
                      <a:pt x="72" y="1036"/>
                      <a:pt x="155" y="1036"/>
                    </a:cubicBezTo>
                    <a:cubicBezTo>
                      <a:pt x="250" y="1036"/>
                      <a:pt x="322" y="965"/>
                      <a:pt x="322" y="870"/>
                    </a:cubicBezTo>
                    <a:lnTo>
                      <a:pt x="322" y="167"/>
                    </a:lnTo>
                    <a:cubicBezTo>
                      <a:pt x="310" y="60"/>
                      <a:pt x="250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77" name="Google Shape;13270;p59">
                <a:extLst>
                  <a:ext uri="{FF2B5EF4-FFF2-40B4-BE49-F238E27FC236}">
                    <a16:creationId xmlns:a16="http://schemas.microsoft.com/office/drawing/2014/main" id="{354A03F7-5294-4856-B32A-5D61B76944B4}"/>
                  </a:ext>
                </a:extLst>
              </p:cNvPr>
              <p:cNvSpPr/>
              <p:nvPr/>
            </p:nvSpPr>
            <p:spPr>
              <a:xfrm>
                <a:off x="1836248" y="3378219"/>
                <a:ext cx="23504" cy="2986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939" extrusionOk="0">
                    <a:moveTo>
                      <a:pt x="181" y="0"/>
                    </a:moveTo>
                    <a:cubicBezTo>
                      <a:pt x="154" y="0"/>
                      <a:pt x="125" y="7"/>
                      <a:pt x="95" y="22"/>
                    </a:cubicBezTo>
                    <a:cubicBezTo>
                      <a:pt x="24" y="70"/>
                      <a:pt x="0" y="165"/>
                      <a:pt x="36" y="248"/>
                    </a:cubicBezTo>
                    <a:lnTo>
                      <a:pt x="393" y="855"/>
                    </a:lnTo>
                    <a:cubicBezTo>
                      <a:pt x="429" y="903"/>
                      <a:pt x="488" y="939"/>
                      <a:pt x="536" y="939"/>
                    </a:cubicBezTo>
                    <a:cubicBezTo>
                      <a:pt x="667" y="939"/>
                      <a:pt x="738" y="796"/>
                      <a:pt x="679" y="701"/>
                    </a:cubicBezTo>
                    <a:lnTo>
                      <a:pt x="322" y="82"/>
                    </a:lnTo>
                    <a:cubicBezTo>
                      <a:pt x="289" y="33"/>
                      <a:pt x="239" y="0"/>
                      <a:pt x="1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78" name="Google Shape;13271;p59">
                <a:extLst>
                  <a:ext uri="{FF2B5EF4-FFF2-40B4-BE49-F238E27FC236}">
                    <a16:creationId xmlns:a16="http://schemas.microsoft.com/office/drawing/2014/main" id="{D788DE49-88CE-40D6-A0E8-17EA41D6F3E5}"/>
                  </a:ext>
                </a:extLst>
              </p:cNvPr>
              <p:cNvSpPr/>
              <p:nvPr/>
            </p:nvSpPr>
            <p:spPr>
              <a:xfrm>
                <a:off x="1787014" y="3427072"/>
                <a:ext cx="31073" cy="2169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682" extrusionOk="0">
                    <a:moveTo>
                      <a:pt x="187" y="0"/>
                    </a:moveTo>
                    <a:cubicBezTo>
                      <a:pt x="129" y="0"/>
                      <a:pt x="69" y="32"/>
                      <a:pt x="36" y="81"/>
                    </a:cubicBezTo>
                    <a:cubicBezTo>
                      <a:pt x="0" y="153"/>
                      <a:pt x="24" y="260"/>
                      <a:pt x="96" y="308"/>
                    </a:cubicBezTo>
                    <a:lnTo>
                      <a:pt x="715" y="665"/>
                    </a:lnTo>
                    <a:cubicBezTo>
                      <a:pt x="737" y="676"/>
                      <a:pt x="762" y="681"/>
                      <a:pt x="788" y="681"/>
                    </a:cubicBezTo>
                    <a:cubicBezTo>
                      <a:pt x="846" y="681"/>
                      <a:pt x="904" y="655"/>
                      <a:pt x="929" y="605"/>
                    </a:cubicBezTo>
                    <a:cubicBezTo>
                      <a:pt x="977" y="510"/>
                      <a:pt x="953" y="427"/>
                      <a:pt x="870" y="379"/>
                    </a:cubicBezTo>
                    <a:lnTo>
                      <a:pt x="262" y="22"/>
                    </a:lnTo>
                    <a:cubicBezTo>
                      <a:pt x="240" y="7"/>
                      <a:pt x="214" y="0"/>
                      <a:pt x="1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79" name="Google Shape;13272;p59">
                <a:extLst>
                  <a:ext uri="{FF2B5EF4-FFF2-40B4-BE49-F238E27FC236}">
                    <a16:creationId xmlns:a16="http://schemas.microsoft.com/office/drawing/2014/main" id="{A597D560-8E4B-431C-8DAD-3F0B6725E716}"/>
                  </a:ext>
                </a:extLst>
              </p:cNvPr>
              <p:cNvSpPr/>
              <p:nvPr/>
            </p:nvSpPr>
            <p:spPr>
              <a:xfrm>
                <a:off x="1768821" y="3494021"/>
                <a:ext cx="33363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334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882" y="334"/>
                    </a:lnTo>
                    <a:cubicBezTo>
                      <a:pt x="965" y="334"/>
                      <a:pt x="1049" y="251"/>
                      <a:pt x="1049" y="167"/>
                    </a:cubicBezTo>
                    <a:cubicBezTo>
                      <a:pt x="1049" y="72"/>
                      <a:pt x="965" y="1"/>
                      <a:pt x="8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80" name="Google Shape;13273;p59">
                <a:extLst>
                  <a:ext uri="{FF2B5EF4-FFF2-40B4-BE49-F238E27FC236}">
                    <a16:creationId xmlns:a16="http://schemas.microsoft.com/office/drawing/2014/main" id="{93DC508A-08A9-4C50-8000-EB653063A25C}"/>
                  </a:ext>
                </a:extLst>
              </p:cNvPr>
              <p:cNvSpPr/>
              <p:nvPr/>
            </p:nvSpPr>
            <p:spPr>
              <a:xfrm>
                <a:off x="2014610" y="3495930"/>
                <a:ext cx="32950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334" extrusionOk="0">
                    <a:moveTo>
                      <a:pt x="167" y="0"/>
                    </a:moveTo>
                    <a:cubicBezTo>
                      <a:pt x="71" y="0"/>
                      <a:pt x="0" y="71"/>
                      <a:pt x="0" y="167"/>
                    </a:cubicBezTo>
                    <a:cubicBezTo>
                      <a:pt x="0" y="250"/>
                      <a:pt x="71" y="333"/>
                      <a:pt x="167" y="333"/>
                    </a:cubicBezTo>
                    <a:lnTo>
                      <a:pt x="881" y="333"/>
                    </a:lnTo>
                    <a:cubicBezTo>
                      <a:pt x="964" y="333"/>
                      <a:pt x="1036" y="250"/>
                      <a:pt x="1036" y="167"/>
                    </a:cubicBezTo>
                    <a:cubicBezTo>
                      <a:pt x="1024" y="71"/>
                      <a:pt x="953" y="0"/>
                      <a:pt x="8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81" name="Google Shape;13274;p59">
                <a:extLst>
                  <a:ext uri="{FF2B5EF4-FFF2-40B4-BE49-F238E27FC236}">
                    <a16:creationId xmlns:a16="http://schemas.microsoft.com/office/drawing/2014/main" id="{896BB545-53C1-47C7-9643-CA6C27BF4354}"/>
                  </a:ext>
                </a:extLst>
              </p:cNvPr>
              <p:cNvSpPr/>
              <p:nvPr/>
            </p:nvSpPr>
            <p:spPr>
              <a:xfrm>
                <a:off x="1999439" y="3428948"/>
                <a:ext cx="31105" cy="21882"/>
              </a:xfrm>
              <a:custGeom>
                <a:avLst/>
                <a:gdLst/>
                <a:ahLst/>
                <a:cxnLst/>
                <a:rect l="l" t="t" r="r" b="b"/>
                <a:pathLst>
                  <a:path w="978" h="688" extrusionOk="0">
                    <a:moveTo>
                      <a:pt x="795" y="1"/>
                    </a:moveTo>
                    <a:cubicBezTo>
                      <a:pt x="769" y="1"/>
                      <a:pt x="741" y="8"/>
                      <a:pt x="715" y="22"/>
                    </a:cubicBezTo>
                    <a:lnTo>
                      <a:pt x="108" y="380"/>
                    </a:lnTo>
                    <a:cubicBezTo>
                      <a:pt x="25" y="427"/>
                      <a:pt x="1" y="511"/>
                      <a:pt x="48" y="606"/>
                    </a:cubicBezTo>
                    <a:cubicBezTo>
                      <a:pt x="73" y="655"/>
                      <a:pt x="125" y="687"/>
                      <a:pt x="183" y="687"/>
                    </a:cubicBezTo>
                    <a:cubicBezTo>
                      <a:pt x="209" y="687"/>
                      <a:pt x="237" y="680"/>
                      <a:pt x="263" y="665"/>
                    </a:cubicBezTo>
                    <a:lnTo>
                      <a:pt x="882" y="308"/>
                    </a:lnTo>
                    <a:cubicBezTo>
                      <a:pt x="953" y="249"/>
                      <a:pt x="977" y="153"/>
                      <a:pt x="941" y="82"/>
                    </a:cubicBezTo>
                    <a:cubicBezTo>
                      <a:pt x="909" y="33"/>
                      <a:pt x="854" y="1"/>
                      <a:pt x="7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82" name="Google Shape;13275;p59">
                <a:extLst>
                  <a:ext uri="{FF2B5EF4-FFF2-40B4-BE49-F238E27FC236}">
                    <a16:creationId xmlns:a16="http://schemas.microsoft.com/office/drawing/2014/main" id="{7955079B-A8A3-4F4E-99E0-898C5301B1CF}"/>
                  </a:ext>
                </a:extLst>
              </p:cNvPr>
              <p:cNvSpPr/>
              <p:nvPr/>
            </p:nvSpPr>
            <p:spPr>
              <a:xfrm>
                <a:off x="1958156" y="3379269"/>
                <a:ext cx="23917" cy="29579"/>
              </a:xfrm>
              <a:custGeom>
                <a:avLst/>
                <a:gdLst/>
                <a:ahLst/>
                <a:cxnLst/>
                <a:rect l="l" t="t" r="r" b="b"/>
                <a:pathLst>
                  <a:path w="752" h="930" extrusionOk="0">
                    <a:moveTo>
                      <a:pt x="562" y="0"/>
                    </a:moveTo>
                    <a:cubicBezTo>
                      <a:pt x="506" y="0"/>
                      <a:pt x="449" y="30"/>
                      <a:pt x="418" y="84"/>
                    </a:cubicBezTo>
                    <a:lnTo>
                      <a:pt x="61" y="691"/>
                    </a:lnTo>
                    <a:cubicBezTo>
                      <a:pt x="1" y="799"/>
                      <a:pt x="72" y="930"/>
                      <a:pt x="191" y="930"/>
                    </a:cubicBezTo>
                    <a:cubicBezTo>
                      <a:pt x="251" y="930"/>
                      <a:pt x="299" y="894"/>
                      <a:pt x="334" y="858"/>
                    </a:cubicBezTo>
                    <a:lnTo>
                      <a:pt x="692" y="239"/>
                    </a:lnTo>
                    <a:cubicBezTo>
                      <a:pt x="751" y="168"/>
                      <a:pt x="715" y="72"/>
                      <a:pt x="644" y="25"/>
                    </a:cubicBezTo>
                    <a:cubicBezTo>
                      <a:pt x="619" y="8"/>
                      <a:pt x="591" y="0"/>
                      <a:pt x="5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28" name="Google Shape;13276;p59">
              <a:extLst>
                <a:ext uri="{FF2B5EF4-FFF2-40B4-BE49-F238E27FC236}">
                  <a16:creationId xmlns:a16="http://schemas.microsoft.com/office/drawing/2014/main" id="{3FAD850F-0DB3-455B-8CE3-7BD5BFC20807}"/>
                </a:ext>
              </a:extLst>
            </p:cNvPr>
            <p:cNvGrpSpPr/>
            <p:nvPr/>
          </p:nvGrpSpPr>
          <p:grpSpPr>
            <a:xfrm>
              <a:off x="6926474" y="4211731"/>
              <a:ext cx="409521" cy="502435"/>
              <a:chOff x="5337883" y="3336873"/>
              <a:chExt cx="307141" cy="376826"/>
            </a:xfrm>
            <a:grpFill/>
          </p:grpSpPr>
          <p:sp>
            <p:nvSpPr>
              <p:cNvPr id="570" name="Google Shape;13277;p59">
                <a:extLst>
                  <a:ext uri="{FF2B5EF4-FFF2-40B4-BE49-F238E27FC236}">
                    <a16:creationId xmlns:a16="http://schemas.microsoft.com/office/drawing/2014/main" id="{9B40FAF8-CC8E-4967-92D5-C54EA42D52B6}"/>
                  </a:ext>
                </a:extLst>
              </p:cNvPr>
              <p:cNvSpPr/>
              <p:nvPr/>
            </p:nvSpPr>
            <p:spPr>
              <a:xfrm>
                <a:off x="5405659" y="3336873"/>
                <a:ext cx="223844" cy="125375"/>
              </a:xfrm>
              <a:custGeom>
                <a:avLst/>
                <a:gdLst/>
                <a:ahLst/>
                <a:cxnLst/>
                <a:rect l="l" t="t" r="r" b="b"/>
                <a:pathLst>
                  <a:path w="7038" h="3942" extrusionOk="0">
                    <a:moveTo>
                      <a:pt x="2882" y="346"/>
                    </a:moveTo>
                    <a:lnTo>
                      <a:pt x="2882" y="679"/>
                    </a:lnTo>
                    <a:lnTo>
                      <a:pt x="2429" y="679"/>
                    </a:lnTo>
                    <a:lnTo>
                      <a:pt x="2429" y="346"/>
                    </a:lnTo>
                    <a:close/>
                    <a:moveTo>
                      <a:pt x="3501" y="1036"/>
                    </a:moveTo>
                    <a:lnTo>
                      <a:pt x="3501" y="1227"/>
                    </a:lnTo>
                    <a:lnTo>
                      <a:pt x="3513" y="1227"/>
                    </a:lnTo>
                    <a:lnTo>
                      <a:pt x="3513" y="1405"/>
                    </a:lnTo>
                    <a:lnTo>
                      <a:pt x="1798" y="1405"/>
                    </a:lnTo>
                    <a:lnTo>
                      <a:pt x="1798" y="1227"/>
                    </a:lnTo>
                    <a:lnTo>
                      <a:pt x="1798" y="1036"/>
                    </a:lnTo>
                    <a:close/>
                    <a:moveTo>
                      <a:pt x="2334" y="0"/>
                    </a:moveTo>
                    <a:cubicBezTo>
                      <a:pt x="2191" y="0"/>
                      <a:pt x="2072" y="119"/>
                      <a:pt x="2072" y="274"/>
                    </a:cubicBezTo>
                    <a:lnTo>
                      <a:pt x="2072" y="703"/>
                    </a:lnTo>
                    <a:lnTo>
                      <a:pt x="1691" y="703"/>
                    </a:lnTo>
                    <a:cubicBezTo>
                      <a:pt x="1560" y="703"/>
                      <a:pt x="1441" y="810"/>
                      <a:pt x="1441" y="953"/>
                    </a:cubicBezTo>
                    <a:lnTo>
                      <a:pt x="1441" y="1060"/>
                    </a:lnTo>
                    <a:lnTo>
                      <a:pt x="179" y="1060"/>
                    </a:lnTo>
                    <a:cubicBezTo>
                      <a:pt x="84" y="1060"/>
                      <a:pt x="0" y="1132"/>
                      <a:pt x="0" y="1239"/>
                    </a:cubicBezTo>
                    <a:cubicBezTo>
                      <a:pt x="0" y="1346"/>
                      <a:pt x="72" y="1417"/>
                      <a:pt x="179" y="1417"/>
                    </a:cubicBezTo>
                    <a:lnTo>
                      <a:pt x="1441" y="1417"/>
                    </a:lnTo>
                    <a:lnTo>
                      <a:pt x="1441" y="1524"/>
                    </a:lnTo>
                    <a:cubicBezTo>
                      <a:pt x="1441" y="1655"/>
                      <a:pt x="1548" y="1774"/>
                      <a:pt x="1691" y="1774"/>
                    </a:cubicBezTo>
                    <a:lnTo>
                      <a:pt x="3596" y="1774"/>
                    </a:lnTo>
                    <a:cubicBezTo>
                      <a:pt x="3739" y="1774"/>
                      <a:pt x="3858" y="1667"/>
                      <a:pt x="3858" y="1524"/>
                    </a:cubicBezTo>
                    <a:lnTo>
                      <a:pt x="3858" y="1417"/>
                    </a:lnTo>
                    <a:lnTo>
                      <a:pt x="6680" y="1417"/>
                    </a:lnTo>
                    <a:lnTo>
                      <a:pt x="6680" y="3763"/>
                    </a:lnTo>
                    <a:cubicBezTo>
                      <a:pt x="6680" y="3858"/>
                      <a:pt x="6751" y="3941"/>
                      <a:pt x="6858" y="3941"/>
                    </a:cubicBezTo>
                    <a:cubicBezTo>
                      <a:pt x="6954" y="3941"/>
                      <a:pt x="7037" y="3870"/>
                      <a:pt x="7037" y="3763"/>
                    </a:cubicBezTo>
                    <a:lnTo>
                      <a:pt x="7037" y="1417"/>
                    </a:lnTo>
                    <a:cubicBezTo>
                      <a:pt x="7025" y="1191"/>
                      <a:pt x="6870" y="1048"/>
                      <a:pt x="6680" y="1048"/>
                    </a:cubicBezTo>
                    <a:lnTo>
                      <a:pt x="3858" y="1048"/>
                    </a:lnTo>
                    <a:lnTo>
                      <a:pt x="3858" y="941"/>
                    </a:lnTo>
                    <a:cubicBezTo>
                      <a:pt x="3858" y="810"/>
                      <a:pt x="3751" y="679"/>
                      <a:pt x="3596" y="679"/>
                    </a:cubicBezTo>
                    <a:lnTo>
                      <a:pt x="3227" y="679"/>
                    </a:lnTo>
                    <a:lnTo>
                      <a:pt x="3227" y="274"/>
                    </a:lnTo>
                    <a:cubicBezTo>
                      <a:pt x="3227" y="119"/>
                      <a:pt x="3108" y="0"/>
                      <a:pt x="296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71" name="Google Shape;13278;p59">
                <a:extLst>
                  <a:ext uri="{FF2B5EF4-FFF2-40B4-BE49-F238E27FC236}">
                    <a16:creationId xmlns:a16="http://schemas.microsoft.com/office/drawing/2014/main" id="{2893E67D-4D89-4925-BDC8-DAC4AEBAEA60}"/>
                  </a:ext>
                </a:extLst>
              </p:cNvPr>
              <p:cNvSpPr/>
              <p:nvPr/>
            </p:nvSpPr>
            <p:spPr>
              <a:xfrm>
                <a:off x="5337883" y="3369060"/>
                <a:ext cx="307141" cy="344639"/>
              </a:xfrm>
              <a:custGeom>
                <a:avLst/>
                <a:gdLst/>
                <a:ahLst/>
                <a:cxnLst/>
                <a:rect l="l" t="t" r="r" b="b"/>
                <a:pathLst>
                  <a:path w="9657" h="10836" extrusionOk="0">
                    <a:moveTo>
                      <a:pt x="5811" y="1774"/>
                    </a:moveTo>
                    <a:lnTo>
                      <a:pt x="6370" y="2572"/>
                    </a:lnTo>
                    <a:lnTo>
                      <a:pt x="6144" y="2453"/>
                    </a:lnTo>
                    <a:cubicBezTo>
                      <a:pt x="6119" y="2445"/>
                      <a:pt x="6087" y="2436"/>
                      <a:pt x="6054" y="2436"/>
                    </a:cubicBezTo>
                    <a:cubicBezTo>
                      <a:pt x="6041" y="2436"/>
                      <a:pt x="6027" y="2438"/>
                      <a:pt x="6013" y="2441"/>
                    </a:cubicBezTo>
                    <a:cubicBezTo>
                      <a:pt x="5965" y="2453"/>
                      <a:pt x="5941" y="2489"/>
                      <a:pt x="5906" y="2536"/>
                    </a:cubicBezTo>
                    <a:lnTo>
                      <a:pt x="5775" y="2798"/>
                    </a:lnTo>
                    <a:lnTo>
                      <a:pt x="5596" y="2548"/>
                    </a:lnTo>
                    <a:cubicBezTo>
                      <a:pt x="5560" y="2501"/>
                      <a:pt x="5501" y="2465"/>
                      <a:pt x="5465" y="2465"/>
                    </a:cubicBezTo>
                    <a:cubicBezTo>
                      <a:pt x="5441" y="2465"/>
                      <a:pt x="5430" y="2465"/>
                      <a:pt x="5406" y="2489"/>
                    </a:cubicBezTo>
                    <a:lnTo>
                      <a:pt x="5203" y="2548"/>
                    </a:lnTo>
                    <a:lnTo>
                      <a:pt x="5811" y="1774"/>
                    </a:lnTo>
                    <a:close/>
                    <a:moveTo>
                      <a:pt x="2870" y="3346"/>
                    </a:moveTo>
                    <a:lnTo>
                      <a:pt x="3179" y="3787"/>
                    </a:lnTo>
                    <a:lnTo>
                      <a:pt x="2905" y="4049"/>
                    </a:lnTo>
                    <a:lnTo>
                      <a:pt x="2798" y="3906"/>
                    </a:lnTo>
                    <a:cubicBezTo>
                      <a:pt x="2763" y="3858"/>
                      <a:pt x="2703" y="3822"/>
                      <a:pt x="2643" y="3822"/>
                    </a:cubicBezTo>
                    <a:lnTo>
                      <a:pt x="2620" y="3822"/>
                    </a:lnTo>
                    <a:lnTo>
                      <a:pt x="2453" y="3858"/>
                    </a:lnTo>
                    <a:lnTo>
                      <a:pt x="2501" y="3822"/>
                    </a:lnTo>
                    <a:lnTo>
                      <a:pt x="2870" y="3346"/>
                    </a:lnTo>
                    <a:close/>
                    <a:moveTo>
                      <a:pt x="6084" y="2870"/>
                    </a:moveTo>
                    <a:lnTo>
                      <a:pt x="6763" y="3227"/>
                    </a:lnTo>
                    <a:lnTo>
                      <a:pt x="7870" y="4811"/>
                    </a:lnTo>
                    <a:lnTo>
                      <a:pt x="1679" y="4811"/>
                    </a:lnTo>
                    <a:lnTo>
                      <a:pt x="2143" y="4275"/>
                    </a:lnTo>
                    <a:lnTo>
                      <a:pt x="2572" y="4203"/>
                    </a:lnTo>
                    <a:lnTo>
                      <a:pt x="2727" y="4418"/>
                    </a:lnTo>
                    <a:cubicBezTo>
                      <a:pt x="2751" y="4465"/>
                      <a:pt x="2798" y="4501"/>
                      <a:pt x="2846" y="4501"/>
                    </a:cubicBezTo>
                    <a:lnTo>
                      <a:pt x="2858" y="4501"/>
                    </a:lnTo>
                    <a:cubicBezTo>
                      <a:pt x="2905" y="4501"/>
                      <a:pt x="2941" y="4477"/>
                      <a:pt x="2977" y="4453"/>
                    </a:cubicBezTo>
                    <a:lnTo>
                      <a:pt x="3358" y="4084"/>
                    </a:lnTo>
                    <a:lnTo>
                      <a:pt x="3525" y="4322"/>
                    </a:lnTo>
                    <a:cubicBezTo>
                      <a:pt x="3560" y="4358"/>
                      <a:pt x="3620" y="4394"/>
                      <a:pt x="3655" y="4394"/>
                    </a:cubicBezTo>
                    <a:cubicBezTo>
                      <a:pt x="3727" y="4394"/>
                      <a:pt x="3763" y="4358"/>
                      <a:pt x="3798" y="4334"/>
                    </a:cubicBezTo>
                    <a:lnTo>
                      <a:pt x="4798" y="3048"/>
                    </a:lnTo>
                    <a:lnTo>
                      <a:pt x="5346" y="2870"/>
                    </a:lnTo>
                    <a:lnTo>
                      <a:pt x="5632" y="3263"/>
                    </a:lnTo>
                    <a:cubicBezTo>
                      <a:pt x="5656" y="3310"/>
                      <a:pt x="5715" y="3334"/>
                      <a:pt x="5763" y="3334"/>
                    </a:cubicBezTo>
                    <a:lnTo>
                      <a:pt x="5775" y="3334"/>
                    </a:lnTo>
                    <a:cubicBezTo>
                      <a:pt x="5834" y="3334"/>
                      <a:pt x="5894" y="3287"/>
                      <a:pt x="5906" y="3227"/>
                    </a:cubicBezTo>
                    <a:lnTo>
                      <a:pt x="6084" y="2870"/>
                    </a:lnTo>
                    <a:close/>
                    <a:moveTo>
                      <a:pt x="8811" y="5132"/>
                    </a:moveTo>
                    <a:lnTo>
                      <a:pt x="8811" y="5537"/>
                    </a:lnTo>
                    <a:lnTo>
                      <a:pt x="750" y="5537"/>
                    </a:lnTo>
                    <a:lnTo>
                      <a:pt x="750" y="5132"/>
                    </a:lnTo>
                    <a:close/>
                    <a:moveTo>
                      <a:pt x="9263" y="5882"/>
                    </a:moveTo>
                    <a:lnTo>
                      <a:pt x="9263" y="6239"/>
                    </a:lnTo>
                    <a:lnTo>
                      <a:pt x="298" y="6239"/>
                    </a:lnTo>
                    <a:lnTo>
                      <a:pt x="298" y="5882"/>
                    </a:lnTo>
                    <a:close/>
                    <a:moveTo>
                      <a:pt x="4239" y="6597"/>
                    </a:moveTo>
                    <a:lnTo>
                      <a:pt x="4239" y="7620"/>
                    </a:lnTo>
                    <a:lnTo>
                      <a:pt x="3167" y="7620"/>
                    </a:lnTo>
                    <a:lnTo>
                      <a:pt x="3465" y="6597"/>
                    </a:lnTo>
                    <a:close/>
                    <a:moveTo>
                      <a:pt x="6084" y="6597"/>
                    </a:moveTo>
                    <a:lnTo>
                      <a:pt x="6382" y="7620"/>
                    </a:lnTo>
                    <a:lnTo>
                      <a:pt x="5310" y="7620"/>
                    </a:lnTo>
                    <a:lnTo>
                      <a:pt x="5310" y="6597"/>
                    </a:lnTo>
                    <a:close/>
                    <a:moveTo>
                      <a:pt x="4941" y="6597"/>
                    </a:moveTo>
                    <a:lnTo>
                      <a:pt x="4941" y="9466"/>
                    </a:lnTo>
                    <a:lnTo>
                      <a:pt x="4953" y="9466"/>
                    </a:lnTo>
                    <a:lnTo>
                      <a:pt x="4596" y="9478"/>
                    </a:lnTo>
                    <a:cubicBezTo>
                      <a:pt x="4596" y="9478"/>
                      <a:pt x="4584" y="9478"/>
                      <a:pt x="4584" y="9466"/>
                    </a:cubicBezTo>
                    <a:lnTo>
                      <a:pt x="4584" y="6597"/>
                    </a:lnTo>
                    <a:close/>
                    <a:moveTo>
                      <a:pt x="3132" y="6585"/>
                    </a:moveTo>
                    <a:lnTo>
                      <a:pt x="1965" y="10514"/>
                    </a:lnTo>
                    <a:lnTo>
                      <a:pt x="1584" y="10514"/>
                    </a:lnTo>
                    <a:lnTo>
                      <a:pt x="1584" y="10490"/>
                    </a:lnTo>
                    <a:lnTo>
                      <a:pt x="2727" y="6585"/>
                    </a:lnTo>
                    <a:close/>
                    <a:moveTo>
                      <a:pt x="6846" y="6597"/>
                    </a:moveTo>
                    <a:lnTo>
                      <a:pt x="7989" y="10514"/>
                    </a:lnTo>
                    <a:lnTo>
                      <a:pt x="7608" y="10526"/>
                    </a:lnTo>
                    <a:lnTo>
                      <a:pt x="7596" y="10526"/>
                    </a:lnTo>
                    <a:lnTo>
                      <a:pt x="6442" y="6597"/>
                    </a:lnTo>
                    <a:close/>
                    <a:moveTo>
                      <a:pt x="786" y="0"/>
                    </a:moveTo>
                    <a:cubicBezTo>
                      <a:pt x="596" y="0"/>
                      <a:pt x="453" y="143"/>
                      <a:pt x="453" y="346"/>
                    </a:cubicBezTo>
                    <a:lnTo>
                      <a:pt x="453" y="5501"/>
                    </a:lnTo>
                    <a:lnTo>
                      <a:pt x="298" y="5501"/>
                    </a:lnTo>
                    <a:cubicBezTo>
                      <a:pt x="131" y="5501"/>
                      <a:pt x="0" y="5644"/>
                      <a:pt x="0" y="5799"/>
                    </a:cubicBezTo>
                    <a:lnTo>
                      <a:pt x="0" y="6251"/>
                    </a:lnTo>
                    <a:cubicBezTo>
                      <a:pt x="0" y="6418"/>
                      <a:pt x="131" y="6549"/>
                      <a:pt x="298" y="6549"/>
                    </a:cubicBezTo>
                    <a:lnTo>
                      <a:pt x="2393" y="6549"/>
                    </a:lnTo>
                    <a:lnTo>
                      <a:pt x="1286" y="10371"/>
                    </a:lnTo>
                    <a:cubicBezTo>
                      <a:pt x="1250" y="10478"/>
                      <a:pt x="1262" y="10597"/>
                      <a:pt x="1346" y="10680"/>
                    </a:cubicBezTo>
                    <a:cubicBezTo>
                      <a:pt x="1417" y="10776"/>
                      <a:pt x="1524" y="10835"/>
                      <a:pt x="1620" y="10835"/>
                    </a:cubicBezTo>
                    <a:lnTo>
                      <a:pt x="2012" y="10835"/>
                    </a:lnTo>
                    <a:cubicBezTo>
                      <a:pt x="2179" y="10835"/>
                      <a:pt x="2310" y="10728"/>
                      <a:pt x="2358" y="10585"/>
                    </a:cubicBezTo>
                    <a:lnTo>
                      <a:pt x="3132" y="7930"/>
                    </a:lnTo>
                    <a:lnTo>
                      <a:pt x="4298" y="7930"/>
                    </a:lnTo>
                    <a:lnTo>
                      <a:pt x="4298" y="9430"/>
                    </a:lnTo>
                    <a:cubicBezTo>
                      <a:pt x="4298" y="9633"/>
                      <a:pt x="4465" y="9787"/>
                      <a:pt x="4656" y="9787"/>
                    </a:cubicBezTo>
                    <a:lnTo>
                      <a:pt x="5001" y="9787"/>
                    </a:lnTo>
                    <a:cubicBezTo>
                      <a:pt x="5191" y="9787"/>
                      <a:pt x="5358" y="9633"/>
                      <a:pt x="5358" y="9430"/>
                    </a:cubicBezTo>
                    <a:lnTo>
                      <a:pt x="5358" y="7930"/>
                    </a:lnTo>
                    <a:lnTo>
                      <a:pt x="6537" y="7930"/>
                    </a:lnTo>
                    <a:lnTo>
                      <a:pt x="7311" y="10585"/>
                    </a:lnTo>
                    <a:cubicBezTo>
                      <a:pt x="7358" y="10728"/>
                      <a:pt x="7489" y="10835"/>
                      <a:pt x="7656" y="10835"/>
                    </a:cubicBezTo>
                    <a:lnTo>
                      <a:pt x="8037" y="10835"/>
                    </a:lnTo>
                    <a:cubicBezTo>
                      <a:pt x="8156" y="10835"/>
                      <a:pt x="8263" y="10787"/>
                      <a:pt x="8323" y="10680"/>
                    </a:cubicBezTo>
                    <a:cubicBezTo>
                      <a:pt x="8394" y="10597"/>
                      <a:pt x="8406" y="10478"/>
                      <a:pt x="8382" y="10371"/>
                    </a:cubicBezTo>
                    <a:lnTo>
                      <a:pt x="7263" y="6549"/>
                    </a:lnTo>
                    <a:lnTo>
                      <a:pt x="9359" y="6549"/>
                    </a:lnTo>
                    <a:cubicBezTo>
                      <a:pt x="9525" y="6549"/>
                      <a:pt x="9656" y="6418"/>
                      <a:pt x="9656" y="6251"/>
                    </a:cubicBezTo>
                    <a:lnTo>
                      <a:pt x="9656" y="5799"/>
                    </a:lnTo>
                    <a:cubicBezTo>
                      <a:pt x="9621" y="5668"/>
                      <a:pt x="9478" y="5537"/>
                      <a:pt x="9323" y="5537"/>
                    </a:cubicBezTo>
                    <a:lnTo>
                      <a:pt x="9168" y="5537"/>
                    </a:lnTo>
                    <a:lnTo>
                      <a:pt x="9168" y="3525"/>
                    </a:lnTo>
                    <a:cubicBezTo>
                      <a:pt x="9168" y="3441"/>
                      <a:pt x="9097" y="3346"/>
                      <a:pt x="8989" y="3346"/>
                    </a:cubicBezTo>
                    <a:cubicBezTo>
                      <a:pt x="8882" y="3346"/>
                      <a:pt x="8811" y="3429"/>
                      <a:pt x="8811" y="3525"/>
                    </a:cubicBezTo>
                    <a:lnTo>
                      <a:pt x="8811" y="4775"/>
                    </a:lnTo>
                    <a:lnTo>
                      <a:pt x="8370" y="4775"/>
                    </a:lnTo>
                    <a:lnTo>
                      <a:pt x="7084" y="2965"/>
                    </a:lnTo>
                    <a:lnTo>
                      <a:pt x="5965" y="1370"/>
                    </a:lnTo>
                    <a:cubicBezTo>
                      <a:pt x="5941" y="1322"/>
                      <a:pt x="5882" y="1298"/>
                      <a:pt x="5834" y="1298"/>
                    </a:cubicBezTo>
                    <a:cubicBezTo>
                      <a:pt x="5775" y="1298"/>
                      <a:pt x="5727" y="1322"/>
                      <a:pt x="5703" y="1358"/>
                    </a:cubicBezTo>
                    <a:lnTo>
                      <a:pt x="3727" y="3906"/>
                    </a:lnTo>
                    <a:lnTo>
                      <a:pt x="3036" y="2929"/>
                    </a:lnTo>
                    <a:cubicBezTo>
                      <a:pt x="3013" y="2894"/>
                      <a:pt x="2965" y="2870"/>
                      <a:pt x="2917" y="2858"/>
                    </a:cubicBezTo>
                    <a:lnTo>
                      <a:pt x="2905" y="2858"/>
                    </a:lnTo>
                    <a:cubicBezTo>
                      <a:pt x="2846" y="2858"/>
                      <a:pt x="2798" y="2894"/>
                      <a:pt x="2774" y="2917"/>
                    </a:cubicBezTo>
                    <a:lnTo>
                      <a:pt x="1346" y="4763"/>
                    </a:lnTo>
                    <a:lnTo>
                      <a:pt x="786" y="4763"/>
                    </a:lnTo>
                    <a:lnTo>
                      <a:pt x="786" y="358"/>
                    </a:lnTo>
                    <a:lnTo>
                      <a:pt x="1548" y="358"/>
                    </a:lnTo>
                    <a:cubicBezTo>
                      <a:pt x="1643" y="358"/>
                      <a:pt x="1727" y="286"/>
                      <a:pt x="1727" y="179"/>
                    </a:cubicBezTo>
                    <a:cubicBezTo>
                      <a:pt x="1727" y="84"/>
                      <a:pt x="1655" y="0"/>
                      <a:pt x="15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29" name="Google Shape;13279;p59">
              <a:extLst>
                <a:ext uri="{FF2B5EF4-FFF2-40B4-BE49-F238E27FC236}">
                  <a16:creationId xmlns:a16="http://schemas.microsoft.com/office/drawing/2014/main" id="{32B26600-746C-4B50-9BD2-53708D96DD51}"/>
                </a:ext>
              </a:extLst>
            </p:cNvPr>
            <p:cNvGrpSpPr/>
            <p:nvPr/>
          </p:nvGrpSpPr>
          <p:grpSpPr>
            <a:xfrm>
              <a:off x="6218987" y="4211244"/>
              <a:ext cx="431233" cy="503409"/>
              <a:chOff x="4883835" y="3337255"/>
              <a:chExt cx="323425" cy="377557"/>
            </a:xfrm>
            <a:grpFill/>
          </p:grpSpPr>
          <p:sp>
            <p:nvSpPr>
              <p:cNvPr id="567" name="Google Shape;13280;p59">
                <a:extLst>
                  <a:ext uri="{FF2B5EF4-FFF2-40B4-BE49-F238E27FC236}">
                    <a16:creationId xmlns:a16="http://schemas.microsoft.com/office/drawing/2014/main" id="{C5F04716-C432-4E2A-8D24-CDDBA4F584E4}"/>
                  </a:ext>
                </a:extLst>
              </p:cNvPr>
              <p:cNvSpPr/>
              <p:nvPr/>
            </p:nvSpPr>
            <p:spPr>
              <a:xfrm>
                <a:off x="4883835" y="3447682"/>
                <a:ext cx="323425" cy="142932"/>
              </a:xfrm>
              <a:custGeom>
                <a:avLst/>
                <a:gdLst/>
                <a:ahLst/>
                <a:cxnLst/>
                <a:rect l="l" t="t" r="r" b="b"/>
                <a:pathLst>
                  <a:path w="10169" h="4494" extrusionOk="0">
                    <a:moveTo>
                      <a:pt x="7537" y="1993"/>
                    </a:moveTo>
                    <a:lnTo>
                      <a:pt x="7537" y="2005"/>
                    </a:lnTo>
                    <a:lnTo>
                      <a:pt x="7537" y="2279"/>
                    </a:lnTo>
                    <a:lnTo>
                      <a:pt x="7537" y="2291"/>
                    </a:lnTo>
                    <a:lnTo>
                      <a:pt x="7537" y="2577"/>
                    </a:lnTo>
                    <a:cubicBezTo>
                      <a:pt x="7502" y="2589"/>
                      <a:pt x="7442" y="2636"/>
                      <a:pt x="7299" y="2672"/>
                    </a:cubicBezTo>
                    <a:cubicBezTo>
                      <a:pt x="7109" y="2731"/>
                      <a:pt x="6787" y="2791"/>
                      <a:pt x="6371" y="2839"/>
                    </a:cubicBezTo>
                    <a:cubicBezTo>
                      <a:pt x="6347" y="2839"/>
                      <a:pt x="6335" y="2839"/>
                      <a:pt x="6299" y="2851"/>
                    </a:cubicBezTo>
                    <a:cubicBezTo>
                      <a:pt x="5990" y="2886"/>
                      <a:pt x="5656" y="2898"/>
                      <a:pt x="5299" y="2910"/>
                    </a:cubicBezTo>
                    <a:lnTo>
                      <a:pt x="4847" y="2910"/>
                    </a:lnTo>
                    <a:cubicBezTo>
                      <a:pt x="4501" y="2910"/>
                      <a:pt x="4156" y="2886"/>
                      <a:pt x="3846" y="2851"/>
                    </a:cubicBezTo>
                    <a:cubicBezTo>
                      <a:pt x="3811" y="2851"/>
                      <a:pt x="3799" y="2851"/>
                      <a:pt x="3775" y="2839"/>
                    </a:cubicBezTo>
                    <a:cubicBezTo>
                      <a:pt x="3358" y="2791"/>
                      <a:pt x="3037" y="2731"/>
                      <a:pt x="2846" y="2672"/>
                    </a:cubicBezTo>
                    <a:cubicBezTo>
                      <a:pt x="2715" y="2636"/>
                      <a:pt x="2632" y="2601"/>
                      <a:pt x="2620" y="2577"/>
                    </a:cubicBezTo>
                    <a:lnTo>
                      <a:pt x="2620" y="2410"/>
                    </a:lnTo>
                    <a:lnTo>
                      <a:pt x="2620" y="2398"/>
                    </a:lnTo>
                    <a:lnTo>
                      <a:pt x="2620" y="2291"/>
                    </a:lnTo>
                    <a:lnTo>
                      <a:pt x="2620" y="2279"/>
                    </a:lnTo>
                    <a:lnTo>
                      <a:pt x="2620" y="2243"/>
                    </a:lnTo>
                    <a:lnTo>
                      <a:pt x="2620" y="2077"/>
                    </a:lnTo>
                    <a:lnTo>
                      <a:pt x="2620" y="2065"/>
                    </a:lnTo>
                    <a:lnTo>
                      <a:pt x="2620" y="2005"/>
                    </a:lnTo>
                    <a:lnTo>
                      <a:pt x="2620" y="1993"/>
                    </a:lnTo>
                    <a:cubicBezTo>
                      <a:pt x="3263" y="2112"/>
                      <a:pt x="4144" y="2184"/>
                      <a:pt x="5085" y="2184"/>
                    </a:cubicBezTo>
                    <a:cubicBezTo>
                      <a:pt x="6013" y="2184"/>
                      <a:pt x="6906" y="2112"/>
                      <a:pt x="7537" y="1993"/>
                    </a:cubicBezTo>
                    <a:close/>
                    <a:moveTo>
                      <a:pt x="2239" y="2112"/>
                    </a:moveTo>
                    <a:lnTo>
                      <a:pt x="2239" y="2136"/>
                    </a:lnTo>
                    <a:lnTo>
                      <a:pt x="2239" y="2303"/>
                    </a:lnTo>
                    <a:lnTo>
                      <a:pt x="2239" y="2362"/>
                    </a:lnTo>
                    <a:lnTo>
                      <a:pt x="2239" y="2374"/>
                    </a:lnTo>
                    <a:lnTo>
                      <a:pt x="2239" y="2601"/>
                    </a:lnTo>
                    <a:lnTo>
                      <a:pt x="2239" y="2636"/>
                    </a:lnTo>
                    <a:cubicBezTo>
                      <a:pt x="2239" y="2874"/>
                      <a:pt x="2501" y="3017"/>
                      <a:pt x="3156" y="3136"/>
                    </a:cubicBezTo>
                    <a:cubicBezTo>
                      <a:pt x="3668" y="3232"/>
                      <a:pt x="4346" y="3267"/>
                      <a:pt x="5061" y="3267"/>
                    </a:cubicBezTo>
                    <a:cubicBezTo>
                      <a:pt x="5775" y="3267"/>
                      <a:pt x="6454" y="3232"/>
                      <a:pt x="6966" y="3136"/>
                    </a:cubicBezTo>
                    <a:cubicBezTo>
                      <a:pt x="7609" y="3017"/>
                      <a:pt x="7895" y="2874"/>
                      <a:pt x="7895" y="2636"/>
                    </a:cubicBezTo>
                    <a:lnTo>
                      <a:pt x="7895" y="2398"/>
                    </a:lnTo>
                    <a:lnTo>
                      <a:pt x="7895" y="2339"/>
                    </a:lnTo>
                    <a:lnTo>
                      <a:pt x="7895" y="2172"/>
                    </a:lnTo>
                    <a:lnTo>
                      <a:pt x="7895" y="2136"/>
                    </a:lnTo>
                    <a:cubicBezTo>
                      <a:pt x="8073" y="2160"/>
                      <a:pt x="8240" y="2160"/>
                      <a:pt x="8395" y="2172"/>
                    </a:cubicBezTo>
                    <a:lnTo>
                      <a:pt x="8514" y="2172"/>
                    </a:lnTo>
                    <a:cubicBezTo>
                      <a:pt x="8728" y="2184"/>
                      <a:pt x="9049" y="2208"/>
                      <a:pt x="9323" y="2267"/>
                    </a:cubicBezTo>
                    <a:cubicBezTo>
                      <a:pt x="9585" y="2327"/>
                      <a:pt x="9752" y="2410"/>
                      <a:pt x="9764" y="2517"/>
                    </a:cubicBezTo>
                    <a:cubicBezTo>
                      <a:pt x="9766" y="2516"/>
                      <a:pt x="9769" y="2516"/>
                      <a:pt x="9771" y="2516"/>
                    </a:cubicBezTo>
                    <a:cubicBezTo>
                      <a:pt x="9796" y="2516"/>
                      <a:pt x="9769" y="2587"/>
                      <a:pt x="9680" y="2720"/>
                    </a:cubicBezTo>
                    <a:cubicBezTo>
                      <a:pt x="9430" y="3053"/>
                      <a:pt x="8871" y="3398"/>
                      <a:pt x="8204" y="3648"/>
                    </a:cubicBezTo>
                    <a:cubicBezTo>
                      <a:pt x="7323" y="3994"/>
                      <a:pt x="6240" y="4172"/>
                      <a:pt x="5085" y="4172"/>
                    </a:cubicBezTo>
                    <a:cubicBezTo>
                      <a:pt x="3918" y="4172"/>
                      <a:pt x="2846" y="3994"/>
                      <a:pt x="1953" y="3648"/>
                    </a:cubicBezTo>
                    <a:cubicBezTo>
                      <a:pt x="1287" y="3398"/>
                      <a:pt x="739" y="3053"/>
                      <a:pt x="477" y="2720"/>
                    </a:cubicBezTo>
                    <a:cubicBezTo>
                      <a:pt x="370" y="2589"/>
                      <a:pt x="358" y="2505"/>
                      <a:pt x="358" y="2481"/>
                    </a:cubicBezTo>
                    <a:cubicBezTo>
                      <a:pt x="394" y="2374"/>
                      <a:pt x="548" y="2291"/>
                      <a:pt x="810" y="2231"/>
                    </a:cubicBezTo>
                    <a:cubicBezTo>
                      <a:pt x="1072" y="2172"/>
                      <a:pt x="1406" y="2160"/>
                      <a:pt x="1608" y="2136"/>
                    </a:cubicBezTo>
                    <a:lnTo>
                      <a:pt x="1727" y="2136"/>
                    </a:lnTo>
                    <a:cubicBezTo>
                      <a:pt x="1894" y="2124"/>
                      <a:pt x="2060" y="2124"/>
                      <a:pt x="2239" y="2112"/>
                    </a:cubicBezTo>
                    <a:close/>
                    <a:moveTo>
                      <a:pt x="2344" y="1"/>
                    </a:moveTo>
                    <a:cubicBezTo>
                      <a:pt x="2333" y="1"/>
                      <a:pt x="2322" y="2"/>
                      <a:pt x="2310" y="5"/>
                    </a:cubicBezTo>
                    <a:cubicBezTo>
                      <a:pt x="2227" y="17"/>
                      <a:pt x="2144" y="100"/>
                      <a:pt x="2168" y="195"/>
                    </a:cubicBezTo>
                    <a:cubicBezTo>
                      <a:pt x="2239" y="684"/>
                      <a:pt x="2263" y="1207"/>
                      <a:pt x="2287" y="1743"/>
                    </a:cubicBezTo>
                    <a:cubicBezTo>
                      <a:pt x="2084" y="1755"/>
                      <a:pt x="1929" y="1755"/>
                      <a:pt x="1751" y="1767"/>
                    </a:cubicBezTo>
                    <a:lnTo>
                      <a:pt x="1632" y="1767"/>
                    </a:lnTo>
                    <a:cubicBezTo>
                      <a:pt x="1072" y="1803"/>
                      <a:pt x="167" y="1850"/>
                      <a:pt x="48" y="2386"/>
                    </a:cubicBezTo>
                    <a:cubicBezTo>
                      <a:pt x="1" y="2529"/>
                      <a:pt x="84" y="2720"/>
                      <a:pt x="227" y="2922"/>
                    </a:cubicBezTo>
                    <a:cubicBezTo>
                      <a:pt x="525" y="3303"/>
                      <a:pt x="1120" y="3672"/>
                      <a:pt x="1846" y="3958"/>
                    </a:cubicBezTo>
                    <a:cubicBezTo>
                      <a:pt x="2775" y="4315"/>
                      <a:pt x="3906" y="4494"/>
                      <a:pt x="5097" y="4494"/>
                    </a:cubicBezTo>
                    <a:cubicBezTo>
                      <a:pt x="6299" y="4494"/>
                      <a:pt x="7418" y="4315"/>
                      <a:pt x="8335" y="3958"/>
                    </a:cubicBezTo>
                    <a:cubicBezTo>
                      <a:pt x="9073" y="3672"/>
                      <a:pt x="9669" y="3303"/>
                      <a:pt x="9966" y="2922"/>
                    </a:cubicBezTo>
                    <a:cubicBezTo>
                      <a:pt x="10109" y="2743"/>
                      <a:pt x="10169" y="2565"/>
                      <a:pt x="10145" y="2398"/>
                    </a:cubicBezTo>
                    <a:cubicBezTo>
                      <a:pt x="10002" y="1862"/>
                      <a:pt x="9097" y="1815"/>
                      <a:pt x="8561" y="1791"/>
                    </a:cubicBezTo>
                    <a:lnTo>
                      <a:pt x="8442" y="1791"/>
                    </a:lnTo>
                    <a:cubicBezTo>
                      <a:pt x="8276" y="1767"/>
                      <a:pt x="8097" y="1767"/>
                      <a:pt x="7906" y="1755"/>
                    </a:cubicBezTo>
                    <a:cubicBezTo>
                      <a:pt x="7918" y="1219"/>
                      <a:pt x="7966" y="696"/>
                      <a:pt x="8025" y="207"/>
                    </a:cubicBezTo>
                    <a:cubicBezTo>
                      <a:pt x="8037" y="124"/>
                      <a:pt x="7966" y="29"/>
                      <a:pt x="7883" y="17"/>
                    </a:cubicBezTo>
                    <a:cubicBezTo>
                      <a:pt x="7876" y="16"/>
                      <a:pt x="7869" y="16"/>
                      <a:pt x="7862" y="16"/>
                    </a:cubicBezTo>
                    <a:cubicBezTo>
                      <a:pt x="7775" y="16"/>
                      <a:pt x="7702" y="83"/>
                      <a:pt x="7680" y="160"/>
                    </a:cubicBezTo>
                    <a:cubicBezTo>
                      <a:pt x="7621" y="636"/>
                      <a:pt x="7585" y="1136"/>
                      <a:pt x="7561" y="1636"/>
                    </a:cubicBezTo>
                    <a:cubicBezTo>
                      <a:pt x="6954" y="1755"/>
                      <a:pt x="6049" y="1827"/>
                      <a:pt x="5097" y="1827"/>
                    </a:cubicBezTo>
                    <a:cubicBezTo>
                      <a:pt x="4132" y="1827"/>
                      <a:pt x="3251" y="1755"/>
                      <a:pt x="2620" y="1636"/>
                    </a:cubicBezTo>
                    <a:cubicBezTo>
                      <a:pt x="2608" y="1136"/>
                      <a:pt x="2561" y="624"/>
                      <a:pt x="2501" y="148"/>
                    </a:cubicBezTo>
                    <a:cubicBezTo>
                      <a:pt x="2490" y="74"/>
                      <a:pt x="2424" y="1"/>
                      <a:pt x="23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68" name="Google Shape;13281;p59">
                <a:extLst>
                  <a:ext uri="{FF2B5EF4-FFF2-40B4-BE49-F238E27FC236}">
                    <a16:creationId xmlns:a16="http://schemas.microsoft.com/office/drawing/2014/main" id="{36D5859E-5C0A-4281-92CE-FD09C4010D31}"/>
                  </a:ext>
                </a:extLst>
              </p:cNvPr>
              <p:cNvSpPr/>
              <p:nvPr/>
            </p:nvSpPr>
            <p:spPr>
              <a:xfrm>
                <a:off x="4931161" y="3600377"/>
                <a:ext cx="228392" cy="114434"/>
              </a:xfrm>
              <a:custGeom>
                <a:avLst/>
                <a:gdLst/>
                <a:ahLst/>
                <a:cxnLst/>
                <a:rect l="l" t="t" r="r" b="b"/>
                <a:pathLst>
                  <a:path w="7181" h="3598" extrusionOk="0">
                    <a:moveTo>
                      <a:pt x="3823" y="967"/>
                    </a:moveTo>
                    <a:cubicBezTo>
                      <a:pt x="3906" y="967"/>
                      <a:pt x="3942" y="1014"/>
                      <a:pt x="3978" y="1074"/>
                    </a:cubicBezTo>
                    <a:lnTo>
                      <a:pt x="3978" y="1109"/>
                    </a:lnTo>
                    <a:lnTo>
                      <a:pt x="3978" y="1133"/>
                    </a:lnTo>
                    <a:lnTo>
                      <a:pt x="3978" y="2443"/>
                    </a:lnTo>
                    <a:lnTo>
                      <a:pt x="3978" y="2479"/>
                    </a:lnTo>
                    <a:lnTo>
                      <a:pt x="3978" y="2502"/>
                    </a:lnTo>
                    <a:cubicBezTo>
                      <a:pt x="3966" y="2562"/>
                      <a:pt x="3906" y="2610"/>
                      <a:pt x="3823" y="2610"/>
                    </a:cubicBezTo>
                    <a:lnTo>
                      <a:pt x="3382" y="2610"/>
                    </a:lnTo>
                    <a:cubicBezTo>
                      <a:pt x="3311" y="2610"/>
                      <a:pt x="3263" y="2562"/>
                      <a:pt x="3228" y="2502"/>
                    </a:cubicBezTo>
                    <a:lnTo>
                      <a:pt x="3228" y="2479"/>
                    </a:lnTo>
                    <a:lnTo>
                      <a:pt x="3228" y="2443"/>
                    </a:lnTo>
                    <a:lnTo>
                      <a:pt x="3228" y="1133"/>
                    </a:lnTo>
                    <a:lnTo>
                      <a:pt x="3228" y="1109"/>
                    </a:lnTo>
                    <a:lnTo>
                      <a:pt x="3228" y="1074"/>
                    </a:lnTo>
                    <a:cubicBezTo>
                      <a:pt x="3251" y="1014"/>
                      <a:pt x="3311" y="967"/>
                      <a:pt x="3382" y="967"/>
                    </a:cubicBezTo>
                    <a:close/>
                    <a:moveTo>
                      <a:pt x="6018" y="345"/>
                    </a:moveTo>
                    <a:cubicBezTo>
                      <a:pt x="6123" y="345"/>
                      <a:pt x="6218" y="361"/>
                      <a:pt x="6299" y="395"/>
                    </a:cubicBezTo>
                    <a:cubicBezTo>
                      <a:pt x="6478" y="467"/>
                      <a:pt x="6597" y="586"/>
                      <a:pt x="6668" y="752"/>
                    </a:cubicBezTo>
                    <a:cubicBezTo>
                      <a:pt x="6835" y="1169"/>
                      <a:pt x="6561" y="1717"/>
                      <a:pt x="6561" y="1717"/>
                    </a:cubicBezTo>
                    <a:cubicBezTo>
                      <a:pt x="6537" y="1764"/>
                      <a:pt x="6537" y="1824"/>
                      <a:pt x="6561" y="1871"/>
                    </a:cubicBezTo>
                    <a:cubicBezTo>
                      <a:pt x="6585" y="1883"/>
                      <a:pt x="6835" y="2431"/>
                      <a:pt x="6692" y="2836"/>
                    </a:cubicBezTo>
                    <a:cubicBezTo>
                      <a:pt x="6621" y="3003"/>
                      <a:pt x="6502" y="3122"/>
                      <a:pt x="6311" y="3193"/>
                    </a:cubicBezTo>
                    <a:cubicBezTo>
                      <a:pt x="6237" y="3225"/>
                      <a:pt x="6151" y="3241"/>
                      <a:pt x="6052" y="3241"/>
                    </a:cubicBezTo>
                    <a:cubicBezTo>
                      <a:pt x="5643" y="3241"/>
                      <a:pt x="5033" y="2968"/>
                      <a:pt x="4323" y="2479"/>
                    </a:cubicBezTo>
                    <a:lnTo>
                      <a:pt x="4323" y="2443"/>
                    </a:lnTo>
                    <a:lnTo>
                      <a:pt x="4323" y="2300"/>
                    </a:lnTo>
                    <a:lnTo>
                      <a:pt x="5037" y="2491"/>
                    </a:lnTo>
                    <a:lnTo>
                      <a:pt x="5073" y="2491"/>
                    </a:lnTo>
                    <a:cubicBezTo>
                      <a:pt x="5156" y="2491"/>
                      <a:pt x="5228" y="2443"/>
                      <a:pt x="5240" y="2360"/>
                    </a:cubicBezTo>
                    <a:cubicBezTo>
                      <a:pt x="5275" y="2264"/>
                      <a:pt x="5216" y="2169"/>
                      <a:pt x="5121" y="2133"/>
                    </a:cubicBezTo>
                    <a:lnTo>
                      <a:pt x="4323" y="1907"/>
                    </a:lnTo>
                    <a:lnTo>
                      <a:pt x="4323" y="1657"/>
                    </a:lnTo>
                    <a:lnTo>
                      <a:pt x="5121" y="1431"/>
                    </a:lnTo>
                    <a:cubicBezTo>
                      <a:pt x="5216" y="1407"/>
                      <a:pt x="5275" y="1312"/>
                      <a:pt x="5240" y="1217"/>
                    </a:cubicBezTo>
                    <a:cubicBezTo>
                      <a:pt x="5221" y="1140"/>
                      <a:pt x="5156" y="1087"/>
                      <a:pt x="5076" y="1087"/>
                    </a:cubicBezTo>
                    <a:cubicBezTo>
                      <a:pt x="5056" y="1087"/>
                      <a:pt x="5035" y="1090"/>
                      <a:pt x="5013" y="1098"/>
                    </a:cubicBezTo>
                    <a:lnTo>
                      <a:pt x="4299" y="1288"/>
                    </a:lnTo>
                    <a:lnTo>
                      <a:pt x="4299" y="1133"/>
                    </a:lnTo>
                    <a:lnTo>
                      <a:pt x="4299" y="1109"/>
                    </a:lnTo>
                    <a:cubicBezTo>
                      <a:pt x="5002" y="606"/>
                      <a:pt x="5600" y="345"/>
                      <a:pt x="6018" y="345"/>
                    </a:cubicBezTo>
                    <a:close/>
                    <a:moveTo>
                      <a:pt x="1132" y="359"/>
                    </a:moveTo>
                    <a:cubicBezTo>
                      <a:pt x="1549" y="359"/>
                      <a:pt x="2144" y="633"/>
                      <a:pt x="2858" y="1133"/>
                    </a:cubicBezTo>
                    <a:lnTo>
                      <a:pt x="2858" y="1169"/>
                    </a:lnTo>
                    <a:lnTo>
                      <a:pt x="2858" y="1312"/>
                    </a:lnTo>
                    <a:lnTo>
                      <a:pt x="2144" y="1121"/>
                    </a:lnTo>
                    <a:cubicBezTo>
                      <a:pt x="2131" y="1118"/>
                      <a:pt x="2118" y="1116"/>
                      <a:pt x="2105" y="1116"/>
                    </a:cubicBezTo>
                    <a:cubicBezTo>
                      <a:pt x="2030" y="1116"/>
                      <a:pt x="1948" y="1170"/>
                      <a:pt x="1918" y="1240"/>
                    </a:cubicBezTo>
                    <a:cubicBezTo>
                      <a:pt x="1906" y="1312"/>
                      <a:pt x="1965" y="1419"/>
                      <a:pt x="2061" y="1431"/>
                    </a:cubicBezTo>
                    <a:lnTo>
                      <a:pt x="2858" y="1657"/>
                    </a:lnTo>
                    <a:lnTo>
                      <a:pt x="2858" y="1931"/>
                    </a:lnTo>
                    <a:lnTo>
                      <a:pt x="2061" y="2145"/>
                    </a:lnTo>
                    <a:cubicBezTo>
                      <a:pt x="1965" y="2181"/>
                      <a:pt x="1906" y="2264"/>
                      <a:pt x="1942" y="2372"/>
                    </a:cubicBezTo>
                    <a:cubicBezTo>
                      <a:pt x="1954" y="2443"/>
                      <a:pt x="2025" y="2502"/>
                      <a:pt x="2108" y="2502"/>
                    </a:cubicBezTo>
                    <a:lnTo>
                      <a:pt x="2144" y="2502"/>
                    </a:lnTo>
                    <a:lnTo>
                      <a:pt x="2858" y="2312"/>
                    </a:lnTo>
                    <a:lnTo>
                      <a:pt x="2858" y="2467"/>
                    </a:lnTo>
                    <a:lnTo>
                      <a:pt x="2858" y="2491"/>
                    </a:lnTo>
                    <a:cubicBezTo>
                      <a:pt x="2155" y="2994"/>
                      <a:pt x="1558" y="3255"/>
                      <a:pt x="1146" y="3255"/>
                    </a:cubicBezTo>
                    <a:cubicBezTo>
                      <a:pt x="1042" y="3255"/>
                      <a:pt x="949" y="3239"/>
                      <a:pt x="870" y="3205"/>
                    </a:cubicBezTo>
                    <a:cubicBezTo>
                      <a:pt x="692" y="3134"/>
                      <a:pt x="572" y="3014"/>
                      <a:pt x="489" y="2848"/>
                    </a:cubicBezTo>
                    <a:cubicBezTo>
                      <a:pt x="334" y="2431"/>
                      <a:pt x="596" y="1883"/>
                      <a:pt x="596" y="1883"/>
                    </a:cubicBezTo>
                    <a:cubicBezTo>
                      <a:pt x="632" y="1836"/>
                      <a:pt x="632" y="1776"/>
                      <a:pt x="596" y="1729"/>
                    </a:cubicBezTo>
                    <a:cubicBezTo>
                      <a:pt x="596" y="1729"/>
                      <a:pt x="346" y="1181"/>
                      <a:pt x="489" y="764"/>
                    </a:cubicBezTo>
                    <a:cubicBezTo>
                      <a:pt x="549" y="597"/>
                      <a:pt x="668" y="478"/>
                      <a:pt x="870" y="407"/>
                    </a:cubicBezTo>
                    <a:cubicBezTo>
                      <a:pt x="942" y="383"/>
                      <a:pt x="1025" y="359"/>
                      <a:pt x="1132" y="359"/>
                    </a:cubicBezTo>
                    <a:close/>
                    <a:moveTo>
                      <a:pt x="1141" y="0"/>
                    </a:moveTo>
                    <a:cubicBezTo>
                      <a:pt x="1002" y="0"/>
                      <a:pt x="871" y="23"/>
                      <a:pt x="751" y="74"/>
                    </a:cubicBezTo>
                    <a:cubicBezTo>
                      <a:pt x="477" y="193"/>
                      <a:pt x="287" y="371"/>
                      <a:pt x="180" y="633"/>
                    </a:cubicBezTo>
                    <a:cubicBezTo>
                      <a:pt x="1" y="1074"/>
                      <a:pt x="180" y="1598"/>
                      <a:pt x="251" y="1800"/>
                    </a:cubicBezTo>
                    <a:cubicBezTo>
                      <a:pt x="227" y="1895"/>
                      <a:pt x="168" y="2026"/>
                      <a:pt x="144" y="2193"/>
                    </a:cubicBezTo>
                    <a:cubicBezTo>
                      <a:pt x="72" y="2491"/>
                      <a:pt x="96" y="2741"/>
                      <a:pt x="180" y="2967"/>
                    </a:cubicBezTo>
                    <a:cubicBezTo>
                      <a:pt x="287" y="3217"/>
                      <a:pt x="465" y="3419"/>
                      <a:pt x="751" y="3514"/>
                    </a:cubicBezTo>
                    <a:cubicBezTo>
                      <a:pt x="870" y="3562"/>
                      <a:pt x="1001" y="3598"/>
                      <a:pt x="1144" y="3598"/>
                    </a:cubicBezTo>
                    <a:cubicBezTo>
                      <a:pt x="1727" y="3598"/>
                      <a:pt x="2442" y="3205"/>
                      <a:pt x="3013" y="2800"/>
                    </a:cubicBezTo>
                    <a:cubicBezTo>
                      <a:pt x="3097" y="2895"/>
                      <a:pt x="3228" y="2955"/>
                      <a:pt x="3370" y="2955"/>
                    </a:cubicBezTo>
                    <a:lnTo>
                      <a:pt x="3811" y="2955"/>
                    </a:lnTo>
                    <a:cubicBezTo>
                      <a:pt x="3966" y="2955"/>
                      <a:pt x="4085" y="2895"/>
                      <a:pt x="4168" y="2800"/>
                    </a:cubicBezTo>
                    <a:cubicBezTo>
                      <a:pt x="4752" y="3205"/>
                      <a:pt x="5454" y="3598"/>
                      <a:pt x="6037" y="3598"/>
                    </a:cubicBezTo>
                    <a:cubicBezTo>
                      <a:pt x="6180" y="3598"/>
                      <a:pt x="6311" y="3562"/>
                      <a:pt x="6430" y="3514"/>
                    </a:cubicBezTo>
                    <a:cubicBezTo>
                      <a:pt x="6704" y="3395"/>
                      <a:pt x="6895" y="3217"/>
                      <a:pt x="7002" y="2967"/>
                    </a:cubicBezTo>
                    <a:cubicBezTo>
                      <a:pt x="7180" y="2502"/>
                      <a:pt x="7014" y="1991"/>
                      <a:pt x="6930" y="1788"/>
                    </a:cubicBezTo>
                    <a:cubicBezTo>
                      <a:pt x="6954" y="1705"/>
                      <a:pt x="7014" y="1574"/>
                      <a:pt x="7049" y="1407"/>
                    </a:cubicBezTo>
                    <a:cubicBezTo>
                      <a:pt x="7109" y="1109"/>
                      <a:pt x="7085" y="848"/>
                      <a:pt x="7002" y="633"/>
                    </a:cubicBezTo>
                    <a:cubicBezTo>
                      <a:pt x="6895" y="371"/>
                      <a:pt x="6716" y="181"/>
                      <a:pt x="6430" y="74"/>
                    </a:cubicBezTo>
                    <a:cubicBezTo>
                      <a:pt x="6308" y="23"/>
                      <a:pt x="6175" y="0"/>
                      <a:pt x="6035" y="0"/>
                    </a:cubicBezTo>
                    <a:cubicBezTo>
                      <a:pt x="5449" y="0"/>
                      <a:pt x="4735" y="394"/>
                      <a:pt x="4168" y="788"/>
                    </a:cubicBezTo>
                    <a:cubicBezTo>
                      <a:pt x="4085" y="705"/>
                      <a:pt x="3954" y="645"/>
                      <a:pt x="3811" y="645"/>
                    </a:cubicBezTo>
                    <a:lnTo>
                      <a:pt x="3370" y="645"/>
                    </a:lnTo>
                    <a:cubicBezTo>
                      <a:pt x="3216" y="645"/>
                      <a:pt x="3097" y="705"/>
                      <a:pt x="3013" y="788"/>
                    </a:cubicBezTo>
                    <a:cubicBezTo>
                      <a:pt x="2437" y="394"/>
                      <a:pt x="1721" y="0"/>
                      <a:pt x="11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69" name="Google Shape;13282;p59">
                <a:extLst>
                  <a:ext uri="{FF2B5EF4-FFF2-40B4-BE49-F238E27FC236}">
                    <a16:creationId xmlns:a16="http://schemas.microsoft.com/office/drawing/2014/main" id="{27E75427-5998-4778-A632-6D431F7F94D4}"/>
                  </a:ext>
                </a:extLst>
              </p:cNvPr>
              <p:cNvSpPr/>
              <p:nvPr/>
            </p:nvSpPr>
            <p:spPr>
              <a:xfrm>
                <a:off x="4926263" y="3337255"/>
                <a:ext cx="238601" cy="97355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3061" extrusionOk="0">
                    <a:moveTo>
                      <a:pt x="3774" y="346"/>
                    </a:moveTo>
                    <a:cubicBezTo>
                      <a:pt x="4667" y="346"/>
                      <a:pt x="5513" y="405"/>
                      <a:pt x="6168" y="524"/>
                    </a:cubicBezTo>
                    <a:cubicBezTo>
                      <a:pt x="6858" y="643"/>
                      <a:pt x="7096" y="798"/>
                      <a:pt x="7144" y="869"/>
                    </a:cubicBezTo>
                    <a:cubicBezTo>
                      <a:pt x="7096" y="917"/>
                      <a:pt x="6953" y="1000"/>
                      <a:pt x="6572" y="1108"/>
                    </a:cubicBezTo>
                    <a:cubicBezTo>
                      <a:pt x="6561" y="1108"/>
                      <a:pt x="6549" y="1108"/>
                      <a:pt x="6525" y="1120"/>
                    </a:cubicBezTo>
                    <a:lnTo>
                      <a:pt x="6513" y="1120"/>
                    </a:lnTo>
                    <a:cubicBezTo>
                      <a:pt x="6501" y="1120"/>
                      <a:pt x="6489" y="1120"/>
                      <a:pt x="6465" y="1131"/>
                    </a:cubicBezTo>
                    <a:lnTo>
                      <a:pt x="6453" y="1131"/>
                    </a:lnTo>
                    <a:cubicBezTo>
                      <a:pt x="6441" y="1131"/>
                      <a:pt x="6430" y="1131"/>
                      <a:pt x="6430" y="1155"/>
                    </a:cubicBezTo>
                    <a:lnTo>
                      <a:pt x="6406" y="1155"/>
                    </a:lnTo>
                    <a:cubicBezTo>
                      <a:pt x="6394" y="1155"/>
                      <a:pt x="6382" y="1155"/>
                      <a:pt x="6370" y="1167"/>
                    </a:cubicBezTo>
                    <a:lnTo>
                      <a:pt x="6346" y="1167"/>
                    </a:lnTo>
                    <a:cubicBezTo>
                      <a:pt x="6334" y="1167"/>
                      <a:pt x="6310" y="1179"/>
                      <a:pt x="6287" y="1179"/>
                    </a:cubicBezTo>
                    <a:cubicBezTo>
                      <a:pt x="6275" y="1179"/>
                      <a:pt x="6251" y="1191"/>
                      <a:pt x="6215" y="1191"/>
                    </a:cubicBezTo>
                    <a:cubicBezTo>
                      <a:pt x="6203" y="1191"/>
                      <a:pt x="6168" y="1215"/>
                      <a:pt x="6156" y="1215"/>
                    </a:cubicBezTo>
                    <a:cubicBezTo>
                      <a:pt x="6132" y="1215"/>
                      <a:pt x="6084" y="1227"/>
                      <a:pt x="6049" y="1227"/>
                    </a:cubicBezTo>
                    <a:lnTo>
                      <a:pt x="6025" y="1227"/>
                    </a:lnTo>
                    <a:cubicBezTo>
                      <a:pt x="6013" y="1227"/>
                      <a:pt x="5977" y="1227"/>
                      <a:pt x="5965" y="1239"/>
                    </a:cubicBezTo>
                    <a:cubicBezTo>
                      <a:pt x="5929" y="1239"/>
                      <a:pt x="5918" y="1239"/>
                      <a:pt x="5894" y="1250"/>
                    </a:cubicBezTo>
                    <a:lnTo>
                      <a:pt x="5846" y="1250"/>
                    </a:lnTo>
                    <a:cubicBezTo>
                      <a:pt x="5810" y="1250"/>
                      <a:pt x="5787" y="1274"/>
                      <a:pt x="5751" y="1274"/>
                    </a:cubicBezTo>
                    <a:cubicBezTo>
                      <a:pt x="5382" y="1310"/>
                      <a:pt x="4965" y="1358"/>
                      <a:pt x="4525" y="1370"/>
                    </a:cubicBezTo>
                    <a:lnTo>
                      <a:pt x="3048" y="1370"/>
                    </a:lnTo>
                    <a:cubicBezTo>
                      <a:pt x="2620" y="1358"/>
                      <a:pt x="2203" y="1310"/>
                      <a:pt x="1822" y="1274"/>
                    </a:cubicBezTo>
                    <a:lnTo>
                      <a:pt x="1810" y="1274"/>
                    </a:lnTo>
                    <a:cubicBezTo>
                      <a:pt x="1786" y="1274"/>
                      <a:pt x="1750" y="1250"/>
                      <a:pt x="1727" y="1250"/>
                    </a:cubicBezTo>
                    <a:lnTo>
                      <a:pt x="1679" y="1250"/>
                    </a:lnTo>
                    <a:cubicBezTo>
                      <a:pt x="1643" y="1250"/>
                      <a:pt x="1631" y="1250"/>
                      <a:pt x="1608" y="1239"/>
                    </a:cubicBezTo>
                    <a:cubicBezTo>
                      <a:pt x="1584" y="1239"/>
                      <a:pt x="1560" y="1239"/>
                      <a:pt x="1548" y="1227"/>
                    </a:cubicBezTo>
                    <a:lnTo>
                      <a:pt x="1512" y="1227"/>
                    </a:lnTo>
                    <a:cubicBezTo>
                      <a:pt x="1488" y="1227"/>
                      <a:pt x="1441" y="1215"/>
                      <a:pt x="1405" y="1215"/>
                    </a:cubicBezTo>
                    <a:cubicBezTo>
                      <a:pt x="1393" y="1215"/>
                      <a:pt x="1369" y="1191"/>
                      <a:pt x="1346" y="1191"/>
                    </a:cubicBezTo>
                    <a:cubicBezTo>
                      <a:pt x="1310" y="1179"/>
                      <a:pt x="1262" y="1179"/>
                      <a:pt x="1215" y="1167"/>
                    </a:cubicBezTo>
                    <a:lnTo>
                      <a:pt x="1203" y="1167"/>
                    </a:lnTo>
                    <a:cubicBezTo>
                      <a:pt x="1191" y="1167"/>
                      <a:pt x="1167" y="1167"/>
                      <a:pt x="1155" y="1155"/>
                    </a:cubicBezTo>
                    <a:lnTo>
                      <a:pt x="1143" y="1155"/>
                    </a:lnTo>
                    <a:cubicBezTo>
                      <a:pt x="1131" y="1155"/>
                      <a:pt x="1107" y="1155"/>
                      <a:pt x="1096" y="1131"/>
                    </a:cubicBezTo>
                    <a:lnTo>
                      <a:pt x="1084" y="1131"/>
                    </a:lnTo>
                    <a:cubicBezTo>
                      <a:pt x="1072" y="1131"/>
                      <a:pt x="1048" y="1131"/>
                      <a:pt x="1036" y="1120"/>
                    </a:cubicBezTo>
                    <a:lnTo>
                      <a:pt x="1024" y="1120"/>
                    </a:lnTo>
                    <a:cubicBezTo>
                      <a:pt x="1012" y="1120"/>
                      <a:pt x="988" y="1120"/>
                      <a:pt x="976" y="1108"/>
                    </a:cubicBezTo>
                    <a:cubicBezTo>
                      <a:pt x="595" y="1000"/>
                      <a:pt x="453" y="917"/>
                      <a:pt x="417" y="881"/>
                    </a:cubicBezTo>
                    <a:lnTo>
                      <a:pt x="393" y="881"/>
                    </a:lnTo>
                    <a:lnTo>
                      <a:pt x="381" y="869"/>
                    </a:lnTo>
                    <a:cubicBezTo>
                      <a:pt x="429" y="810"/>
                      <a:pt x="679" y="655"/>
                      <a:pt x="1381" y="524"/>
                    </a:cubicBezTo>
                    <a:cubicBezTo>
                      <a:pt x="2036" y="405"/>
                      <a:pt x="2881" y="346"/>
                      <a:pt x="3774" y="346"/>
                    </a:cubicBezTo>
                    <a:close/>
                    <a:moveTo>
                      <a:pt x="3751" y="0"/>
                    </a:moveTo>
                    <a:cubicBezTo>
                      <a:pt x="2774" y="0"/>
                      <a:pt x="1869" y="72"/>
                      <a:pt x="1191" y="215"/>
                    </a:cubicBezTo>
                    <a:cubicBezTo>
                      <a:pt x="405" y="358"/>
                      <a:pt x="24" y="548"/>
                      <a:pt x="0" y="834"/>
                    </a:cubicBezTo>
                    <a:lnTo>
                      <a:pt x="0" y="869"/>
                    </a:lnTo>
                    <a:cubicBezTo>
                      <a:pt x="0" y="953"/>
                      <a:pt x="36" y="1048"/>
                      <a:pt x="107" y="1120"/>
                    </a:cubicBezTo>
                    <a:cubicBezTo>
                      <a:pt x="250" y="1405"/>
                      <a:pt x="488" y="1989"/>
                      <a:pt x="667" y="2894"/>
                    </a:cubicBezTo>
                    <a:cubicBezTo>
                      <a:pt x="677" y="2963"/>
                      <a:pt x="754" y="3033"/>
                      <a:pt x="827" y="3033"/>
                    </a:cubicBezTo>
                    <a:cubicBezTo>
                      <a:pt x="841" y="3033"/>
                      <a:pt x="856" y="3030"/>
                      <a:pt x="869" y="3025"/>
                    </a:cubicBezTo>
                    <a:cubicBezTo>
                      <a:pt x="965" y="3013"/>
                      <a:pt x="1036" y="2905"/>
                      <a:pt x="1012" y="2822"/>
                    </a:cubicBezTo>
                    <a:cubicBezTo>
                      <a:pt x="869" y="2191"/>
                      <a:pt x="726" y="1715"/>
                      <a:pt x="595" y="1370"/>
                    </a:cubicBezTo>
                    <a:lnTo>
                      <a:pt x="595" y="1370"/>
                    </a:lnTo>
                    <a:lnTo>
                      <a:pt x="726" y="1417"/>
                    </a:lnTo>
                    <a:lnTo>
                      <a:pt x="738" y="1417"/>
                    </a:lnTo>
                    <a:cubicBezTo>
                      <a:pt x="750" y="1417"/>
                      <a:pt x="750" y="1417"/>
                      <a:pt x="774" y="1429"/>
                    </a:cubicBezTo>
                    <a:cubicBezTo>
                      <a:pt x="1036" y="1512"/>
                      <a:pt x="1346" y="1560"/>
                      <a:pt x="1703" y="1608"/>
                    </a:cubicBezTo>
                    <a:cubicBezTo>
                      <a:pt x="1738" y="1608"/>
                      <a:pt x="1750" y="1608"/>
                      <a:pt x="1786" y="1631"/>
                    </a:cubicBezTo>
                    <a:lnTo>
                      <a:pt x="1810" y="1631"/>
                    </a:lnTo>
                    <a:cubicBezTo>
                      <a:pt x="2298" y="1691"/>
                      <a:pt x="2858" y="1715"/>
                      <a:pt x="3453" y="1727"/>
                    </a:cubicBezTo>
                    <a:lnTo>
                      <a:pt x="4227" y="1727"/>
                    </a:lnTo>
                    <a:cubicBezTo>
                      <a:pt x="4894" y="1715"/>
                      <a:pt x="5537" y="1655"/>
                      <a:pt x="6072" y="1584"/>
                    </a:cubicBezTo>
                    <a:cubicBezTo>
                      <a:pt x="6108" y="1584"/>
                      <a:pt x="6144" y="1572"/>
                      <a:pt x="6168" y="1572"/>
                    </a:cubicBezTo>
                    <a:lnTo>
                      <a:pt x="6191" y="1572"/>
                    </a:lnTo>
                    <a:cubicBezTo>
                      <a:pt x="6334" y="1536"/>
                      <a:pt x="6465" y="1512"/>
                      <a:pt x="6584" y="1477"/>
                    </a:cubicBezTo>
                    <a:cubicBezTo>
                      <a:pt x="6608" y="1477"/>
                      <a:pt x="6620" y="1465"/>
                      <a:pt x="6644" y="1465"/>
                    </a:cubicBezTo>
                    <a:lnTo>
                      <a:pt x="6680" y="1465"/>
                    </a:lnTo>
                    <a:cubicBezTo>
                      <a:pt x="6751" y="1453"/>
                      <a:pt x="6822" y="1417"/>
                      <a:pt x="6882" y="1405"/>
                    </a:cubicBezTo>
                    <a:lnTo>
                      <a:pt x="6882" y="1405"/>
                    </a:lnTo>
                    <a:cubicBezTo>
                      <a:pt x="6751" y="1751"/>
                      <a:pt x="6608" y="2227"/>
                      <a:pt x="6465" y="2846"/>
                    </a:cubicBezTo>
                    <a:cubicBezTo>
                      <a:pt x="6453" y="2941"/>
                      <a:pt x="6513" y="3036"/>
                      <a:pt x="6608" y="3060"/>
                    </a:cubicBezTo>
                    <a:lnTo>
                      <a:pt x="6632" y="3060"/>
                    </a:lnTo>
                    <a:cubicBezTo>
                      <a:pt x="6703" y="3060"/>
                      <a:pt x="6787" y="3001"/>
                      <a:pt x="6811" y="2917"/>
                    </a:cubicBezTo>
                    <a:cubicBezTo>
                      <a:pt x="7001" y="2012"/>
                      <a:pt x="7239" y="1429"/>
                      <a:pt x="7358" y="1155"/>
                    </a:cubicBezTo>
                    <a:cubicBezTo>
                      <a:pt x="7465" y="1036"/>
                      <a:pt x="7501" y="953"/>
                      <a:pt x="7501" y="858"/>
                    </a:cubicBezTo>
                    <a:lnTo>
                      <a:pt x="7501" y="834"/>
                    </a:lnTo>
                    <a:cubicBezTo>
                      <a:pt x="7465" y="560"/>
                      <a:pt x="7096" y="358"/>
                      <a:pt x="6310" y="215"/>
                    </a:cubicBezTo>
                    <a:cubicBezTo>
                      <a:pt x="5620" y="72"/>
                      <a:pt x="4715" y="0"/>
                      <a:pt x="37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30" name="Google Shape;13283;p59">
              <a:extLst>
                <a:ext uri="{FF2B5EF4-FFF2-40B4-BE49-F238E27FC236}">
                  <a16:creationId xmlns:a16="http://schemas.microsoft.com/office/drawing/2014/main" id="{3992F2A6-08BE-4240-9467-A74FAA992CE0}"/>
                </a:ext>
              </a:extLst>
            </p:cNvPr>
            <p:cNvGrpSpPr/>
            <p:nvPr/>
          </p:nvGrpSpPr>
          <p:grpSpPr>
            <a:xfrm>
              <a:off x="8305362" y="4304623"/>
              <a:ext cx="470120" cy="316651"/>
              <a:chOff x="6193310" y="3407289"/>
              <a:chExt cx="352590" cy="237488"/>
            </a:xfrm>
            <a:grpFill/>
          </p:grpSpPr>
          <p:sp>
            <p:nvSpPr>
              <p:cNvPr id="562" name="Google Shape;13284;p59">
                <a:extLst>
                  <a:ext uri="{FF2B5EF4-FFF2-40B4-BE49-F238E27FC236}">
                    <a16:creationId xmlns:a16="http://schemas.microsoft.com/office/drawing/2014/main" id="{121B16C9-1ACD-41D1-B048-2FCB2D43B51A}"/>
                  </a:ext>
                </a:extLst>
              </p:cNvPr>
              <p:cNvSpPr/>
              <p:nvPr/>
            </p:nvSpPr>
            <p:spPr>
              <a:xfrm>
                <a:off x="6193310" y="3522042"/>
                <a:ext cx="352590" cy="122735"/>
              </a:xfrm>
              <a:custGeom>
                <a:avLst/>
                <a:gdLst/>
                <a:ahLst/>
                <a:cxnLst/>
                <a:rect l="l" t="t" r="r" b="b"/>
                <a:pathLst>
                  <a:path w="11086" h="3859" extrusionOk="0">
                    <a:moveTo>
                      <a:pt x="10549" y="310"/>
                    </a:moveTo>
                    <a:cubicBezTo>
                      <a:pt x="10668" y="310"/>
                      <a:pt x="10776" y="417"/>
                      <a:pt x="10776" y="536"/>
                    </a:cubicBezTo>
                    <a:lnTo>
                      <a:pt x="10776" y="3287"/>
                    </a:lnTo>
                    <a:lnTo>
                      <a:pt x="10764" y="3287"/>
                    </a:lnTo>
                    <a:cubicBezTo>
                      <a:pt x="10764" y="3406"/>
                      <a:pt x="10657" y="3513"/>
                      <a:pt x="10538" y="3513"/>
                    </a:cubicBezTo>
                    <a:lnTo>
                      <a:pt x="6811" y="3513"/>
                    </a:lnTo>
                    <a:cubicBezTo>
                      <a:pt x="6692" y="3513"/>
                      <a:pt x="6597" y="3465"/>
                      <a:pt x="6513" y="3394"/>
                    </a:cubicBezTo>
                    <a:lnTo>
                      <a:pt x="5668" y="2620"/>
                    </a:lnTo>
                    <a:cubicBezTo>
                      <a:pt x="5644" y="2584"/>
                      <a:pt x="5608" y="2572"/>
                      <a:pt x="5561" y="2572"/>
                    </a:cubicBezTo>
                    <a:cubicBezTo>
                      <a:pt x="5525" y="2572"/>
                      <a:pt x="5454" y="2584"/>
                      <a:pt x="5430" y="2620"/>
                    </a:cubicBezTo>
                    <a:lnTo>
                      <a:pt x="4584" y="3394"/>
                    </a:lnTo>
                    <a:cubicBezTo>
                      <a:pt x="4489" y="3465"/>
                      <a:pt x="4382" y="3513"/>
                      <a:pt x="4287" y="3513"/>
                    </a:cubicBezTo>
                    <a:lnTo>
                      <a:pt x="560" y="3513"/>
                    </a:lnTo>
                    <a:cubicBezTo>
                      <a:pt x="441" y="3513"/>
                      <a:pt x="334" y="3406"/>
                      <a:pt x="334" y="3287"/>
                    </a:cubicBezTo>
                    <a:lnTo>
                      <a:pt x="334" y="536"/>
                    </a:lnTo>
                    <a:cubicBezTo>
                      <a:pt x="334" y="417"/>
                      <a:pt x="441" y="310"/>
                      <a:pt x="560" y="310"/>
                    </a:cubicBezTo>
                    <a:close/>
                    <a:moveTo>
                      <a:pt x="548" y="1"/>
                    </a:moveTo>
                    <a:cubicBezTo>
                      <a:pt x="251" y="1"/>
                      <a:pt x="0" y="251"/>
                      <a:pt x="0" y="548"/>
                    </a:cubicBezTo>
                    <a:lnTo>
                      <a:pt x="0" y="3299"/>
                    </a:lnTo>
                    <a:cubicBezTo>
                      <a:pt x="0" y="3596"/>
                      <a:pt x="251" y="3858"/>
                      <a:pt x="548" y="3858"/>
                    </a:cubicBezTo>
                    <a:lnTo>
                      <a:pt x="4275" y="3858"/>
                    </a:lnTo>
                    <a:cubicBezTo>
                      <a:pt x="4465" y="3858"/>
                      <a:pt x="4644" y="3775"/>
                      <a:pt x="4787" y="3644"/>
                    </a:cubicBezTo>
                    <a:lnTo>
                      <a:pt x="5537" y="2965"/>
                    </a:lnTo>
                    <a:lnTo>
                      <a:pt x="6275" y="3644"/>
                    </a:lnTo>
                    <a:cubicBezTo>
                      <a:pt x="6430" y="3775"/>
                      <a:pt x="6608" y="3858"/>
                      <a:pt x="6799" y="3858"/>
                    </a:cubicBezTo>
                    <a:lnTo>
                      <a:pt x="10526" y="3858"/>
                    </a:lnTo>
                    <a:cubicBezTo>
                      <a:pt x="10823" y="3858"/>
                      <a:pt x="11073" y="3596"/>
                      <a:pt x="11073" y="3299"/>
                    </a:cubicBezTo>
                    <a:lnTo>
                      <a:pt x="11073" y="548"/>
                    </a:lnTo>
                    <a:cubicBezTo>
                      <a:pt x="11085" y="239"/>
                      <a:pt x="10835" y="1"/>
                      <a:pt x="105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63" name="Google Shape;13285;p59">
                <a:extLst>
                  <a:ext uri="{FF2B5EF4-FFF2-40B4-BE49-F238E27FC236}">
                    <a16:creationId xmlns:a16="http://schemas.microsoft.com/office/drawing/2014/main" id="{FC14AAA0-805C-4FCA-9696-8809839B666C}"/>
                  </a:ext>
                </a:extLst>
              </p:cNvPr>
              <p:cNvSpPr/>
              <p:nvPr/>
            </p:nvSpPr>
            <p:spPr>
              <a:xfrm>
                <a:off x="6217927" y="3546277"/>
                <a:ext cx="132563" cy="7312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299" extrusionOk="0">
                    <a:moveTo>
                      <a:pt x="3834" y="322"/>
                    </a:moveTo>
                    <a:lnTo>
                      <a:pt x="3834" y="1560"/>
                    </a:lnTo>
                    <a:lnTo>
                      <a:pt x="3382" y="1977"/>
                    </a:lnTo>
                    <a:lnTo>
                      <a:pt x="322" y="1977"/>
                    </a:lnTo>
                    <a:lnTo>
                      <a:pt x="322" y="322"/>
                    </a:lnTo>
                    <a:close/>
                    <a:moveTo>
                      <a:pt x="250" y="1"/>
                    </a:moveTo>
                    <a:cubicBezTo>
                      <a:pt x="119" y="1"/>
                      <a:pt x="0" y="120"/>
                      <a:pt x="0" y="251"/>
                    </a:cubicBezTo>
                    <a:lnTo>
                      <a:pt x="0" y="2048"/>
                    </a:lnTo>
                    <a:cubicBezTo>
                      <a:pt x="0" y="2179"/>
                      <a:pt x="119" y="2298"/>
                      <a:pt x="250" y="2298"/>
                    </a:cubicBezTo>
                    <a:lnTo>
                      <a:pt x="3406" y="2298"/>
                    </a:lnTo>
                    <a:cubicBezTo>
                      <a:pt x="3465" y="2298"/>
                      <a:pt x="3525" y="2275"/>
                      <a:pt x="3572" y="2239"/>
                    </a:cubicBezTo>
                    <a:lnTo>
                      <a:pt x="4072" y="1787"/>
                    </a:lnTo>
                    <a:cubicBezTo>
                      <a:pt x="4120" y="1739"/>
                      <a:pt x="4156" y="1667"/>
                      <a:pt x="4156" y="1608"/>
                    </a:cubicBezTo>
                    <a:lnTo>
                      <a:pt x="4156" y="263"/>
                    </a:lnTo>
                    <a:cubicBezTo>
                      <a:pt x="4168" y="120"/>
                      <a:pt x="4049" y="1"/>
                      <a:pt x="39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64" name="Google Shape;13286;p59">
                <a:extLst>
                  <a:ext uri="{FF2B5EF4-FFF2-40B4-BE49-F238E27FC236}">
                    <a16:creationId xmlns:a16="http://schemas.microsoft.com/office/drawing/2014/main" id="{5DDAC36C-51C5-4679-8EBB-A4032E9CDC3E}"/>
                  </a:ext>
                </a:extLst>
              </p:cNvPr>
              <p:cNvSpPr/>
              <p:nvPr/>
            </p:nvSpPr>
            <p:spPr>
              <a:xfrm>
                <a:off x="6388720" y="3546277"/>
                <a:ext cx="132563" cy="72738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287" extrusionOk="0">
                    <a:moveTo>
                      <a:pt x="3846" y="322"/>
                    </a:moveTo>
                    <a:lnTo>
                      <a:pt x="3846" y="1977"/>
                    </a:lnTo>
                    <a:lnTo>
                      <a:pt x="786" y="1977"/>
                    </a:lnTo>
                    <a:lnTo>
                      <a:pt x="333" y="1560"/>
                    </a:lnTo>
                    <a:lnTo>
                      <a:pt x="333" y="322"/>
                    </a:lnTo>
                    <a:close/>
                    <a:moveTo>
                      <a:pt x="250" y="1"/>
                    </a:moveTo>
                    <a:cubicBezTo>
                      <a:pt x="119" y="1"/>
                      <a:pt x="0" y="120"/>
                      <a:pt x="0" y="251"/>
                    </a:cubicBezTo>
                    <a:lnTo>
                      <a:pt x="0" y="1584"/>
                    </a:lnTo>
                    <a:cubicBezTo>
                      <a:pt x="0" y="1667"/>
                      <a:pt x="36" y="1727"/>
                      <a:pt x="72" y="1763"/>
                    </a:cubicBezTo>
                    <a:lnTo>
                      <a:pt x="584" y="2227"/>
                    </a:lnTo>
                    <a:cubicBezTo>
                      <a:pt x="631" y="2275"/>
                      <a:pt x="691" y="2287"/>
                      <a:pt x="750" y="2287"/>
                    </a:cubicBezTo>
                    <a:lnTo>
                      <a:pt x="3905" y="2287"/>
                    </a:lnTo>
                    <a:cubicBezTo>
                      <a:pt x="4036" y="2287"/>
                      <a:pt x="4155" y="2168"/>
                      <a:pt x="4155" y="2037"/>
                    </a:cubicBezTo>
                    <a:lnTo>
                      <a:pt x="4155" y="239"/>
                    </a:lnTo>
                    <a:cubicBezTo>
                      <a:pt x="4167" y="120"/>
                      <a:pt x="4048" y="1"/>
                      <a:pt x="391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65" name="Google Shape;13287;p59">
                <a:extLst>
                  <a:ext uri="{FF2B5EF4-FFF2-40B4-BE49-F238E27FC236}">
                    <a16:creationId xmlns:a16="http://schemas.microsoft.com/office/drawing/2014/main" id="{B413277A-B8C1-45B3-935C-CF6C9FF5DDCE}"/>
                  </a:ext>
                </a:extLst>
              </p:cNvPr>
              <p:cNvSpPr/>
              <p:nvPr/>
            </p:nvSpPr>
            <p:spPr>
              <a:xfrm>
                <a:off x="6405736" y="3407289"/>
                <a:ext cx="121591" cy="105306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3311" extrusionOk="0">
                    <a:moveTo>
                      <a:pt x="668" y="1"/>
                    </a:moveTo>
                    <a:cubicBezTo>
                      <a:pt x="299" y="1"/>
                      <a:pt x="1" y="299"/>
                      <a:pt x="1" y="680"/>
                    </a:cubicBezTo>
                    <a:lnTo>
                      <a:pt x="1" y="1775"/>
                    </a:lnTo>
                    <a:cubicBezTo>
                      <a:pt x="1" y="2073"/>
                      <a:pt x="239" y="2311"/>
                      <a:pt x="537" y="2311"/>
                    </a:cubicBezTo>
                    <a:cubicBezTo>
                      <a:pt x="822" y="2311"/>
                      <a:pt x="1049" y="2085"/>
                      <a:pt x="1072" y="1823"/>
                    </a:cubicBezTo>
                    <a:lnTo>
                      <a:pt x="2132" y="3251"/>
                    </a:lnTo>
                    <a:cubicBezTo>
                      <a:pt x="2156" y="3299"/>
                      <a:pt x="2204" y="3311"/>
                      <a:pt x="2263" y="3311"/>
                    </a:cubicBezTo>
                    <a:cubicBezTo>
                      <a:pt x="2287" y="3311"/>
                      <a:pt x="2335" y="3299"/>
                      <a:pt x="2346" y="3275"/>
                    </a:cubicBezTo>
                    <a:cubicBezTo>
                      <a:pt x="2430" y="3216"/>
                      <a:pt x="2442" y="3132"/>
                      <a:pt x="2382" y="3061"/>
                    </a:cubicBezTo>
                    <a:lnTo>
                      <a:pt x="1037" y="1227"/>
                    </a:lnTo>
                    <a:cubicBezTo>
                      <a:pt x="1009" y="1181"/>
                      <a:pt x="953" y="1164"/>
                      <a:pt x="901" y="1164"/>
                    </a:cubicBezTo>
                    <a:cubicBezTo>
                      <a:pt x="886" y="1164"/>
                      <a:pt x="872" y="1165"/>
                      <a:pt x="858" y="1168"/>
                    </a:cubicBezTo>
                    <a:cubicBezTo>
                      <a:pt x="799" y="1180"/>
                      <a:pt x="739" y="1251"/>
                      <a:pt x="739" y="1311"/>
                    </a:cubicBezTo>
                    <a:lnTo>
                      <a:pt x="739" y="1775"/>
                    </a:lnTo>
                    <a:cubicBezTo>
                      <a:pt x="739" y="1894"/>
                      <a:pt x="656" y="1989"/>
                      <a:pt x="537" y="1989"/>
                    </a:cubicBezTo>
                    <a:cubicBezTo>
                      <a:pt x="418" y="1989"/>
                      <a:pt x="322" y="1894"/>
                      <a:pt x="322" y="1775"/>
                    </a:cubicBezTo>
                    <a:lnTo>
                      <a:pt x="322" y="680"/>
                    </a:lnTo>
                    <a:cubicBezTo>
                      <a:pt x="322" y="477"/>
                      <a:pt x="489" y="322"/>
                      <a:pt x="680" y="322"/>
                    </a:cubicBezTo>
                    <a:cubicBezTo>
                      <a:pt x="787" y="322"/>
                      <a:pt x="882" y="358"/>
                      <a:pt x="941" y="418"/>
                    </a:cubicBezTo>
                    <a:lnTo>
                      <a:pt x="3525" y="3204"/>
                    </a:lnTo>
                    <a:cubicBezTo>
                      <a:pt x="3558" y="3236"/>
                      <a:pt x="3605" y="3255"/>
                      <a:pt x="3651" y="3255"/>
                    </a:cubicBezTo>
                    <a:cubicBezTo>
                      <a:pt x="3688" y="3255"/>
                      <a:pt x="3725" y="3242"/>
                      <a:pt x="3751" y="3216"/>
                    </a:cubicBezTo>
                    <a:cubicBezTo>
                      <a:pt x="3811" y="3180"/>
                      <a:pt x="3823" y="3073"/>
                      <a:pt x="3751" y="3001"/>
                    </a:cubicBezTo>
                    <a:lnTo>
                      <a:pt x="1156" y="215"/>
                    </a:lnTo>
                    <a:cubicBezTo>
                      <a:pt x="1025" y="84"/>
                      <a:pt x="846" y="1"/>
                      <a:pt x="66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66" name="Google Shape;13288;p59">
                <a:extLst>
                  <a:ext uri="{FF2B5EF4-FFF2-40B4-BE49-F238E27FC236}">
                    <a16:creationId xmlns:a16="http://schemas.microsoft.com/office/drawing/2014/main" id="{37783B00-044E-4FED-8BAF-BA4D262F71B7}"/>
                  </a:ext>
                </a:extLst>
              </p:cNvPr>
              <p:cNvSpPr/>
              <p:nvPr/>
            </p:nvSpPr>
            <p:spPr>
              <a:xfrm>
                <a:off x="6212616" y="3407289"/>
                <a:ext cx="120827" cy="105306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3311" extrusionOk="0">
                    <a:moveTo>
                      <a:pt x="3132" y="1"/>
                    </a:moveTo>
                    <a:cubicBezTo>
                      <a:pt x="2930" y="1"/>
                      <a:pt x="2751" y="84"/>
                      <a:pt x="2632" y="215"/>
                    </a:cubicBezTo>
                    <a:lnTo>
                      <a:pt x="60" y="2978"/>
                    </a:lnTo>
                    <a:cubicBezTo>
                      <a:pt x="1" y="3037"/>
                      <a:pt x="1" y="3144"/>
                      <a:pt x="72" y="3204"/>
                    </a:cubicBezTo>
                    <a:cubicBezTo>
                      <a:pt x="101" y="3232"/>
                      <a:pt x="140" y="3247"/>
                      <a:pt x="180" y="3247"/>
                    </a:cubicBezTo>
                    <a:cubicBezTo>
                      <a:pt x="223" y="3247"/>
                      <a:pt x="267" y="3229"/>
                      <a:pt x="298" y="3192"/>
                    </a:cubicBezTo>
                    <a:lnTo>
                      <a:pt x="2870" y="418"/>
                    </a:lnTo>
                    <a:cubicBezTo>
                      <a:pt x="2930" y="346"/>
                      <a:pt x="3037" y="311"/>
                      <a:pt x="3132" y="311"/>
                    </a:cubicBezTo>
                    <a:cubicBezTo>
                      <a:pt x="3323" y="311"/>
                      <a:pt x="3489" y="477"/>
                      <a:pt x="3489" y="668"/>
                    </a:cubicBezTo>
                    <a:lnTo>
                      <a:pt x="3489" y="1775"/>
                    </a:lnTo>
                    <a:cubicBezTo>
                      <a:pt x="3489" y="1894"/>
                      <a:pt x="3394" y="1977"/>
                      <a:pt x="3275" y="1977"/>
                    </a:cubicBezTo>
                    <a:cubicBezTo>
                      <a:pt x="3156" y="1977"/>
                      <a:pt x="3061" y="1894"/>
                      <a:pt x="3061" y="1775"/>
                    </a:cubicBezTo>
                    <a:lnTo>
                      <a:pt x="3061" y="1334"/>
                    </a:lnTo>
                    <a:cubicBezTo>
                      <a:pt x="3061" y="1251"/>
                      <a:pt x="3025" y="1192"/>
                      <a:pt x="2953" y="1180"/>
                    </a:cubicBezTo>
                    <a:cubicBezTo>
                      <a:pt x="2937" y="1177"/>
                      <a:pt x="2921" y="1176"/>
                      <a:pt x="2906" y="1176"/>
                    </a:cubicBezTo>
                    <a:cubicBezTo>
                      <a:pt x="2851" y="1176"/>
                      <a:pt x="2800" y="1193"/>
                      <a:pt x="2763" y="1239"/>
                    </a:cubicBezTo>
                    <a:lnTo>
                      <a:pt x="1429" y="3061"/>
                    </a:lnTo>
                    <a:cubicBezTo>
                      <a:pt x="1370" y="3132"/>
                      <a:pt x="1382" y="3239"/>
                      <a:pt x="1465" y="3275"/>
                    </a:cubicBezTo>
                    <a:cubicBezTo>
                      <a:pt x="1489" y="3299"/>
                      <a:pt x="1525" y="3311"/>
                      <a:pt x="1549" y="3311"/>
                    </a:cubicBezTo>
                    <a:cubicBezTo>
                      <a:pt x="1596" y="3311"/>
                      <a:pt x="1656" y="3275"/>
                      <a:pt x="1679" y="3251"/>
                    </a:cubicBezTo>
                    <a:lnTo>
                      <a:pt x="2727" y="1835"/>
                    </a:lnTo>
                    <a:cubicBezTo>
                      <a:pt x="2739" y="2120"/>
                      <a:pt x="2977" y="2323"/>
                      <a:pt x="3263" y="2323"/>
                    </a:cubicBezTo>
                    <a:cubicBezTo>
                      <a:pt x="3561" y="2323"/>
                      <a:pt x="3799" y="2085"/>
                      <a:pt x="3799" y="1787"/>
                    </a:cubicBezTo>
                    <a:lnTo>
                      <a:pt x="3799" y="692"/>
                    </a:lnTo>
                    <a:cubicBezTo>
                      <a:pt x="3799" y="299"/>
                      <a:pt x="3501" y="1"/>
                      <a:pt x="313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31" name="Google Shape;13289;p59">
              <a:extLst>
                <a:ext uri="{FF2B5EF4-FFF2-40B4-BE49-F238E27FC236}">
                  <a16:creationId xmlns:a16="http://schemas.microsoft.com/office/drawing/2014/main" id="{CB7F80E7-3D10-46A4-84D0-9280FDE6EC3D}"/>
                </a:ext>
              </a:extLst>
            </p:cNvPr>
            <p:cNvGrpSpPr/>
            <p:nvPr/>
          </p:nvGrpSpPr>
          <p:grpSpPr>
            <a:xfrm>
              <a:off x="9017898" y="4293279"/>
              <a:ext cx="471647" cy="339339"/>
              <a:chOff x="6637117" y="3397843"/>
              <a:chExt cx="353735" cy="254504"/>
            </a:xfrm>
            <a:grpFill/>
          </p:grpSpPr>
          <p:sp>
            <p:nvSpPr>
              <p:cNvPr id="556" name="Google Shape;13290;p59">
                <a:extLst>
                  <a:ext uri="{FF2B5EF4-FFF2-40B4-BE49-F238E27FC236}">
                    <a16:creationId xmlns:a16="http://schemas.microsoft.com/office/drawing/2014/main" id="{3A94A638-CE0F-4D9D-A6D5-0E61CA80BAE8}"/>
                  </a:ext>
                </a:extLst>
              </p:cNvPr>
              <p:cNvSpPr/>
              <p:nvPr/>
            </p:nvSpPr>
            <p:spPr>
              <a:xfrm>
                <a:off x="6637117" y="3397843"/>
                <a:ext cx="353735" cy="254504"/>
              </a:xfrm>
              <a:custGeom>
                <a:avLst/>
                <a:gdLst/>
                <a:ahLst/>
                <a:cxnLst/>
                <a:rect l="l" t="t" r="r" b="b"/>
                <a:pathLst>
                  <a:path w="11122" h="8002" extrusionOk="0">
                    <a:moveTo>
                      <a:pt x="1941" y="358"/>
                    </a:moveTo>
                    <a:cubicBezTo>
                      <a:pt x="2001" y="358"/>
                      <a:pt x="2048" y="405"/>
                      <a:pt x="2048" y="465"/>
                    </a:cubicBezTo>
                    <a:lnTo>
                      <a:pt x="2025" y="810"/>
                    </a:lnTo>
                    <a:lnTo>
                      <a:pt x="1334" y="810"/>
                    </a:lnTo>
                    <a:lnTo>
                      <a:pt x="1334" y="465"/>
                    </a:lnTo>
                    <a:cubicBezTo>
                      <a:pt x="1334" y="405"/>
                      <a:pt x="1370" y="358"/>
                      <a:pt x="1429" y="358"/>
                    </a:cubicBezTo>
                    <a:close/>
                    <a:moveTo>
                      <a:pt x="10002" y="1179"/>
                    </a:moveTo>
                    <a:cubicBezTo>
                      <a:pt x="10061" y="1179"/>
                      <a:pt x="10109" y="1227"/>
                      <a:pt x="10109" y="1286"/>
                    </a:cubicBezTo>
                    <a:lnTo>
                      <a:pt x="10097" y="1596"/>
                    </a:lnTo>
                    <a:lnTo>
                      <a:pt x="8752" y="1596"/>
                    </a:lnTo>
                    <a:lnTo>
                      <a:pt x="8752" y="1286"/>
                    </a:lnTo>
                    <a:cubicBezTo>
                      <a:pt x="8752" y="1227"/>
                      <a:pt x="8799" y="1179"/>
                      <a:pt x="8859" y="1179"/>
                    </a:cubicBezTo>
                    <a:close/>
                    <a:moveTo>
                      <a:pt x="1417" y="0"/>
                    </a:moveTo>
                    <a:cubicBezTo>
                      <a:pt x="1179" y="0"/>
                      <a:pt x="989" y="203"/>
                      <a:pt x="989" y="441"/>
                    </a:cubicBezTo>
                    <a:lnTo>
                      <a:pt x="989" y="774"/>
                    </a:lnTo>
                    <a:lnTo>
                      <a:pt x="846" y="774"/>
                    </a:lnTo>
                    <a:cubicBezTo>
                      <a:pt x="655" y="774"/>
                      <a:pt x="477" y="834"/>
                      <a:pt x="334" y="953"/>
                    </a:cubicBezTo>
                    <a:cubicBezTo>
                      <a:pt x="251" y="1012"/>
                      <a:pt x="251" y="1120"/>
                      <a:pt x="298" y="1191"/>
                    </a:cubicBezTo>
                    <a:cubicBezTo>
                      <a:pt x="332" y="1238"/>
                      <a:pt x="382" y="1259"/>
                      <a:pt x="431" y="1259"/>
                    </a:cubicBezTo>
                    <a:cubicBezTo>
                      <a:pt x="468" y="1259"/>
                      <a:pt x="506" y="1247"/>
                      <a:pt x="536" y="1227"/>
                    </a:cubicBezTo>
                    <a:cubicBezTo>
                      <a:pt x="644" y="1132"/>
                      <a:pt x="756" y="1114"/>
                      <a:pt x="865" y="1114"/>
                    </a:cubicBezTo>
                    <a:cubicBezTo>
                      <a:pt x="932" y="1114"/>
                      <a:pt x="998" y="1121"/>
                      <a:pt x="1062" y="1121"/>
                    </a:cubicBezTo>
                    <a:cubicBezTo>
                      <a:pt x="1077" y="1121"/>
                      <a:pt x="1093" y="1121"/>
                      <a:pt x="1108" y="1120"/>
                    </a:cubicBezTo>
                    <a:lnTo>
                      <a:pt x="2489" y="1120"/>
                    </a:lnTo>
                    <a:cubicBezTo>
                      <a:pt x="2751" y="1120"/>
                      <a:pt x="2977" y="1346"/>
                      <a:pt x="2977" y="1608"/>
                    </a:cubicBezTo>
                    <a:lnTo>
                      <a:pt x="2977" y="2239"/>
                    </a:lnTo>
                    <a:cubicBezTo>
                      <a:pt x="2977" y="2322"/>
                      <a:pt x="3049" y="2405"/>
                      <a:pt x="3144" y="2405"/>
                    </a:cubicBezTo>
                    <a:cubicBezTo>
                      <a:pt x="3227" y="2405"/>
                      <a:pt x="3311" y="2322"/>
                      <a:pt x="3311" y="2239"/>
                    </a:cubicBezTo>
                    <a:lnTo>
                      <a:pt x="3311" y="1929"/>
                    </a:lnTo>
                    <a:lnTo>
                      <a:pt x="10311" y="1929"/>
                    </a:lnTo>
                    <a:cubicBezTo>
                      <a:pt x="10573" y="1941"/>
                      <a:pt x="10776" y="2167"/>
                      <a:pt x="10776" y="2417"/>
                    </a:cubicBezTo>
                    <a:lnTo>
                      <a:pt x="10776" y="2608"/>
                    </a:lnTo>
                    <a:lnTo>
                      <a:pt x="10490" y="2608"/>
                    </a:lnTo>
                    <a:cubicBezTo>
                      <a:pt x="10407" y="2608"/>
                      <a:pt x="10335" y="2679"/>
                      <a:pt x="10335" y="2774"/>
                    </a:cubicBezTo>
                    <a:cubicBezTo>
                      <a:pt x="10335" y="2858"/>
                      <a:pt x="10407" y="2941"/>
                      <a:pt x="10490" y="2941"/>
                    </a:cubicBezTo>
                    <a:lnTo>
                      <a:pt x="10776" y="2941"/>
                    </a:lnTo>
                    <a:lnTo>
                      <a:pt x="10776" y="6846"/>
                    </a:lnTo>
                    <a:lnTo>
                      <a:pt x="10014" y="6846"/>
                    </a:lnTo>
                    <a:cubicBezTo>
                      <a:pt x="9764" y="6846"/>
                      <a:pt x="9573" y="6644"/>
                      <a:pt x="9573" y="6406"/>
                    </a:cubicBezTo>
                    <a:lnTo>
                      <a:pt x="9573" y="3382"/>
                    </a:lnTo>
                    <a:cubicBezTo>
                      <a:pt x="9573" y="3191"/>
                      <a:pt x="9704" y="3013"/>
                      <a:pt x="9883" y="2953"/>
                    </a:cubicBezTo>
                    <a:cubicBezTo>
                      <a:pt x="9978" y="2917"/>
                      <a:pt x="10014" y="2834"/>
                      <a:pt x="9990" y="2739"/>
                    </a:cubicBezTo>
                    <a:cubicBezTo>
                      <a:pt x="9962" y="2675"/>
                      <a:pt x="9907" y="2632"/>
                      <a:pt x="9839" y="2632"/>
                    </a:cubicBezTo>
                    <a:cubicBezTo>
                      <a:pt x="9819" y="2632"/>
                      <a:pt x="9797" y="2635"/>
                      <a:pt x="9776" y="2644"/>
                    </a:cubicBezTo>
                    <a:cubicBezTo>
                      <a:pt x="9454" y="2739"/>
                      <a:pt x="9228" y="3036"/>
                      <a:pt x="9228" y="3382"/>
                    </a:cubicBezTo>
                    <a:lnTo>
                      <a:pt x="9228" y="6406"/>
                    </a:lnTo>
                    <a:cubicBezTo>
                      <a:pt x="9228" y="6835"/>
                      <a:pt x="9573" y="7180"/>
                      <a:pt x="10002" y="7180"/>
                    </a:cubicBezTo>
                    <a:lnTo>
                      <a:pt x="10764" y="7180"/>
                    </a:lnTo>
                    <a:cubicBezTo>
                      <a:pt x="10764" y="7442"/>
                      <a:pt x="10538" y="7668"/>
                      <a:pt x="10276" y="7668"/>
                    </a:cubicBezTo>
                    <a:lnTo>
                      <a:pt x="3132" y="7668"/>
                    </a:lnTo>
                    <a:cubicBezTo>
                      <a:pt x="3203" y="7573"/>
                      <a:pt x="3251" y="7466"/>
                      <a:pt x="3275" y="7335"/>
                    </a:cubicBezTo>
                    <a:cubicBezTo>
                      <a:pt x="3287" y="7251"/>
                      <a:pt x="3227" y="7156"/>
                      <a:pt x="3144" y="7144"/>
                    </a:cubicBezTo>
                    <a:cubicBezTo>
                      <a:pt x="3136" y="7143"/>
                      <a:pt x="3128" y="7143"/>
                      <a:pt x="3120" y="7143"/>
                    </a:cubicBezTo>
                    <a:cubicBezTo>
                      <a:pt x="3035" y="7143"/>
                      <a:pt x="2964" y="7199"/>
                      <a:pt x="2953" y="7275"/>
                    </a:cubicBezTo>
                    <a:cubicBezTo>
                      <a:pt x="2906" y="7501"/>
                      <a:pt x="2691" y="7668"/>
                      <a:pt x="2477" y="7668"/>
                    </a:cubicBezTo>
                    <a:lnTo>
                      <a:pt x="751" y="7668"/>
                    </a:lnTo>
                    <a:cubicBezTo>
                      <a:pt x="513" y="7632"/>
                      <a:pt x="334" y="7430"/>
                      <a:pt x="334" y="7180"/>
                    </a:cubicBezTo>
                    <a:lnTo>
                      <a:pt x="334" y="2548"/>
                    </a:lnTo>
                    <a:lnTo>
                      <a:pt x="334" y="1691"/>
                    </a:lnTo>
                    <a:cubicBezTo>
                      <a:pt x="334" y="1596"/>
                      <a:pt x="251" y="1524"/>
                      <a:pt x="167" y="1524"/>
                    </a:cubicBezTo>
                    <a:cubicBezTo>
                      <a:pt x="72" y="1524"/>
                      <a:pt x="1" y="1596"/>
                      <a:pt x="1" y="1691"/>
                    </a:cubicBezTo>
                    <a:lnTo>
                      <a:pt x="1" y="7180"/>
                    </a:lnTo>
                    <a:cubicBezTo>
                      <a:pt x="1" y="7585"/>
                      <a:pt x="298" y="7918"/>
                      <a:pt x="691" y="7978"/>
                    </a:cubicBezTo>
                    <a:cubicBezTo>
                      <a:pt x="703" y="7978"/>
                      <a:pt x="727" y="7978"/>
                      <a:pt x="751" y="8001"/>
                    </a:cubicBezTo>
                    <a:lnTo>
                      <a:pt x="10276" y="8001"/>
                    </a:lnTo>
                    <a:cubicBezTo>
                      <a:pt x="10716" y="8001"/>
                      <a:pt x="11085" y="7620"/>
                      <a:pt x="11085" y="7180"/>
                    </a:cubicBezTo>
                    <a:lnTo>
                      <a:pt x="11085" y="2405"/>
                    </a:lnTo>
                    <a:cubicBezTo>
                      <a:pt x="11121" y="2001"/>
                      <a:pt x="10823" y="1655"/>
                      <a:pt x="10442" y="1596"/>
                    </a:cubicBezTo>
                    <a:lnTo>
                      <a:pt x="10442" y="1262"/>
                    </a:lnTo>
                    <a:cubicBezTo>
                      <a:pt x="10442" y="1024"/>
                      <a:pt x="10240" y="834"/>
                      <a:pt x="10002" y="834"/>
                    </a:cubicBezTo>
                    <a:lnTo>
                      <a:pt x="8859" y="834"/>
                    </a:lnTo>
                    <a:cubicBezTo>
                      <a:pt x="8621" y="834"/>
                      <a:pt x="8430" y="1024"/>
                      <a:pt x="8430" y="1262"/>
                    </a:cubicBezTo>
                    <a:lnTo>
                      <a:pt x="8430" y="1584"/>
                    </a:lnTo>
                    <a:lnTo>
                      <a:pt x="7966" y="1584"/>
                    </a:lnTo>
                    <a:lnTo>
                      <a:pt x="7621" y="834"/>
                    </a:lnTo>
                    <a:cubicBezTo>
                      <a:pt x="7502" y="572"/>
                      <a:pt x="7240" y="405"/>
                      <a:pt x="6942" y="405"/>
                    </a:cubicBezTo>
                    <a:lnTo>
                      <a:pt x="5597" y="405"/>
                    </a:lnTo>
                    <a:cubicBezTo>
                      <a:pt x="5358" y="405"/>
                      <a:pt x="5120" y="524"/>
                      <a:pt x="4989" y="715"/>
                    </a:cubicBezTo>
                    <a:cubicBezTo>
                      <a:pt x="4930" y="798"/>
                      <a:pt x="4966" y="893"/>
                      <a:pt x="5037" y="941"/>
                    </a:cubicBezTo>
                    <a:cubicBezTo>
                      <a:pt x="5064" y="963"/>
                      <a:pt x="5096" y="974"/>
                      <a:pt x="5128" y="974"/>
                    </a:cubicBezTo>
                    <a:cubicBezTo>
                      <a:pt x="5181" y="974"/>
                      <a:pt x="5234" y="945"/>
                      <a:pt x="5263" y="893"/>
                    </a:cubicBezTo>
                    <a:cubicBezTo>
                      <a:pt x="5335" y="798"/>
                      <a:pt x="5466" y="715"/>
                      <a:pt x="5597" y="715"/>
                    </a:cubicBezTo>
                    <a:lnTo>
                      <a:pt x="6942" y="715"/>
                    </a:lnTo>
                    <a:cubicBezTo>
                      <a:pt x="7109" y="715"/>
                      <a:pt x="7252" y="810"/>
                      <a:pt x="7323" y="953"/>
                    </a:cubicBezTo>
                    <a:lnTo>
                      <a:pt x="7609" y="1572"/>
                    </a:lnTo>
                    <a:lnTo>
                      <a:pt x="4942" y="1572"/>
                    </a:lnTo>
                    <a:lnTo>
                      <a:pt x="4989" y="1465"/>
                    </a:lnTo>
                    <a:cubicBezTo>
                      <a:pt x="5037" y="1370"/>
                      <a:pt x="4989" y="1286"/>
                      <a:pt x="4918" y="1239"/>
                    </a:cubicBezTo>
                    <a:cubicBezTo>
                      <a:pt x="4891" y="1225"/>
                      <a:pt x="4866" y="1219"/>
                      <a:pt x="4841" y="1219"/>
                    </a:cubicBezTo>
                    <a:cubicBezTo>
                      <a:pt x="4779" y="1219"/>
                      <a:pt x="4726" y="1259"/>
                      <a:pt x="4692" y="1310"/>
                    </a:cubicBezTo>
                    <a:lnTo>
                      <a:pt x="4573" y="1572"/>
                    </a:lnTo>
                    <a:lnTo>
                      <a:pt x="3311" y="1572"/>
                    </a:lnTo>
                    <a:cubicBezTo>
                      <a:pt x="3299" y="1131"/>
                      <a:pt x="2918" y="774"/>
                      <a:pt x="2489" y="774"/>
                    </a:cubicBezTo>
                    <a:lnTo>
                      <a:pt x="2358" y="774"/>
                    </a:lnTo>
                    <a:lnTo>
                      <a:pt x="2358" y="441"/>
                    </a:lnTo>
                    <a:cubicBezTo>
                      <a:pt x="2358" y="203"/>
                      <a:pt x="2168" y="0"/>
                      <a:pt x="19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57" name="Google Shape;13291;p59">
                <a:extLst>
                  <a:ext uri="{FF2B5EF4-FFF2-40B4-BE49-F238E27FC236}">
                    <a16:creationId xmlns:a16="http://schemas.microsoft.com/office/drawing/2014/main" id="{FBD9E051-164B-40E1-A5D0-95FC45807AA5}"/>
                  </a:ext>
                </a:extLst>
              </p:cNvPr>
              <p:cNvSpPr/>
              <p:nvPr/>
            </p:nvSpPr>
            <p:spPr>
              <a:xfrm>
                <a:off x="6732532" y="3484925"/>
                <a:ext cx="10273" cy="129923"/>
              </a:xfrm>
              <a:custGeom>
                <a:avLst/>
                <a:gdLst/>
                <a:ahLst/>
                <a:cxnLst/>
                <a:rect l="l" t="t" r="r" b="b"/>
                <a:pathLst>
                  <a:path w="323" h="4085" extrusionOk="0">
                    <a:moveTo>
                      <a:pt x="156" y="1"/>
                    </a:moveTo>
                    <a:cubicBezTo>
                      <a:pt x="72" y="1"/>
                      <a:pt x="1" y="84"/>
                      <a:pt x="1" y="167"/>
                    </a:cubicBezTo>
                    <a:lnTo>
                      <a:pt x="1" y="3918"/>
                    </a:lnTo>
                    <a:cubicBezTo>
                      <a:pt x="1" y="4013"/>
                      <a:pt x="72" y="4085"/>
                      <a:pt x="156" y="4085"/>
                    </a:cubicBezTo>
                    <a:cubicBezTo>
                      <a:pt x="251" y="4085"/>
                      <a:pt x="322" y="4013"/>
                      <a:pt x="322" y="3918"/>
                    </a:cubicBezTo>
                    <a:lnTo>
                      <a:pt x="322" y="167"/>
                    </a:lnTo>
                    <a:cubicBezTo>
                      <a:pt x="322" y="84"/>
                      <a:pt x="251" y="1"/>
                      <a:pt x="1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58" name="Google Shape;13292;p59">
                <a:extLst>
                  <a:ext uri="{FF2B5EF4-FFF2-40B4-BE49-F238E27FC236}">
                    <a16:creationId xmlns:a16="http://schemas.microsoft.com/office/drawing/2014/main" id="{3B56396C-E42E-46D7-A9BB-AA2F391B4AA7}"/>
                  </a:ext>
                </a:extLst>
              </p:cNvPr>
              <p:cNvSpPr/>
              <p:nvPr/>
            </p:nvSpPr>
            <p:spPr>
              <a:xfrm>
                <a:off x="6903707" y="3467591"/>
                <a:ext cx="38293" cy="29483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927" extrusionOk="0">
                    <a:moveTo>
                      <a:pt x="728" y="0"/>
                    </a:moveTo>
                    <a:cubicBezTo>
                      <a:pt x="676" y="0"/>
                      <a:pt x="625" y="26"/>
                      <a:pt x="596" y="70"/>
                    </a:cubicBezTo>
                    <a:cubicBezTo>
                      <a:pt x="536" y="153"/>
                      <a:pt x="572" y="248"/>
                      <a:pt x="644" y="296"/>
                    </a:cubicBezTo>
                    <a:cubicBezTo>
                      <a:pt x="775" y="391"/>
                      <a:pt x="703" y="593"/>
                      <a:pt x="548" y="593"/>
                    </a:cubicBezTo>
                    <a:cubicBezTo>
                      <a:pt x="453" y="593"/>
                      <a:pt x="370" y="510"/>
                      <a:pt x="394" y="403"/>
                    </a:cubicBezTo>
                    <a:cubicBezTo>
                      <a:pt x="405" y="308"/>
                      <a:pt x="346" y="224"/>
                      <a:pt x="251" y="212"/>
                    </a:cubicBezTo>
                    <a:cubicBezTo>
                      <a:pt x="238" y="209"/>
                      <a:pt x="225" y="207"/>
                      <a:pt x="213" y="207"/>
                    </a:cubicBezTo>
                    <a:cubicBezTo>
                      <a:pt x="141" y="207"/>
                      <a:pt x="70" y="262"/>
                      <a:pt x="60" y="343"/>
                    </a:cubicBezTo>
                    <a:cubicBezTo>
                      <a:pt x="1" y="653"/>
                      <a:pt x="239" y="927"/>
                      <a:pt x="548" y="927"/>
                    </a:cubicBezTo>
                    <a:cubicBezTo>
                      <a:pt x="1013" y="927"/>
                      <a:pt x="1203" y="308"/>
                      <a:pt x="822" y="34"/>
                    </a:cubicBezTo>
                    <a:cubicBezTo>
                      <a:pt x="794" y="11"/>
                      <a:pt x="761" y="0"/>
                      <a:pt x="7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59" name="Google Shape;13293;p59">
                <a:extLst>
                  <a:ext uri="{FF2B5EF4-FFF2-40B4-BE49-F238E27FC236}">
                    <a16:creationId xmlns:a16="http://schemas.microsoft.com/office/drawing/2014/main" id="{A419F78A-908E-42C6-A2B3-3E78B3E62D7B}"/>
                  </a:ext>
                </a:extLst>
              </p:cNvPr>
              <p:cNvSpPr/>
              <p:nvPr/>
            </p:nvSpPr>
            <p:spPr>
              <a:xfrm>
                <a:off x="6750725" y="3461739"/>
                <a:ext cx="177249" cy="177345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5576" extrusionOk="0">
                    <a:moveTo>
                      <a:pt x="2753" y="0"/>
                    </a:moveTo>
                    <a:cubicBezTo>
                      <a:pt x="2168" y="0"/>
                      <a:pt x="1571" y="186"/>
                      <a:pt x="1048" y="599"/>
                    </a:cubicBezTo>
                    <a:cubicBezTo>
                      <a:pt x="977" y="658"/>
                      <a:pt x="953" y="765"/>
                      <a:pt x="1013" y="837"/>
                    </a:cubicBezTo>
                    <a:cubicBezTo>
                      <a:pt x="1049" y="881"/>
                      <a:pt x="1103" y="906"/>
                      <a:pt x="1156" y="906"/>
                    </a:cubicBezTo>
                    <a:cubicBezTo>
                      <a:pt x="1190" y="906"/>
                      <a:pt x="1223" y="896"/>
                      <a:pt x="1251" y="873"/>
                    </a:cubicBezTo>
                    <a:cubicBezTo>
                      <a:pt x="1711" y="505"/>
                      <a:pt x="2238" y="339"/>
                      <a:pt x="2753" y="339"/>
                    </a:cubicBezTo>
                    <a:cubicBezTo>
                      <a:pt x="4023" y="339"/>
                      <a:pt x="5227" y="1342"/>
                      <a:pt x="5227" y="2790"/>
                    </a:cubicBezTo>
                    <a:cubicBezTo>
                      <a:pt x="5227" y="3373"/>
                      <a:pt x="5013" y="3921"/>
                      <a:pt x="4668" y="4361"/>
                    </a:cubicBezTo>
                    <a:cubicBezTo>
                      <a:pt x="4203" y="4933"/>
                      <a:pt x="3501" y="5242"/>
                      <a:pt x="2775" y="5242"/>
                    </a:cubicBezTo>
                    <a:cubicBezTo>
                      <a:pt x="1417" y="5242"/>
                      <a:pt x="322" y="4147"/>
                      <a:pt x="322" y="2790"/>
                    </a:cubicBezTo>
                    <a:cubicBezTo>
                      <a:pt x="322" y="2242"/>
                      <a:pt x="501" y="1730"/>
                      <a:pt x="822" y="1301"/>
                    </a:cubicBezTo>
                    <a:cubicBezTo>
                      <a:pt x="882" y="1230"/>
                      <a:pt x="870" y="1123"/>
                      <a:pt x="798" y="1075"/>
                    </a:cubicBezTo>
                    <a:cubicBezTo>
                      <a:pt x="763" y="1050"/>
                      <a:pt x="727" y="1038"/>
                      <a:pt x="692" y="1038"/>
                    </a:cubicBezTo>
                    <a:cubicBezTo>
                      <a:pt x="644" y="1038"/>
                      <a:pt x="600" y="1062"/>
                      <a:pt x="572" y="1111"/>
                    </a:cubicBezTo>
                    <a:cubicBezTo>
                      <a:pt x="203" y="1599"/>
                      <a:pt x="0" y="2182"/>
                      <a:pt x="0" y="2790"/>
                    </a:cubicBezTo>
                    <a:cubicBezTo>
                      <a:pt x="0" y="4325"/>
                      <a:pt x="1251" y="5576"/>
                      <a:pt x="2787" y="5576"/>
                    </a:cubicBezTo>
                    <a:cubicBezTo>
                      <a:pt x="3620" y="5576"/>
                      <a:pt x="4394" y="5195"/>
                      <a:pt x="4930" y="4575"/>
                    </a:cubicBezTo>
                    <a:cubicBezTo>
                      <a:pt x="5346" y="4087"/>
                      <a:pt x="5573" y="3444"/>
                      <a:pt x="5573" y="2790"/>
                    </a:cubicBezTo>
                    <a:cubicBezTo>
                      <a:pt x="5564" y="1130"/>
                      <a:pt x="4194" y="0"/>
                      <a:pt x="275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60" name="Google Shape;13294;p59">
                <a:extLst>
                  <a:ext uri="{FF2B5EF4-FFF2-40B4-BE49-F238E27FC236}">
                    <a16:creationId xmlns:a16="http://schemas.microsoft.com/office/drawing/2014/main" id="{FFAE89BD-7926-43FC-BDDD-A0E5F28CFC77}"/>
                  </a:ext>
                </a:extLst>
              </p:cNvPr>
              <p:cNvSpPr/>
              <p:nvPr/>
            </p:nvSpPr>
            <p:spPr>
              <a:xfrm>
                <a:off x="6778363" y="3495166"/>
                <a:ext cx="134090" cy="110681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480" extrusionOk="0">
                    <a:moveTo>
                      <a:pt x="1906" y="0"/>
                    </a:moveTo>
                    <a:cubicBezTo>
                      <a:pt x="834" y="0"/>
                      <a:pt x="1" y="965"/>
                      <a:pt x="179" y="2024"/>
                    </a:cubicBezTo>
                    <a:cubicBezTo>
                      <a:pt x="190" y="2100"/>
                      <a:pt x="271" y="2157"/>
                      <a:pt x="348" y="2157"/>
                    </a:cubicBezTo>
                    <a:cubicBezTo>
                      <a:pt x="355" y="2157"/>
                      <a:pt x="363" y="2156"/>
                      <a:pt x="370" y="2155"/>
                    </a:cubicBezTo>
                    <a:cubicBezTo>
                      <a:pt x="465" y="2143"/>
                      <a:pt x="525" y="2048"/>
                      <a:pt x="501" y="1965"/>
                    </a:cubicBezTo>
                    <a:cubicBezTo>
                      <a:pt x="348" y="1037"/>
                      <a:pt x="1082" y="310"/>
                      <a:pt x="1901" y="310"/>
                    </a:cubicBezTo>
                    <a:cubicBezTo>
                      <a:pt x="2228" y="310"/>
                      <a:pt x="2568" y="426"/>
                      <a:pt x="2870" y="691"/>
                    </a:cubicBezTo>
                    <a:cubicBezTo>
                      <a:pt x="3442" y="1215"/>
                      <a:pt x="3477" y="2108"/>
                      <a:pt x="2941" y="2691"/>
                    </a:cubicBezTo>
                    <a:cubicBezTo>
                      <a:pt x="2660" y="2994"/>
                      <a:pt x="2278" y="3142"/>
                      <a:pt x="1899" y="3142"/>
                    </a:cubicBezTo>
                    <a:cubicBezTo>
                      <a:pt x="1444" y="3142"/>
                      <a:pt x="993" y="2928"/>
                      <a:pt x="727" y="2512"/>
                    </a:cubicBezTo>
                    <a:cubicBezTo>
                      <a:pt x="696" y="2466"/>
                      <a:pt x="645" y="2435"/>
                      <a:pt x="590" y="2435"/>
                    </a:cubicBezTo>
                    <a:cubicBezTo>
                      <a:pt x="561" y="2435"/>
                      <a:pt x="530" y="2444"/>
                      <a:pt x="501" y="2465"/>
                    </a:cubicBezTo>
                    <a:cubicBezTo>
                      <a:pt x="429" y="2512"/>
                      <a:pt x="405" y="2620"/>
                      <a:pt x="465" y="2691"/>
                    </a:cubicBezTo>
                    <a:cubicBezTo>
                      <a:pt x="803" y="3212"/>
                      <a:pt x="1362" y="3480"/>
                      <a:pt x="1924" y="3480"/>
                    </a:cubicBezTo>
                    <a:cubicBezTo>
                      <a:pt x="2390" y="3480"/>
                      <a:pt x="2858" y="3295"/>
                      <a:pt x="3203" y="2917"/>
                    </a:cubicBezTo>
                    <a:cubicBezTo>
                      <a:pt x="4215" y="1810"/>
                      <a:pt x="3418" y="0"/>
                      <a:pt x="19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61" name="Google Shape;13295;p59">
                <a:extLst>
                  <a:ext uri="{FF2B5EF4-FFF2-40B4-BE49-F238E27FC236}">
                    <a16:creationId xmlns:a16="http://schemas.microsoft.com/office/drawing/2014/main" id="{C82782D9-9531-4AB0-B1C8-D2D2099C4F83}"/>
                  </a:ext>
                </a:extLst>
              </p:cNvPr>
              <p:cNvSpPr/>
              <p:nvPr/>
            </p:nvSpPr>
            <p:spPr>
              <a:xfrm>
                <a:off x="6820791" y="3521501"/>
                <a:ext cx="49997" cy="4166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310" extrusionOk="0">
                    <a:moveTo>
                      <a:pt x="756" y="0"/>
                    </a:moveTo>
                    <a:cubicBezTo>
                      <a:pt x="743" y="0"/>
                      <a:pt x="729" y="2"/>
                      <a:pt x="715" y="6"/>
                    </a:cubicBezTo>
                    <a:cubicBezTo>
                      <a:pt x="203" y="101"/>
                      <a:pt x="0" y="744"/>
                      <a:pt x="381" y="1113"/>
                    </a:cubicBezTo>
                    <a:cubicBezTo>
                      <a:pt x="506" y="1244"/>
                      <a:pt x="676" y="1309"/>
                      <a:pt x="845" y="1309"/>
                    </a:cubicBezTo>
                    <a:cubicBezTo>
                      <a:pt x="1015" y="1309"/>
                      <a:pt x="1185" y="1244"/>
                      <a:pt x="1310" y="1113"/>
                    </a:cubicBezTo>
                    <a:cubicBezTo>
                      <a:pt x="1524" y="911"/>
                      <a:pt x="1572" y="613"/>
                      <a:pt x="1453" y="363"/>
                    </a:cubicBezTo>
                    <a:cubicBezTo>
                      <a:pt x="1418" y="301"/>
                      <a:pt x="1356" y="266"/>
                      <a:pt x="1293" y="266"/>
                    </a:cubicBezTo>
                    <a:cubicBezTo>
                      <a:pt x="1271" y="266"/>
                      <a:pt x="1248" y="270"/>
                      <a:pt x="1226" y="280"/>
                    </a:cubicBezTo>
                    <a:cubicBezTo>
                      <a:pt x="1155" y="327"/>
                      <a:pt x="1107" y="422"/>
                      <a:pt x="1155" y="506"/>
                    </a:cubicBezTo>
                    <a:cubicBezTo>
                      <a:pt x="1215" y="625"/>
                      <a:pt x="1191" y="791"/>
                      <a:pt x="1096" y="899"/>
                    </a:cubicBezTo>
                    <a:cubicBezTo>
                      <a:pt x="1024" y="964"/>
                      <a:pt x="938" y="997"/>
                      <a:pt x="851" y="997"/>
                    </a:cubicBezTo>
                    <a:cubicBezTo>
                      <a:pt x="765" y="997"/>
                      <a:pt x="679" y="964"/>
                      <a:pt x="607" y="899"/>
                    </a:cubicBezTo>
                    <a:cubicBezTo>
                      <a:pt x="417" y="696"/>
                      <a:pt x="524" y="375"/>
                      <a:pt x="774" y="327"/>
                    </a:cubicBezTo>
                    <a:cubicBezTo>
                      <a:pt x="869" y="315"/>
                      <a:pt x="929" y="220"/>
                      <a:pt x="905" y="137"/>
                    </a:cubicBezTo>
                    <a:cubicBezTo>
                      <a:pt x="895" y="56"/>
                      <a:pt x="833" y="0"/>
                      <a:pt x="7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32" name="Google Shape;13296;p59">
              <a:extLst>
                <a:ext uri="{FF2B5EF4-FFF2-40B4-BE49-F238E27FC236}">
                  <a16:creationId xmlns:a16="http://schemas.microsoft.com/office/drawing/2014/main" id="{8F19DD54-1AAD-4FD2-BC9E-CA418ABF651F}"/>
                </a:ext>
              </a:extLst>
            </p:cNvPr>
            <p:cNvGrpSpPr/>
            <p:nvPr/>
          </p:nvGrpSpPr>
          <p:grpSpPr>
            <a:xfrm>
              <a:off x="9706707" y="4228058"/>
              <a:ext cx="480849" cy="469781"/>
              <a:chOff x="7075994" y="3349531"/>
              <a:chExt cx="360637" cy="352336"/>
            </a:xfrm>
            <a:grpFill/>
          </p:grpSpPr>
          <p:sp>
            <p:nvSpPr>
              <p:cNvPr id="549" name="Google Shape;13297;p59">
                <a:extLst>
                  <a:ext uri="{FF2B5EF4-FFF2-40B4-BE49-F238E27FC236}">
                    <a16:creationId xmlns:a16="http://schemas.microsoft.com/office/drawing/2014/main" id="{563F06AA-4AF7-47A0-8257-995B4144509F}"/>
                  </a:ext>
                </a:extLst>
              </p:cNvPr>
              <p:cNvSpPr/>
              <p:nvPr/>
            </p:nvSpPr>
            <p:spPr>
              <a:xfrm>
                <a:off x="7277097" y="3607502"/>
                <a:ext cx="56454" cy="57154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797" extrusionOk="0">
                    <a:moveTo>
                      <a:pt x="871" y="0"/>
                    </a:moveTo>
                    <a:cubicBezTo>
                      <a:pt x="656" y="0"/>
                      <a:pt x="438" y="79"/>
                      <a:pt x="262" y="254"/>
                    </a:cubicBezTo>
                    <a:cubicBezTo>
                      <a:pt x="203" y="314"/>
                      <a:pt x="203" y="421"/>
                      <a:pt x="262" y="493"/>
                    </a:cubicBezTo>
                    <a:cubicBezTo>
                      <a:pt x="292" y="522"/>
                      <a:pt x="331" y="537"/>
                      <a:pt x="372" y="537"/>
                    </a:cubicBezTo>
                    <a:cubicBezTo>
                      <a:pt x="414" y="537"/>
                      <a:pt x="459" y="522"/>
                      <a:pt x="500" y="493"/>
                    </a:cubicBezTo>
                    <a:cubicBezTo>
                      <a:pt x="609" y="391"/>
                      <a:pt x="753" y="335"/>
                      <a:pt x="898" y="335"/>
                    </a:cubicBezTo>
                    <a:cubicBezTo>
                      <a:pt x="1007" y="335"/>
                      <a:pt x="1117" y="367"/>
                      <a:pt x="1215" y="433"/>
                    </a:cubicBezTo>
                    <a:cubicBezTo>
                      <a:pt x="1465" y="612"/>
                      <a:pt x="1536" y="957"/>
                      <a:pt x="1357" y="1231"/>
                    </a:cubicBezTo>
                    <a:cubicBezTo>
                      <a:pt x="1241" y="1398"/>
                      <a:pt x="1069" y="1475"/>
                      <a:pt x="898" y="1475"/>
                    </a:cubicBezTo>
                    <a:cubicBezTo>
                      <a:pt x="632" y="1475"/>
                      <a:pt x="370" y="1288"/>
                      <a:pt x="334" y="969"/>
                    </a:cubicBezTo>
                    <a:cubicBezTo>
                      <a:pt x="322" y="885"/>
                      <a:pt x="238" y="826"/>
                      <a:pt x="155" y="826"/>
                    </a:cubicBezTo>
                    <a:cubicBezTo>
                      <a:pt x="60" y="838"/>
                      <a:pt x="0" y="909"/>
                      <a:pt x="0" y="1005"/>
                    </a:cubicBezTo>
                    <a:cubicBezTo>
                      <a:pt x="58" y="1504"/>
                      <a:pt x="477" y="1797"/>
                      <a:pt x="901" y="1797"/>
                    </a:cubicBezTo>
                    <a:cubicBezTo>
                      <a:pt x="1174" y="1797"/>
                      <a:pt x="1449" y="1675"/>
                      <a:pt x="1631" y="1409"/>
                    </a:cubicBezTo>
                    <a:cubicBezTo>
                      <a:pt x="1727" y="1255"/>
                      <a:pt x="1774" y="1076"/>
                      <a:pt x="1774" y="897"/>
                    </a:cubicBezTo>
                    <a:cubicBezTo>
                      <a:pt x="1774" y="355"/>
                      <a:pt x="1329" y="0"/>
                      <a:pt x="87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50" name="Google Shape;13298;p59">
                <a:extLst>
                  <a:ext uri="{FF2B5EF4-FFF2-40B4-BE49-F238E27FC236}">
                    <a16:creationId xmlns:a16="http://schemas.microsoft.com/office/drawing/2014/main" id="{58B3C659-9706-489D-861B-AF072B687F9F}"/>
                  </a:ext>
                </a:extLst>
              </p:cNvPr>
              <p:cNvSpPr/>
              <p:nvPr/>
            </p:nvSpPr>
            <p:spPr>
              <a:xfrm>
                <a:off x="7090784" y="3428917"/>
                <a:ext cx="190894" cy="81421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2560" extrusionOk="0">
                    <a:moveTo>
                      <a:pt x="3568" y="0"/>
                    </a:moveTo>
                    <a:cubicBezTo>
                      <a:pt x="2130" y="0"/>
                      <a:pt x="671" y="803"/>
                      <a:pt x="48" y="2333"/>
                    </a:cubicBezTo>
                    <a:cubicBezTo>
                      <a:pt x="0" y="2440"/>
                      <a:pt x="72" y="2559"/>
                      <a:pt x="191" y="2559"/>
                    </a:cubicBezTo>
                    <a:cubicBezTo>
                      <a:pt x="250" y="2559"/>
                      <a:pt x="310" y="2512"/>
                      <a:pt x="346" y="2452"/>
                    </a:cubicBezTo>
                    <a:cubicBezTo>
                      <a:pt x="909" y="1087"/>
                      <a:pt x="2208" y="325"/>
                      <a:pt x="3537" y="325"/>
                    </a:cubicBezTo>
                    <a:cubicBezTo>
                      <a:pt x="4202" y="325"/>
                      <a:pt x="4874" y="516"/>
                      <a:pt x="5465" y="916"/>
                    </a:cubicBezTo>
                    <a:cubicBezTo>
                      <a:pt x="5537" y="976"/>
                      <a:pt x="5608" y="1024"/>
                      <a:pt x="5680" y="1095"/>
                    </a:cubicBezTo>
                    <a:cubicBezTo>
                      <a:pt x="5719" y="1123"/>
                      <a:pt x="5762" y="1138"/>
                      <a:pt x="5802" y="1138"/>
                    </a:cubicBezTo>
                    <a:cubicBezTo>
                      <a:pt x="5846" y="1138"/>
                      <a:pt x="5887" y="1120"/>
                      <a:pt x="5918" y="1083"/>
                    </a:cubicBezTo>
                    <a:cubicBezTo>
                      <a:pt x="6001" y="1012"/>
                      <a:pt x="5977" y="905"/>
                      <a:pt x="5906" y="845"/>
                    </a:cubicBezTo>
                    <a:cubicBezTo>
                      <a:pt x="5250" y="277"/>
                      <a:pt x="4413" y="0"/>
                      <a:pt x="35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51" name="Google Shape;13299;p59">
                <a:extLst>
                  <a:ext uri="{FF2B5EF4-FFF2-40B4-BE49-F238E27FC236}">
                    <a16:creationId xmlns:a16="http://schemas.microsoft.com/office/drawing/2014/main" id="{E77C7369-326E-457C-A87C-14BE8E3D33A5}"/>
                  </a:ext>
                </a:extLst>
              </p:cNvPr>
              <p:cNvSpPr/>
              <p:nvPr/>
            </p:nvSpPr>
            <p:spPr>
              <a:xfrm>
                <a:off x="7075994" y="3520102"/>
                <a:ext cx="136762" cy="167072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5253" extrusionOk="0">
                    <a:moveTo>
                      <a:pt x="489" y="1"/>
                    </a:moveTo>
                    <a:cubicBezTo>
                      <a:pt x="404" y="1"/>
                      <a:pt x="332" y="57"/>
                      <a:pt x="311" y="133"/>
                    </a:cubicBezTo>
                    <a:cubicBezTo>
                      <a:pt x="1" y="1621"/>
                      <a:pt x="608" y="3181"/>
                      <a:pt x="1882" y="4050"/>
                    </a:cubicBezTo>
                    <a:cubicBezTo>
                      <a:pt x="1954" y="4110"/>
                      <a:pt x="2847" y="4765"/>
                      <a:pt x="4049" y="5241"/>
                    </a:cubicBezTo>
                    <a:cubicBezTo>
                      <a:pt x="4061" y="5253"/>
                      <a:pt x="4097" y="5253"/>
                      <a:pt x="4109" y="5253"/>
                    </a:cubicBezTo>
                    <a:cubicBezTo>
                      <a:pt x="4168" y="5253"/>
                      <a:pt x="4240" y="5205"/>
                      <a:pt x="4263" y="5146"/>
                    </a:cubicBezTo>
                    <a:cubicBezTo>
                      <a:pt x="4299" y="5050"/>
                      <a:pt x="4263" y="4955"/>
                      <a:pt x="4168" y="4907"/>
                    </a:cubicBezTo>
                    <a:cubicBezTo>
                      <a:pt x="2978" y="4431"/>
                      <a:pt x="2085" y="3764"/>
                      <a:pt x="2073" y="3764"/>
                    </a:cubicBezTo>
                    <a:cubicBezTo>
                      <a:pt x="906" y="2979"/>
                      <a:pt x="346" y="1562"/>
                      <a:pt x="644" y="193"/>
                    </a:cubicBezTo>
                    <a:cubicBezTo>
                      <a:pt x="656" y="97"/>
                      <a:pt x="596" y="14"/>
                      <a:pt x="513" y="2"/>
                    </a:cubicBezTo>
                    <a:cubicBezTo>
                      <a:pt x="505" y="1"/>
                      <a:pt x="497" y="1"/>
                      <a:pt x="4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52" name="Google Shape;13300;p59">
                <a:extLst>
                  <a:ext uri="{FF2B5EF4-FFF2-40B4-BE49-F238E27FC236}">
                    <a16:creationId xmlns:a16="http://schemas.microsoft.com/office/drawing/2014/main" id="{B142FFE2-E3F4-41E4-9F8E-351AF66C5A13}"/>
                  </a:ext>
                </a:extLst>
              </p:cNvPr>
              <p:cNvSpPr/>
              <p:nvPr/>
            </p:nvSpPr>
            <p:spPr>
              <a:xfrm>
                <a:off x="7158560" y="3468609"/>
                <a:ext cx="87496" cy="57249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1800" extrusionOk="0">
                    <a:moveTo>
                      <a:pt x="2222" y="0"/>
                    </a:moveTo>
                    <a:cubicBezTo>
                      <a:pt x="2208" y="0"/>
                      <a:pt x="2194" y="1"/>
                      <a:pt x="2179" y="2"/>
                    </a:cubicBezTo>
                    <a:lnTo>
                      <a:pt x="929" y="61"/>
                    </a:lnTo>
                    <a:cubicBezTo>
                      <a:pt x="572" y="73"/>
                      <a:pt x="346" y="430"/>
                      <a:pt x="477" y="752"/>
                    </a:cubicBezTo>
                    <a:cubicBezTo>
                      <a:pt x="203" y="788"/>
                      <a:pt x="1" y="1026"/>
                      <a:pt x="12" y="1311"/>
                    </a:cubicBezTo>
                    <a:cubicBezTo>
                      <a:pt x="24" y="1573"/>
                      <a:pt x="262" y="1800"/>
                      <a:pt x="536" y="1800"/>
                    </a:cubicBezTo>
                    <a:cubicBezTo>
                      <a:pt x="560" y="1800"/>
                      <a:pt x="548" y="1800"/>
                      <a:pt x="953" y="1788"/>
                    </a:cubicBezTo>
                    <a:cubicBezTo>
                      <a:pt x="1036" y="1788"/>
                      <a:pt x="1108" y="1692"/>
                      <a:pt x="1096" y="1609"/>
                    </a:cubicBezTo>
                    <a:cubicBezTo>
                      <a:pt x="1096" y="1521"/>
                      <a:pt x="1024" y="1453"/>
                      <a:pt x="938" y="1453"/>
                    </a:cubicBezTo>
                    <a:cubicBezTo>
                      <a:pt x="931" y="1453"/>
                      <a:pt x="924" y="1453"/>
                      <a:pt x="917" y="1454"/>
                    </a:cubicBezTo>
                    <a:lnTo>
                      <a:pt x="536" y="1466"/>
                    </a:lnTo>
                    <a:cubicBezTo>
                      <a:pt x="429" y="1466"/>
                      <a:pt x="322" y="1383"/>
                      <a:pt x="322" y="1276"/>
                    </a:cubicBezTo>
                    <a:cubicBezTo>
                      <a:pt x="322" y="1169"/>
                      <a:pt x="405" y="1085"/>
                      <a:pt x="512" y="1085"/>
                    </a:cubicBezTo>
                    <a:lnTo>
                      <a:pt x="655" y="1085"/>
                    </a:lnTo>
                    <a:cubicBezTo>
                      <a:pt x="846" y="1073"/>
                      <a:pt x="929" y="847"/>
                      <a:pt x="798" y="716"/>
                    </a:cubicBezTo>
                    <a:cubicBezTo>
                      <a:pt x="691" y="597"/>
                      <a:pt x="774" y="395"/>
                      <a:pt x="929" y="395"/>
                    </a:cubicBezTo>
                    <a:lnTo>
                      <a:pt x="2179" y="335"/>
                    </a:lnTo>
                    <a:cubicBezTo>
                      <a:pt x="2287" y="335"/>
                      <a:pt x="2394" y="430"/>
                      <a:pt x="2394" y="538"/>
                    </a:cubicBezTo>
                    <a:cubicBezTo>
                      <a:pt x="2394" y="633"/>
                      <a:pt x="2322" y="728"/>
                      <a:pt x="2215" y="728"/>
                    </a:cubicBezTo>
                    <a:lnTo>
                      <a:pt x="2096" y="728"/>
                    </a:lnTo>
                    <a:cubicBezTo>
                      <a:pt x="1906" y="740"/>
                      <a:pt x="1810" y="966"/>
                      <a:pt x="1929" y="1097"/>
                    </a:cubicBezTo>
                    <a:cubicBezTo>
                      <a:pt x="2036" y="1216"/>
                      <a:pt x="1941" y="1395"/>
                      <a:pt x="1786" y="1407"/>
                    </a:cubicBezTo>
                    <a:lnTo>
                      <a:pt x="1572" y="1431"/>
                    </a:lnTo>
                    <a:cubicBezTo>
                      <a:pt x="1489" y="1431"/>
                      <a:pt x="1405" y="1514"/>
                      <a:pt x="1429" y="1609"/>
                    </a:cubicBezTo>
                    <a:cubicBezTo>
                      <a:pt x="1429" y="1686"/>
                      <a:pt x="1501" y="1753"/>
                      <a:pt x="1587" y="1753"/>
                    </a:cubicBezTo>
                    <a:cubicBezTo>
                      <a:pt x="1594" y="1753"/>
                      <a:pt x="1601" y="1753"/>
                      <a:pt x="1608" y="1752"/>
                    </a:cubicBezTo>
                    <a:lnTo>
                      <a:pt x="1810" y="1740"/>
                    </a:lnTo>
                    <a:cubicBezTo>
                      <a:pt x="2156" y="1728"/>
                      <a:pt x="2406" y="1383"/>
                      <a:pt x="2287" y="1038"/>
                    </a:cubicBezTo>
                    <a:cubicBezTo>
                      <a:pt x="2537" y="1014"/>
                      <a:pt x="2751" y="776"/>
                      <a:pt x="2739" y="490"/>
                    </a:cubicBezTo>
                    <a:cubicBezTo>
                      <a:pt x="2716" y="218"/>
                      <a:pt x="2500" y="0"/>
                      <a:pt x="22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53" name="Google Shape;13301;p59">
                <a:extLst>
                  <a:ext uri="{FF2B5EF4-FFF2-40B4-BE49-F238E27FC236}">
                    <a16:creationId xmlns:a16="http://schemas.microsoft.com/office/drawing/2014/main" id="{44E7EC2C-3738-4F8B-B910-7116A85F513F}"/>
                  </a:ext>
                </a:extLst>
              </p:cNvPr>
              <p:cNvSpPr/>
              <p:nvPr/>
            </p:nvSpPr>
            <p:spPr>
              <a:xfrm>
                <a:off x="7199461" y="3548567"/>
                <a:ext cx="78399" cy="78749"/>
              </a:xfrm>
              <a:custGeom>
                <a:avLst/>
                <a:gdLst/>
                <a:ahLst/>
                <a:cxnLst/>
                <a:rect l="l" t="t" r="r" b="b"/>
                <a:pathLst>
                  <a:path w="2465" h="2476" extrusionOk="0">
                    <a:moveTo>
                      <a:pt x="1751" y="0"/>
                    </a:moveTo>
                    <a:cubicBezTo>
                      <a:pt x="1512" y="0"/>
                      <a:pt x="1465" y="107"/>
                      <a:pt x="393" y="679"/>
                    </a:cubicBezTo>
                    <a:cubicBezTo>
                      <a:pt x="96" y="857"/>
                      <a:pt x="36" y="1274"/>
                      <a:pt x="286" y="1512"/>
                    </a:cubicBezTo>
                    <a:cubicBezTo>
                      <a:pt x="96" y="1655"/>
                      <a:pt x="0" y="1917"/>
                      <a:pt x="96" y="2143"/>
                    </a:cubicBezTo>
                    <a:cubicBezTo>
                      <a:pt x="178" y="2358"/>
                      <a:pt x="376" y="2475"/>
                      <a:pt x="576" y="2475"/>
                    </a:cubicBezTo>
                    <a:cubicBezTo>
                      <a:pt x="665" y="2475"/>
                      <a:pt x="754" y="2452"/>
                      <a:pt x="834" y="2405"/>
                    </a:cubicBezTo>
                    <a:lnTo>
                      <a:pt x="1120" y="2250"/>
                    </a:lnTo>
                    <a:cubicBezTo>
                      <a:pt x="1191" y="2203"/>
                      <a:pt x="1227" y="2096"/>
                      <a:pt x="1179" y="2024"/>
                    </a:cubicBezTo>
                    <a:cubicBezTo>
                      <a:pt x="1146" y="1975"/>
                      <a:pt x="1091" y="1943"/>
                      <a:pt x="1033" y="1943"/>
                    </a:cubicBezTo>
                    <a:cubicBezTo>
                      <a:pt x="1006" y="1943"/>
                      <a:pt x="979" y="1950"/>
                      <a:pt x="953" y="1965"/>
                    </a:cubicBezTo>
                    <a:lnTo>
                      <a:pt x="679" y="2131"/>
                    </a:lnTo>
                    <a:cubicBezTo>
                      <a:pt x="648" y="2149"/>
                      <a:pt x="614" y="2157"/>
                      <a:pt x="582" y="2157"/>
                    </a:cubicBezTo>
                    <a:cubicBezTo>
                      <a:pt x="504" y="2157"/>
                      <a:pt x="430" y="2108"/>
                      <a:pt x="405" y="2024"/>
                    </a:cubicBezTo>
                    <a:cubicBezTo>
                      <a:pt x="381" y="1953"/>
                      <a:pt x="417" y="1834"/>
                      <a:pt x="500" y="1786"/>
                    </a:cubicBezTo>
                    <a:cubicBezTo>
                      <a:pt x="679" y="1679"/>
                      <a:pt x="703" y="1429"/>
                      <a:pt x="524" y="1298"/>
                    </a:cubicBezTo>
                    <a:cubicBezTo>
                      <a:pt x="417" y="1203"/>
                      <a:pt x="441" y="1036"/>
                      <a:pt x="560" y="976"/>
                    </a:cubicBezTo>
                    <a:cubicBezTo>
                      <a:pt x="1715" y="345"/>
                      <a:pt x="1655" y="345"/>
                      <a:pt x="1751" y="345"/>
                    </a:cubicBezTo>
                    <a:cubicBezTo>
                      <a:pt x="1846" y="345"/>
                      <a:pt x="1941" y="429"/>
                      <a:pt x="1941" y="536"/>
                    </a:cubicBezTo>
                    <a:cubicBezTo>
                      <a:pt x="1941" y="702"/>
                      <a:pt x="1774" y="726"/>
                      <a:pt x="1715" y="774"/>
                    </a:cubicBezTo>
                    <a:cubicBezTo>
                      <a:pt x="1548" y="857"/>
                      <a:pt x="1572" y="1095"/>
                      <a:pt x="1751" y="1155"/>
                    </a:cubicBezTo>
                    <a:cubicBezTo>
                      <a:pt x="1893" y="1214"/>
                      <a:pt x="1905" y="1429"/>
                      <a:pt x="1763" y="1512"/>
                    </a:cubicBezTo>
                    <a:lnTo>
                      <a:pt x="1524" y="1655"/>
                    </a:lnTo>
                    <a:cubicBezTo>
                      <a:pt x="1453" y="1691"/>
                      <a:pt x="1417" y="1798"/>
                      <a:pt x="1465" y="1869"/>
                    </a:cubicBezTo>
                    <a:cubicBezTo>
                      <a:pt x="1496" y="1924"/>
                      <a:pt x="1548" y="1953"/>
                      <a:pt x="1603" y="1953"/>
                    </a:cubicBezTo>
                    <a:cubicBezTo>
                      <a:pt x="1632" y="1953"/>
                      <a:pt x="1662" y="1945"/>
                      <a:pt x="1691" y="1929"/>
                    </a:cubicBezTo>
                    <a:lnTo>
                      <a:pt x="1929" y="1798"/>
                    </a:lnTo>
                    <a:cubicBezTo>
                      <a:pt x="2239" y="1619"/>
                      <a:pt x="2298" y="1203"/>
                      <a:pt x="2024" y="964"/>
                    </a:cubicBezTo>
                    <a:cubicBezTo>
                      <a:pt x="2465" y="667"/>
                      <a:pt x="2263" y="0"/>
                      <a:pt x="17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54" name="Google Shape;13302;p59">
                <a:extLst>
                  <a:ext uri="{FF2B5EF4-FFF2-40B4-BE49-F238E27FC236}">
                    <a16:creationId xmlns:a16="http://schemas.microsoft.com/office/drawing/2014/main" id="{D81FB80E-16B0-481B-8154-DC8BA7E3C65B}"/>
                  </a:ext>
                </a:extLst>
              </p:cNvPr>
              <p:cNvSpPr/>
              <p:nvPr/>
            </p:nvSpPr>
            <p:spPr>
              <a:xfrm>
                <a:off x="7114256" y="3523855"/>
                <a:ext cx="72738" cy="76141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394" extrusionOk="0">
                    <a:moveTo>
                      <a:pt x="518" y="1"/>
                    </a:moveTo>
                    <a:cubicBezTo>
                      <a:pt x="480" y="1"/>
                      <a:pt x="442" y="5"/>
                      <a:pt x="405" y="15"/>
                    </a:cubicBezTo>
                    <a:cubicBezTo>
                      <a:pt x="167" y="75"/>
                      <a:pt x="0" y="289"/>
                      <a:pt x="0" y="527"/>
                    </a:cubicBezTo>
                    <a:cubicBezTo>
                      <a:pt x="0" y="670"/>
                      <a:pt x="60" y="741"/>
                      <a:pt x="191" y="1098"/>
                    </a:cubicBezTo>
                    <a:cubicBezTo>
                      <a:pt x="217" y="1168"/>
                      <a:pt x="282" y="1212"/>
                      <a:pt x="342" y="1212"/>
                    </a:cubicBezTo>
                    <a:cubicBezTo>
                      <a:pt x="364" y="1212"/>
                      <a:pt x="386" y="1206"/>
                      <a:pt x="405" y="1194"/>
                    </a:cubicBezTo>
                    <a:cubicBezTo>
                      <a:pt x="489" y="1158"/>
                      <a:pt x="536" y="1063"/>
                      <a:pt x="489" y="979"/>
                    </a:cubicBezTo>
                    <a:cubicBezTo>
                      <a:pt x="346" y="587"/>
                      <a:pt x="334" y="587"/>
                      <a:pt x="334" y="527"/>
                    </a:cubicBezTo>
                    <a:cubicBezTo>
                      <a:pt x="334" y="420"/>
                      <a:pt x="417" y="325"/>
                      <a:pt x="512" y="325"/>
                    </a:cubicBezTo>
                    <a:cubicBezTo>
                      <a:pt x="584" y="325"/>
                      <a:pt x="667" y="384"/>
                      <a:pt x="703" y="467"/>
                    </a:cubicBezTo>
                    <a:cubicBezTo>
                      <a:pt x="727" y="503"/>
                      <a:pt x="751" y="729"/>
                      <a:pt x="953" y="729"/>
                    </a:cubicBezTo>
                    <a:cubicBezTo>
                      <a:pt x="1024" y="729"/>
                      <a:pt x="1108" y="682"/>
                      <a:pt x="1143" y="610"/>
                    </a:cubicBezTo>
                    <a:cubicBezTo>
                      <a:pt x="1182" y="550"/>
                      <a:pt x="1245" y="520"/>
                      <a:pt x="1308" y="520"/>
                    </a:cubicBezTo>
                    <a:cubicBezTo>
                      <a:pt x="1382" y="520"/>
                      <a:pt x="1457" y="562"/>
                      <a:pt x="1489" y="646"/>
                    </a:cubicBezTo>
                    <a:cubicBezTo>
                      <a:pt x="1965" y="1860"/>
                      <a:pt x="1953" y="1813"/>
                      <a:pt x="1953" y="1872"/>
                    </a:cubicBezTo>
                    <a:cubicBezTo>
                      <a:pt x="1953" y="1998"/>
                      <a:pt x="1851" y="2071"/>
                      <a:pt x="1752" y="2071"/>
                    </a:cubicBezTo>
                    <a:cubicBezTo>
                      <a:pt x="1682" y="2071"/>
                      <a:pt x="1614" y="2035"/>
                      <a:pt x="1584" y="1956"/>
                    </a:cubicBezTo>
                    <a:lnTo>
                      <a:pt x="1524" y="1813"/>
                    </a:lnTo>
                    <a:cubicBezTo>
                      <a:pt x="1481" y="1719"/>
                      <a:pt x="1394" y="1671"/>
                      <a:pt x="1311" y="1671"/>
                    </a:cubicBezTo>
                    <a:cubicBezTo>
                      <a:pt x="1237" y="1671"/>
                      <a:pt x="1165" y="1710"/>
                      <a:pt x="1132" y="1789"/>
                    </a:cubicBezTo>
                    <a:cubicBezTo>
                      <a:pt x="1099" y="1855"/>
                      <a:pt x="1035" y="1888"/>
                      <a:pt x="971" y="1888"/>
                    </a:cubicBezTo>
                    <a:cubicBezTo>
                      <a:pt x="895" y="1888"/>
                      <a:pt x="818" y="1843"/>
                      <a:pt x="786" y="1753"/>
                    </a:cubicBezTo>
                    <a:lnTo>
                      <a:pt x="727" y="1599"/>
                    </a:lnTo>
                    <a:cubicBezTo>
                      <a:pt x="709" y="1529"/>
                      <a:pt x="647" y="1485"/>
                      <a:pt x="587" y="1485"/>
                    </a:cubicBezTo>
                    <a:cubicBezTo>
                      <a:pt x="565" y="1485"/>
                      <a:pt x="543" y="1491"/>
                      <a:pt x="524" y="1503"/>
                    </a:cubicBezTo>
                    <a:cubicBezTo>
                      <a:pt x="429" y="1539"/>
                      <a:pt x="393" y="1634"/>
                      <a:pt x="429" y="1718"/>
                    </a:cubicBezTo>
                    <a:lnTo>
                      <a:pt x="489" y="1872"/>
                    </a:lnTo>
                    <a:cubicBezTo>
                      <a:pt x="566" y="2089"/>
                      <a:pt x="769" y="2215"/>
                      <a:pt x="976" y="2215"/>
                    </a:cubicBezTo>
                    <a:cubicBezTo>
                      <a:pt x="1088" y="2215"/>
                      <a:pt x="1202" y="2178"/>
                      <a:pt x="1298" y="2099"/>
                    </a:cubicBezTo>
                    <a:cubicBezTo>
                      <a:pt x="1389" y="2281"/>
                      <a:pt x="1578" y="2393"/>
                      <a:pt x="1774" y="2393"/>
                    </a:cubicBezTo>
                    <a:cubicBezTo>
                      <a:pt x="1834" y="2393"/>
                      <a:pt x="1894" y="2383"/>
                      <a:pt x="1953" y="2361"/>
                    </a:cubicBezTo>
                    <a:cubicBezTo>
                      <a:pt x="2144" y="2289"/>
                      <a:pt x="2286" y="2099"/>
                      <a:pt x="2286" y="1872"/>
                    </a:cubicBezTo>
                    <a:cubicBezTo>
                      <a:pt x="2286" y="1718"/>
                      <a:pt x="2239" y="1718"/>
                      <a:pt x="1786" y="527"/>
                    </a:cubicBezTo>
                    <a:cubicBezTo>
                      <a:pt x="1708" y="316"/>
                      <a:pt x="1502" y="187"/>
                      <a:pt x="1296" y="187"/>
                    </a:cubicBezTo>
                    <a:cubicBezTo>
                      <a:pt x="1187" y="187"/>
                      <a:pt x="1079" y="223"/>
                      <a:pt x="989" y="301"/>
                    </a:cubicBezTo>
                    <a:cubicBezTo>
                      <a:pt x="899" y="122"/>
                      <a:pt x="710" y="1"/>
                      <a:pt x="5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55" name="Google Shape;13303;p59">
                <a:extLst>
                  <a:ext uri="{FF2B5EF4-FFF2-40B4-BE49-F238E27FC236}">
                    <a16:creationId xmlns:a16="http://schemas.microsoft.com/office/drawing/2014/main" id="{EF57A969-78A1-471B-A306-C0B945CC2443}"/>
                  </a:ext>
                </a:extLst>
              </p:cNvPr>
              <p:cNvSpPr/>
              <p:nvPr/>
            </p:nvSpPr>
            <p:spPr>
              <a:xfrm>
                <a:off x="7221057" y="3349531"/>
                <a:ext cx="215574" cy="352336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11078" extrusionOk="0">
                    <a:moveTo>
                      <a:pt x="6543" y="0"/>
                    </a:moveTo>
                    <a:cubicBezTo>
                      <a:pt x="6514" y="0"/>
                      <a:pt x="6483" y="6"/>
                      <a:pt x="6453" y="19"/>
                    </a:cubicBezTo>
                    <a:cubicBezTo>
                      <a:pt x="5834" y="281"/>
                      <a:pt x="5215" y="710"/>
                      <a:pt x="4643" y="1257"/>
                    </a:cubicBezTo>
                    <a:cubicBezTo>
                      <a:pt x="4584" y="1317"/>
                      <a:pt x="4560" y="1424"/>
                      <a:pt x="4643" y="1496"/>
                    </a:cubicBezTo>
                    <a:cubicBezTo>
                      <a:pt x="4675" y="1527"/>
                      <a:pt x="4715" y="1545"/>
                      <a:pt x="4759" y="1545"/>
                    </a:cubicBezTo>
                    <a:cubicBezTo>
                      <a:pt x="4799" y="1545"/>
                      <a:pt x="4842" y="1530"/>
                      <a:pt x="4882" y="1496"/>
                    </a:cubicBezTo>
                    <a:cubicBezTo>
                      <a:pt x="5358" y="1043"/>
                      <a:pt x="5858" y="686"/>
                      <a:pt x="6370" y="436"/>
                    </a:cubicBezTo>
                    <a:lnTo>
                      <a:pt x="6370" y="436"/>
                    </a:lnTo>
                    <a:cubicBezTo>
                      <a:pt x="6001" y="1579"/>
                      <a:pt x="5239" y="2615"/>
                      <a:pt x="4382" y="3448"/>
                    </a:cubicBezTo>
                    <a:cubicBezTo>
                      <a:pt x="4361" y="3441"/>
                      <a:pt x="4342" y="3437"/>
                      <a:pt x="4323" y="3437"/>
                    </a:cubicBezTo>
                    <a:cubicBezTo>
                      <a:pt x="4218" y="3437"/>
                      <a:pt x="4139" y="3540"/>
                      <a:pt x="4179" y="3651"/>
                    </a:cubicBezTo>
                    <a:cubicBezTo>
                      <a:pt x="4072" y="3746"/>
                      <a:pt x="3989" y="3829"/>
                      <a:pt x="3893" y="3901"/>
                    </a:cubicBezTo>
                    <a:cubicBezTo>
                      <a:pt x="3762" y="3698"/>
                      <a:pt x="3548" y="3520"/>
                      <a:pt x="3322" y="3424"/>
                    </a:cubicBezTo>
                    <a:cubicBezTo>
                      <a:pt x="3393" y="3341"/>
                      <a:pt x="3441" y="3234"/>
                      <a:pt x="3524" y="3127"/>
                    </a:cubicBezTo>
                    <a:cubicBezTo>
                      <a:pt x="3703" y="3281"/>
                      <a:pt x="3727" y="3341"/>
                      <a:pt x="3834" y="3341"/>
                    </a:cubicBezTo>
                    <a:cubicBezTo>
                      <a:pt x="3977" y="3341"/>
                      <a:pt x="4060" y="3150"/>
                      <a:pt x="3941" y="3055"/>
                    </a:cubicBezTo>
                    <a:lnTo>
                      <a:pt x="3715" y="2865"/>
                    </a:lnTo>
                    <a:cubicBezTo>
                      <a:pt x="3762" y="2793"/>
                      <a:pt x="3739" y="2817"/>
                      <a:pt x="3774" y="2793"/>
                    </a:cubicBezTo>
                    <a:cubicBezTo>
                      <a:pt x="3774" y="2793"/>
                      <a:pt x="3905" y="2615"/>
                      <a:pt x="3917" y="2591"/>
                    </a:cubicBezTo>
                    <a:lnTo>
                      <a:pt x="4322" y="2936"/>
                    </a:lnTo>
                    <a:cubicBezTo>
                      <a:pt x="4354" y="2963"/>
                      <a:pt x="4394" y="2975"/>
                      <a:pt x="4433" y="2975"/>
                    </a:cubicBezTo>
                    <a:cubicBezTo>
                      <a:pt x="4480" y="2975"/>
                      <a:pt x="4527" y="2957"/>
                      <a:pt x="4560" y="2924"/>
                    </a:cubicBezTo>
                    <a:cubicBezTo>
                      <a:pt x="4620" y="2853"/>
                      <a:pt x="4608" y="2746"/>
                      <a:pt x="4548" y="2686"/>
                    </a:cubicBezTo>
                    <a:lnTo>
                      <a:pt x="4132" y="2329"/>
                    </a:lnTo>
                    <a:cubicBezTo>
                      <a:pt x="4239" y="2198"/>
                      <a:pt x="4346" y="2067"/>
                      <a:pt x="4441" y="1960"/>
                    </a:cubicBezTo>
                    <a:cubicBezTo>
                      <a:pt x="4501" y="1877"/>
                      <a:pt x="4501" y="1769"/>
                      <a:pt x="4429" y="1722"/>
                    </a:cubicBezTo>
                    <a:cubicBezTo>
                      <a:pt x="4395" y="1693"/>
                      <a:pt x="4356" y="1678"/>
                      <a:pt x="4316" y="1678"/>
                    </a:cubicBezTo>
                    <a:cubicBezTo>
                      <a:pt x="4272" y="1678"/>
                      <a:pt x="4228" y="1696"/>
                      <a:pt x="4191" y="1734"/>
                    </a:cubicBezTo>
                    <a:cubicBezTo>
                      <a:pt x="3953" y="1984"/>
                      <a:pt x="3727" y="2269"/>
                      <a:pt x="3512" y="2579"/>
                    </a:cubicBezTo>
                    <a:cubicBezTo>
                      <a:pt x="3512" y="2579"/>
                      <a:pt x="3286" y="2877"/>
                      <a:pt x="2989" y="3353"/>
                    </a:cubicBezTo>
                    <a:cubicBezTo>
                      <a:pt x="2968" y="3352"/>
                      <a:pt x="2948" y="3351"/>
                      <a:pt x="2928" y="3351"/>
                    </a:cubicBezTo>
                    <a:cubicBezTo>
                      <a:pt x="2474" y="3351"/>
                      <a:pt x="2039" y="3609"/>
                      <a:pt x="1846" y="4008"/>
                    </a:cubicBezTo>
                    <a:cubicBezTo>
                      <a:pt x="1750" y="4174"/>
                      <a:pt x="1738" y="4353"/>
                      <a:pt x="1667" y="4484"/>
                    </a:cubicBezTo>
                    <a:cubicBezTo>
                      <a:pt x="1584" y="4603"/>
                      <a:pt x="1488" y="4710"/>
                      <a:pt x="1334" y="4794"/>
                    </a:cubicBezTo>
                    <a:cubicBezTo>
                      <a:pt x="1167" y="4901"/>
                      <a:pt x="1012" y="4948"/>
                      <a:pt x="845" y="4996"/>
                    </a:cubicBezTo>
                    <a:cubicBezTo>
                      <a:pt x="786" y="5008"/>
                      <a:pt x="679" y="5032"/>
                      <a:pt x="572" y="5055"/>
                    </a:cubicBezTo>
                    <a:cubicBezTo>
                      <a:pt x="369" y="5091"/>
                      <a:pt x="274" y="5365"/>
                      <a:pt x="441" y="5508"/>
                    </a:cubicBezTo>
                    <a:cubicBezTo>
                      <a:pt x="560" y="5615"/>
                      <a:pt x="679" y="5722"/>
                      <a:pt x="810" y="5794"/>
                    </a:cubicBezTo>
                    <a:cubicBezTo>
                      <a:pt x="836" y="5809"/>
                      <a:pt x="863" y="5815"/>
                      <a:pt x="890" y="5815"/>
                    </a:cubicBezTo>
                    <a:cubicBezTo>
                      <a:pt x="948" y="5815"/>
                      <a:pt x="1003" y="5783"/>
                      <a:pt x="1036" y="5734"/>
                    </a:cubicBezTo>
                    <a:cubicBezTo>
                      <a:pt x="1084" y="5663"/>
                      <a:pt x="1048" y="5556"/>
                      <a:pt x="976" y="5508"/>
                    </a:cubicBezTo>
                    <a:cubicBezTo>
                      <a:pt x="905" y="5472"/>
                      <a:pt x="822" y="5413"/>
                      <a:pt x="750" y="5353"/>
                    </a:cubicBezTo>
                    <a:cubicBezTo>
                      <a:pt x="1238" y="5234"/>
                      <a:pt x="1679" y="5079"/>
                      <a:pt x="1929" y="4663"/>
                    </a:cubicBezTo>
                    <a:cubicBezTo>
                      <a:pt x="2036" y="4484"/>
                      <a:pt x="2048" y="4293"/>
                      <a:pt x="2119" y="4163"/>
                    </a:cubicBezTo>
                    <a:cubicBezTo>
                      <a:pt x="2261" y="3880"/>
                      <a:pt x="2560" y="3676"/>
                      <a:pt x="2883" y="3676"/>
                    </a:cubicBezTo>
                    <a:cubicBezTo>
                      <a:pt x="3078" y="3676"/>
                      <a:pt x="3281" y="3750"/>
                      <a:pt x="3465" y="3924"/>
                    </a:cubicBezTo>
                    <a:cubicBezTo>
                      <a:pt x="3881" y="4317"/>
                      <a:pt x="3762" y="5020"/>
                      <a:pt x="3203" y="5365"/>
                    </a:cubicBezTo>
                    <a:cubicBezTo>
                      <a:pt x="2842" y="5574"/>
                      <a:pt x="2359" y="5745"/>
                      <a:pt x="1888" y="5745"/>
                    </a:cubicBezTo>
                    <a:cubicBezTo>
                      <a:pt x="1769" y="5745"/>
                      <a:pt x="1651" y="5734"/>
                      <a:pt x="1536" y="5710"/>
                    </a:cubicBezTo>
                    <a:cubicBezTo>
                      <a:pt x="1524" y="5707"/>
                      <a:pt x="1511" y="5705"/>
                      <a:pt x="1498" y="5705"/>
                    </a:cubicBezTo>
                    <a:cubicBezTo>
                      <a:pt x="1426" y="5705"/>
                      <a:pt x="1356" y="5760"/>
                      <a:pt x="1345" y="5841"/>
                    </a:cubicBezTo>
                    <a:cubicBezTo>
                      <a:pt x="1334" y="5925"/>
                      <a:pt x="1393" y="6020"/>
                      <a:pt x="1488" y="6032"/>
                    </a:cubicBezTo>
                    <a:cubicBezTo>
                      <a:pt x="1628" y="6059"/>
                      <a:pt x="1767" y="6071"/>
                      <a:pt x="1906" y="6071"/>
                    </a:cubicBezTo>
                    <a:cubicBezTo>
                      <a:pt x="2074" y="6071"/>
                      <a:pt x="2242" y="6053"/>
                      <a:pt x="2405" y="6020"/>
                    </a:cubicBezTo>
                    <a:cubicBezTo>
                      <a:pt x="2453" y="6937"/>
                      <a:pt x="3060" y="7675"/>
                      <a:pt x="3881" y="8044"/>
                    </a:cubicBezTo>
                    <a:cubicBezTo>
                      <a:pt x="4262" y="8211"/>
                      <a:pt x="4501" y="8592"/>
                      <a:pt x="4501" y="8996"/>
                    </a:cubicBezTo>
                    <a:cubicBezTo>
                      <a:pt x="4501" y="9330"/>
                      <a:pt x="4322" y="9580"/>
                      <a:pt x="4322" y="9580"/>
                    </a:cubicBezTo>
                    <a:cubicBezTo>
                      <a:pt x="3643" y="10415"/>
                      <a:pt x="2769" y="10754"/>
                      <a:pt x="1808" y="10754"/>
                    </a:cubicBezTo>
                    <a:cubicBezTo>
                      <a:pt x="1304" y="10754"/>
                      <a:pt x="775" y="10661"/>
                      <a:pt x="238" y="10497"/>
                    </a:cubicBezTo>
                    <a:cubicBezTo>
                      <a:pt x="219" y="10492"/>
                      <a:pt x="201" y="10489"/>
                      <a:pt x="183" y="10489"/>
                    </a:cubicBezTo>
                    <a:cubicBezTo>
                      <a:pt x="111" y="10489"/>
                      <a:pt x="52" y="10528"/>
                      <a:pt x="24" y="10604"/>
                    </a:cubicBezTo>
                    <a:cubicBezTo>
                      <a:pt x="0" y="10687"/>
                      <a:pt x="36" y="10782"/>
                      <a:pt x="131" y="10806"/>
                    </a:cubicBezTo>
                    <a:cubicBezTo>
                      <a:pt x="703" y="10981"/>
                      <a:pt x="1263" y="11077"/>
                      <a:pt x="1799" y="11077"/>
                    </a:cubicBezTo>
                    <a:cubicBezTo>
                      <a:pt x="2869" y="11077"/>
                      <a:pt x="3838" y="10691"/>
                      <a:pt x="4584" y="9770"/>
                    </a:cubicBezTo>
                    <a:cubicBezTo>
                      <a:pt x="4584" y="9758"/>
                      <a:pt x="4596" y="9758"/>
                      <a:pt x="4596" y="9735"/>
                    </a:cubicBezTo>
                    <a:cubicBezTo>
                      <a:pt x="5072" y="9032"/>
                      <a:pt x="4786" y="8068"/>
                      <a:pt x="4001" y="7711"/>
                    </a:cubicBezTo>
                    <a:cubicBezTo>
                      <a:pt x="3286" y="7401"/>
                      <a:pt x="2738" y="6746"/>
                      <a:pt x="2715" y="5913"/>
                    </a:cubicBezTo>
                    <a:cubicBezTo>
                      <a:pt x="3108" y="5794"/>
                      <a:pt x="3358" y="5627"/>
                      <a:pt x="3370" y="5615"/>
                    </a:cubicBezTo>
                    <a:cubicBezTo>
                      <a:pt x="3893" y="5282"/>
                      <a:pt x="4120" y="4710"/>
                      <a:pt x="4001" y="4198"/>
                    </a:cubicBezTo>
                    <a:cubicBezTo>
                      <a:pt x="5191" y="3210"/>
                      <a:pt x="6346" y="1805"/>
                      <a:pt x="6739" y="257"/>
                    </a:cubicBezTo>
                    <a:cubicBezTo>
                      <a:pt x="6778" y="121"/>
                      <a:pt x="6673" y="0"/>
                      <a:pt x="65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33" name="Google Shape;13304;p59">
              <a:extLst>
                <a:ext uri="{FF2B5EF4-FFF2-40B4-BE49-F238E27FC236}">
                  <a16:creationId xmlns:a16="http://schemas.microsoft.com/office/drawing/2014/main" id="{91E5107A-8DBD-4BD5-976D-6DC8CD6F82BD}"/>
                </a:ext>
              </a:extLst>
            </p:cNvPr>
            <p:cNvGrpSpPr/>
            <p:nvPr/>
          </p:nvGrpSpPr>
          <p:grpSpPr>
            <a:xfrm>
              <a:off x="10542582" y="4228016"/>
              <a:ext cx="142911" cy="469865"/>
              <a:chOff x="7651983" y="3349181"/>
              <a:chExt cx="107183" cy="352399"/>
            </a:xfrm>
            <a:grpFill/>
          </p:grpSpPr>
          <p:sp>
            <p:nvSpPr>
              <p:cNvPr id="547" name="Google Shape;13305;p59">
                <a:extLst>
                  <a:ext uri="{FF2B5EF4-FFF2-40B4-BE49-F238E27FC236}">
                    <a16:creationId xmlns:a16="http://schemas.microsoft.com/office/drawing/2014/main" id="{38D090F1-1A38-4DE6-8073-E429AFB4C4F8}"/>
                  </a:ext>
                </a:extLst>
              </p:cNvPr>
              <p:cNvSpPr/>
              <p:nvPr/>
            </p:nvSpPr>
            <p:spPr>
              <a:xfrm>
                <a:off x="7651983" y="3349181"/>
                <a:ext cx="84092" cy="247507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7782" extrusionOk="0">
                    <a:moveTo>
                      <a:pt x="1699" y="0"/>
                    </a:moveTo>
                    <a:cubicBezTo>
                      <a:pt x="1523" y="0"/>
                      <a:pt x="1349" y="75"/>
                      <a:pt x="1227" y="221"/>
                    </a:cubicBezTo>
                    <a:lnTo>
                      <a:pt x="750" y="756"/>
                    </a:lnTo>
                    <a:cubicBezTo>
                      <a:pt x="274" y="1292"/>
                      <a:pt x="0" y="1995"/>
                      <a:pt x="0" y="2721"/>
                    </a:cubicBezTo>
                    <a:lnTo>
                      <a:pt x="0" y="4602"/>
                    </a:lnTo>
                    <a:cubicBezTo>
                      <a:pt x="0" y="4793"/>
                      <a:pt x="381" y="4840"/>
                      <a:pt x="381" y="5138"/>
                    </a:cubicBezTo>
                    <a:cubicBezTo>
                      <a:pt x="381" y="5328"/>
                      <a:pt x="227" y="5388"/>
                      <a:pt x="48" y="5602"/>
                    </a:cubicBezTo>
                    <a:cubicBezTo>
                      <a:pt x="24" y="5626"/>
                      <a:pt x="0" y="5674"/>
                      <a:pt x="0" y="5721"/>
                    </a:cubicBezTo>
                    <a:lnTo>
                      <a:pt x="0" y="6876"/>
                    </a:lnTo>
                    <a:cubicBezTo>
                      <a:pt x="0" y="7162"/>
                      <a:pt x="60" y="7424"/>
                      <a:pt x="167" y="7686"/>
                    </a:cubicBezTo>
                    <a:cubicBezTo>
                      <a:pt x="203" y="7745"/>
                      <a:pt x="262" y="7781"/>
                      <a:pt x="322" y="7781"/>
                    </a:cubicBezTo>
                    <a:cubicBezTo>
                      <a:pt x="441" y="7781"/>
                      <a:pt x="512" y="7662"/>
                      <a:pt x="465" y="7543"/>
                    </a:cubicBezTo>
                    <a:cubicBezTo>
                      <a:pt x="381" y="7341"/>
                      <a:pt x="346" y="6710"/>
                      <a:pt x="334" y="5793"/>
                    </a:cubicBezTo>
                    <a:cubicBezTo>
                      <a:pt x="441" y="5638"/>
                      <a:pt x="703" y="5507"/>
                      <a:pt x="703" y="5150"/>
                    </a:cubicBezTo>
                    <a:cubicBezTo>
                      <a:pt x="703" y="4769"/>
                      <a:pt x="393" y="4614"/>
                      <a:pt x="334" y="4543"/>
                    </a:cubicBezTo>
                    <a:lnTo>
                      <a:pt x="334" y="2757"/>
                    </a:lnTo>
                    <a:cubicBezTo>
                      <a:pt x="334" y="2114"/>
                      <a:pt x="572" y="1495"/>
                      <a:pt x="989" y="1018"/>
                    </a:cubicBezTo>
                    <a:lnTo>
                      <a:pt x="1465" y="483"/>
                    </a:lnTo>
                    <a:cubicBezTo>
                      <a:pt x="1522" y="408"/>
                      <a:pt x="1604" y="372"/>
                      <a:pt x="1687" y="372"/>
                    </a:cubicBezTo>
                    <a:cubicBezTo>
                      <a:pt x="1777" y="372"/>
                      <a:pt x="1867" y="414"/>
                      <a:pt x="1929" y="494"/>
                    </a:cubicBezTo>
                    <a:lnTo>
                      <a:pt x="2310" y="971"/>
                    </a:lnTo>
                    <a:cubicBezTo>
                      <a:pt x="2343" y="1010"/>
                      <a:pt x="2390" y="1028"/>
                      <a:pt x="2438" y="1028"/>
                    </a:cubicBezTo>
                    <a:cubicBezTo>
                      <a:pt x="2477" y="1028"/>
                      <a:pt x="2516" y="1016"/>
                      <a:pt x="2548" y="995"/>
                    </a:cubicBezTo>
                    <a:cubicBezTo>
                      <a:pt x="2620" y="887"/>
                      <a:pt x="2644" y="792"/>
                      <a:pt x="2584" y="721"/>
                    </a:cubicBezTo>
                    <a:lnTo>
                      <a:pt x="2191" y="244"/>
                    </a:lnTo>
                    <a:cubicBezTo>
                      <a:pt x="2064" y="81"/>
                      <a:pt x="1881" y="0"/>
                      <a:pt x="16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48" name="Google Shape;13306;p59">
                <a:extLst>
                  <a:ext uri="{FF2B5EF4-FFF2-40B4-BE49-F238E27FC236}">
                    <a16:creationId xmlns:a16="http://schemas.microsoft.com/office/drawing/2014/main" id="{14D58D77-48E4-4B5D-97AC-E9E9FC9F694A}"/>
                  </a:ext>
                </a:extLst>
              </p:cNvPr>
              <p:cNvSpPr/>
              <p:nvPr/>
            </p:nvSpPr>
            <p:spPr>
              <a:xfrm>
                <a:off x="7667885" y="3387379"/>
                <a:ext cx="91280" cy="314202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9879" extrusionOk="0">
                    <a:moveTo>
                      <a:pt x="2334" y="1"/>
                    </a:moveTo>
                    <a:cubicBezTo>
                      <a:pt x="2310" y="1"/>
                      <a:pt x="2286" y="6"/>
                      <a:pt x="2263" y="20"/>
                    </a:cubicBezTo>
                    <a:cubicBezTo>
                      <a:pt x="2179" y="67"/>
                      <a:pt x="2144" y="151"/>
                      <a:pt x="2179" y="246"/>
                    </a:cubicBezTo>
                    <a:cubicBezTo>
                      <a:pt x="2536" y="948"/>
                      <a:pt x="2453" y="1544"/>
                      <a:pt x="2465" y="1639"/>
                    </a:cubicBezTo>
                    <a:lnTo>
                      <a:pt x="2084" y="2044"/>
                    </a:lnTo>
                    <a:cubicBezTo>
                      <a:pt x="1822" y="2318"/>
                      <a:pt x="1858" y="2746"/>
                      <a:pt x="2144" y="2973"/>
                    </a:cubicBezTo>
                    <a:lnTo>
                      <a:pt x="2465" y="3234"/>
                    </a:lnTo>
                    <a:lnTo>
                      <a:pt x="2465" y="5616"/>
                    </a:lnTo>
                    <a:cubicBezTo>
                      <a:pt x="2465" y="5973"/>
                      <a:pt x="2358" y="6306"/>
                      <a:pt x="2155" y="6580"/>
                    </a:cubicBezTo>
                    <a:lnTo>
                      <a:pt x="1334" y="7711"/>
                    </a:lnTo>
                    <a:lnTo>
                      <a:pt x="1334" y="3937"/>
                    </a:lnTo>
                    <a:lnTo>
                      <a:pt x="2084" y="3389"/>
                    </a:lnTo>
                    <a:cubicBezTo>
                      <a:pt x="2155" y="3330"/>
                      <a:pt x="2167" y="3223"/>
                      <a:pt x="2108" y="3151"/>
                    </a:cubicBezTo>
                    <a:cubicBezTo>
                      <a:pt x="2073" y="3102"/>
                      <a:pt x="2022" y="3078"/>
                      <a:pt x="1972" y="3078"/>
                    </a:cubicBezTo>
                    <a:cubicBezTo>
                      <a:pt x="1935" y="3078"/>
                      <a:pt x="1899" y="3091"/>
                      <a:pt x="1870" y="3115"/>
                    </a:cubicBezTo>
                    <a:lnTo>
                      <a:pt x="1322" y="3520"/>
                    </a:lnTo>
                    <a:lnTo>
                      <a:pt x="1322" y="210"/>
                    </a:lnTo>
                    <a:cubicBezTo>
                      <a:pt x="1322" y="127"/>
                      <a:pt x="1251" y="44"/>
                      <a:pt x="1155" y="44"/>
                    </a:cubicBezTo>
                    <a:cubicBezTo>
                      <a:pt x="1072" y="44"/>
                      <a:pt x="989" y="127"/>
                      <a:pt x="989" y="210"/>
                    </a:cubicBezTo>
                    <a:lnTo>
                      <a:pt x="989" y="1270"/>
                    </a:lnTo>
                    <a:lnTo>
                      <a:pt x="608" y="925"/>
                    </a:lnTo>
                    <a:cubicBezTo>
                      <a:pt x="575" y="897"/>
                      <a:pt x="535" y="883"/>
                      <a:pt x="495" y="883"/>
                    </a:cubicBezTo>
                    <a:cubicBezTo>
                      <a:pt x="448" y="883"/>
                      <a:pt x="402" y="903"/>
                      <a:pt x="370" y="948"/>
                    </a:cubicBezTo>
                    <a:cubicBezTo>
                      <a:pt x="310" y="1020"/>
                      <a:pt x="310" y="1127"/>
                      <a:pt x="381" y="1187"/>
                    </a:cubicBezTo>
                    <a:cubicBezTo>
                      <a:pt x="846" y="1579"/>
                      <a:pt x="977" y="1722"/>
                      <a:pt x="989" y="1722"/>
                    </a:cubicBezTo>
                    <a:lnTo>
                      <a:pt x="989" y="4842"/>
                    </a:lnTo>
                    <a:lnTo>
                      <a:pt x="655" y="4532"/>
                    </a:lnTo>
                    <a:cubicBezTo>
                      <a:pt x="615" y="4504"/>
                      <a:pt x="573" y="4489"/>
                      <a:pt x="533" y="4489"/>
                    </a:cubicBezTo>
                    <a:cubicBezTo>
                      <a:pt x="489" y="4489"/>
                      <a:pt x="448" y="4507"/>
                      <a:pt x="417" y="4544"/>
                    </a:cubicBezTo>
                    <a:cubicBezTo>
                      <a:pt x="358" y="4616"/>
                      <a:pt x="358" y="4723"/>
                      <a:pt x="429" y="4782"/>
                    </a:cubicBezTo>
                    <a:lnTo>
                      <a:pt x="989" y="5306"/>
                    </a:lnTo>
                    <a:lnTo>
                      <a:pt x="989" y="7795"/>
                    </a:lnTo>
                    <a:lnTo>
                      <a:pt x="322" y="6854"/>
                    </a:lnTo>
                    <a:cubicBezTo>
                      <a:pt x="283" y="6808"/>
                      <a:pt x="235" y="6782"/>
                      <a:pt x="183" y="6782"/>
                    </a:cubicBezTo>
                    <a:cubicBezTo>
                      <a:pt x="155" y="6782"/>
                      <a:pt x="125" y="6789"/>
                      <a:pt x="96" y="6806"/>
                    </a:cubicBezTo>
                    <a:cubicBezTo>
                      <a:pt x="24" y="6866"/>
                      <a:pt x="12" y="6961"/>
                      <a:pt x="60" y="7033"/>
                    </a:cubicBezTo>
                    <a:lnTo>
                      <a:pt x="989" y="8342"/>
                    </a:lnTo>
                    <a:lnTo>
                      <a:pt x="989" y="8699"/>
                    </a:lnTo>
                    <a:lnTo>
                      <a:pt x="298" y="8033"/>
                    </a:lnTo>
                    <a:cubicBezTo>
                      <a:pt x="268" y="8003"/>
                      <a:pt x="227" y="7988"/>
                      <a:pt x="183" y="7988"/>
                    </a:cubicBezTo>
                    <a:cubicBezTo>
                      <a:pt x="140" y="7988"/>
                      <a:pt x="96" y="8003"/>
                      <a:pt x="60" y="8033"/>
                    </a:cubicBezTo>
                    <a:cubicBezTo>
                      <a:pt x="0" y="8092"/>
                      <a:pt x="0" y="8187"/>
                      <a:pt x="60" y="8271"/>
                    </a:cubicBezTo>
                    <a:lnTo>
                      <a:pt x="977" y="9164"/>
                    </a:lnTo>
                    <a:lnTo>
                      <a:pt x="977" y="9711"/>
                    </a:lnTo>
                    <a:cubicBezTo>
                      <a:pt x="977" y="9795"/>
                      <a:pt x="1048" y="9878"/>
                      <a:pt x="1143" y="9878"/>
                    </a:cubicBezTo>
                    <a:cubicBezTo>
                      <a:pt x="1227" y="9878"/>
                      <a:pt x="1310" y="9795"/>
                      <a:pt x="1310" y="9711"/>
                    </a:cubicBezTo>
                    <a:lnTo>
                      <a:pt x="1310" y="9164"/>
                    </a:lnTo>
                    <a:lnTo>
                      <a:pt x="2263" y="8187"/>
                    </a:lnTo>
                    <a:cubicBezTo>
                      <a:pt x="2322" y="8128"/>
                      <a:pt x="2322" y="8033"/>
                      <a:pt x="2263" y="7949"/>
                    </a:cubicBezTo>
                    <a:cubicBezTo>
                      <a:pt x="2234" y="7915"/>
                      <a:pt x="2195" y="7900"/>
                      <a:pt x="2154" y="7900"/>
                    </a:cubicBezTo>
                    <a:cubicBezTo>
                      <a:pt x="2109" y="7900"/>
                      <a:pt x="2062" y="7918"/>
                      <a:pt x="2024" y="7949"/>
                    </a:cubicBezTo>
                    <a:lnTo>
                      <a:pt x="1286" y="8688"/>
                    </a:lnTo>
                    <a:lnTo>
                      <a:pt x="1286" y="8247"/>
                    </a:lnTo>
                    <a:lnTo>
                      <a:pt x="2382" y="6759"/>
                    </a:lnTo>
                    <a:cubicBezTo>
                      <a:pt x="2632" y="6425"/>
                      <a:pt x="2763" y="6021"/>
                      <a:pt x="2763" y="5604"/>
                    </a:cubicBezTo>
                    <a:lnTo>
                      <a:pt x="2763" y="3151"/>
                    </a:lnTo>
                    <a:cubicBezTo>
                      <a:pt x="2798" y="3115"/>
                      <a:pt x="2763" y="3068"/>
                      <a:pt x="2739" y="3044"/>
                    </a:cubicBezTo>
                    <a:lnTo>
                      <a:pt x="2346" y="2734"/>
                    </a:lnTo>
                    <a:cubicBezTo>
                      <a:pt x="2215" y="2627"/>
                      <a:pt x="2203" y="2413"/>
                      <a:pt x="2322" y="2282"/>
                    </a:cubicBezTo>
                    <a:cubicBezTo>
                      <a:pt x="2715" y="1853"/>
                      <a:pt x="2798" y="1841"/>
                      <a:pt x="2798" y="1722"/>
                    </a:cubicBezTo>
                    <a:cubicBezTo>
                      <a:pt x="2775" y="1568"/>
                      <a:pt x="2870" y="877"/>
                      <a:pt x="2477" y="91"/>
                    </a:cubicBezTo>
                    <a:cubicBezTo>
                      <a:pt x="2451" y="40"/>
                      <a:pt x="2394" y="1"/>
                      <a:pt x="23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534" name="Google Shape;13307;p59">
              <a:extLst>
                <a:ext uri="{FF2B5EF4-FFF2-40B4-BE49-F238E27FC236}">
                  <a16:creationId xmlns:a16="http://schemas.microsoft.com/office/drawing/2014/main" id="{6367C56D-89A5-4037-9226-AE99A162A54F}"/>
                </a:ext>
              </a:extLst>
            </p:cNvPr>
            <p:cNvGrpSpPr/>
            <p:nvPr/>
          </p:nvGrpSpPr>
          <p:grpSpPr>
            <a:xfrm>
              <a:off x="11046836" y="4271567"/>
              <a:ext cx="470120" cy="382763"/>
              <a:chOff x="7973468" y="3382322"/>
              <a:chExt cx="352590" cy="287072"/>
            </a:xfrm>
            <a:grpFill/>
          </p:grpSpPr>
          <p:sp>
            <p:nvSpPr>
              <p:cNvPr id="535" name="Google Shape;13308;p59">
                <a:extLst>
                  <a:ext uri="{FF2B5EF4-FFF2-40B4-BE49-F238E27FC236}">
                    <a16:creationId xmlns:a16="http://schemas.microsoft.com/office/drawing/2014/main" id="{76FBCC25-AB90-4478-9E26-D407E692BC75}"/>
                  </a:ext>
                </a:extLst>
              </p:cNvPr>
              <p:cNvSpPr/>
              <p:nvPr/>
            </p:nvSpPr>
            <p:spPr>
              <a:xfrm>
                <a:off x="7973468" y="3382322"/>
                <a:ext cx="352590" cy="287072"/>
              </a:xfrm>
              <a:custGeom>
                <a:avLst/>
                <a:gdLst/>
                <a:ahLst/>
                <a:cxnLst/>
                <a:rect l="l" t="t" r="r" b="b"/>
                <a:pathLst>
                  <a:path w="11086" h="9026" extrusionOk="0">
                    <a:moveTo>
                      <a:pt x="5370" y="334"/>
                    </a:moveTo>
                    <a:lnTo>
                      <a:pt x="5370" y="7001"/>
                    </a:lnTo>
                    <a:lnTo>
                      <a:pt x="941" y="7001"/>
                    </a:lnTo>
                    <a:lnTo>
                      <a:pt x="941" y="334"/>
                    </a:lnTo>
                    <a:close/>
                    <a:moveTo>
                      <a:pt x="5370" y="7323"/>
                    </a:moveTo>
                    <a:lnTo>
                      <a:pt x="5370" y="7656"/>
                    </a:lnTo>
                    <a:lnTo>
                      <a:pt x="941" y="7656"/>
                    </a:lnTo>
                    <a:lnTo>
                      <a:pt x="941" y="7323"/>
                    </a:lnTo>
                    <a:close/>
                    <a:moveTo>
                      <a:pt x="10133" y="7323"/>
                    </a:moveTo>
                    <a:lnTo>
                      <a:pt x="10133" y="7656"/>
                    </a:lnTo>
                    <a:lnTo>
                      <a:pt x="5704" y="7656"/>
                    </a:lnTo>
                    <a:lnTo>
                      <a:pt x="5704" y="7323"/>
                    </a:lnTo>
                    <a:close/>
                    <a:moveTo>
                      <a:pt x="5835" y="7977"/>
                    </a:moveTo>
                    <a:lnTo>
                      <a:pt x="5835" y="8680"/>
                    </a:lnTo>
                    <a:lnTo>
                      <a:pt x="5240" y="8692"/>
                    </a:lnTo>
                    <a:cubicBezTo>
                      <a:pt x="5240" y="8692"/>
                      <a:pt x="5228" y="8692"/>
                      <a:pt x="5228" y="8680"/>
                    </a:cubicBezTo>
                    <a:lnTo>
                      <a:pt x="5228" y="7977"/>
                    </a:lnTo>
                    <a:close/>
                    <a:moveTo>
                      <a:pt x="775" y="0"/>
                    </a:moveTo>
                    <a:cubicBezTo>
                      <a:pt x="691" y="0"/>
                      <a:pt x="608" y="72"/>
                      <a:pt x="608" y="167"/>
                    </a:cubicBezTo>
                    <a:lnTo>
                      <a:pt x="608" y="536"/>
                    </a:lnTo>
                    <a:lnTo>
                      <a:pt x="465" y="536"/>
                    </a:lnTo>
                    <a:cubicBezTo>
                      <a:pt x="215" y="536"/>
                      <a:pt x="1" y="738"/>
                      <a:pt x="1" y="1000"/>
                    </a:cubicBezTo>
                    <a:lnTo>
                      <a:pt x="1" y="1715"/>
                    </a:lnTo>
                    <a:cubicBezTo>
                      <a:pt x="1" y="1798"/>
                      <a:pt x="72" y="1881"/>
                      <a:pt x="167" y="1881"/>
                    </a:cubicBezTo>
                    <a:cubicBezTo>
                      <a:pt x="251" y="1881"/>
                      <a:pt x="334" y="1798"/>
                      <a:pt x="334" y="1715"/>
                    </a:cubicBezTo>
                    <a:lnTo>
                      <a:pt x="334" y="1000"/>
                    </a:lnTo>
                    <a:cubicBezTo>
                      <a:pt x="334" y="929"/>
                      <a:pt x="394" y="869"/>
                      <a:pt x="465" y="869"/>
                    </a:cubicBezTo>
                    <a:lnTo>
                      <a:pt x="608" y="869"/>
                    </a:lnTo>
                    <a:lnTo>
                      <a:pt x="608" y="7799"/>
                    </a:lnTo>
                    <a:cubicBezTo>
                      <a:pt x="608" y="7894"/>
                      <a:pt x="691" y="7965"/>
                      <a:pt x="775" y="7965"/>
                    </a:cubicBezTo>
                    <a:lnTo>
                      <a:pt x="4918" y="7965"/>
                    </a:lnTo>
                    <a:lnTo>
                      <a:pt x="4918" y="8335"/>
                    </a:lnTo>
                    <a:lnTo>
                      <a:pt x="465" y="8335"/>
                    </a:lnTo>
                    <a:cubicBezTo>
                      <a:pt x="394" y="8335"/>
                      <a:pt x="334" y="8275"/>
                      <a:pt x="334" y="8204"/>
                    </a:cubicBezTo>
                    <a:lnTo>
                      <a:pt x="334" y="2429"/>
                    </a:lnTo>
                    <a:cubicBezTo>
                      <a:pt x="334" y="2334"/>
                      <a:pt x="251" y="2262"/>
                      <a:pt x="167" y="2262"/>
                    </a:cubicBezTo>
                    <a:cubicBezTo>
                      <a:pt x="72" y="2262"/>
                      <a:pt x="1" y="2334"/>
                      <a:pt x="1" y="2429"/>
                    </a:cubicBezTo>
                    <a:lnTo>
                      <a:pt x="1" y="8204"/>
                    </a:lnTo>
                    <a:cubicBezTo>
                      <a:pt x="1" y="8454"/>
                      <a:pt x="215" y="8668"/>
                      <a:pt x="465" y="8668"/>
                    </a:cubicBezTo>
                    <a:lnTo>
                      <a:pt x="4918" y="8668"/>
                    </a:lnTo>
                    <a:lnTo>
                      <a:pt x="4918" y="8680"/>
                    </a:lnTo>
                    <a:cubicBezTo>
                      <a:pt x="4918" y="8858"/>
                      <a:pt x="5061" y="9025"/>
                      <a:pt x="5251" y="9025"/>
                    </a:cubicBezTo>
                    <a:lnTo>
                      <a:pt x="5835" y="9025"/>
                    </a:lnTo>
                    <a:cubicBezTo>
                      <a:pt x="6013" y="9025"/>
                      <a:pt x="6180" y="8870"/>
                      <a:pt x="6180" y="8680"/>
                    </a:cubicBezTo>
                    <a:lnTo>
                      <a:pt x="6180" y="8668"/>
                    </a:lnTo>
                    <a:lnTo>
                      <a:pt x="10633" y="8668"/>
                    </a:lnTo>
                    <a:cubicBezTo>
                      <a:pt x="10883" y="8668"/>
                      <a:pt x="11085" y="8454"/>
                      <a:pt x="11085" y="8204"/>
                    </a:cubicBezTo>
                    <a:lnTo>
                      <a:pt x="11085" y="1012"/>
                    </a:lnTo>
                    <a:cubicBezTo>
                      <a:pt x="11074" y="762"/>
                      <a:pt x="10871" y="548"/>
                      <a:pt x="10609" y="548"/>
                    </a:cubicBezTo>
                    <a:lnTo>
                      <a:pt x="10466" y="548"/>
                    </a:lnTo>
                    <a:lnTo>
                      <a:pt x="10466" y="179"/>
                    </a:lnTo>
                    <a:cubicBezTo>
                      <a:pt x="10466" y="95"/>
                      <a:pt x="10395" y="12"/>
                      <a:pt x="10300" y="12"/>
                    </a:cubicBezTo>
                    <a:lnTo>
                      <a:pt x="9692" y="12"/>
                    </a:lnTo>
                    <a:cubicBezTo>
                      <a:pt x="9597" y="12"/>
                      <a:pt x="9526" y="95"/>
                      <a:pt x="9526" y="179"/>
                    </a:cubicBezTo>
                    <a:cubicBezTo>
                      <a:pt x="9526" y="274"/>
                      <a:pt x="9597" y="345"/>
                      <a:pt x="9692" y="345"/>
                    </a:cubicBezTo>
                    <a:lnTo>
                      <a:pt x="10133" y="345"/>
                    </a:lnTo>
                    <a:lnTo>
                      <a:pt x="10133" y="5894"/>
                    </a:lnTo>
                    <a:cubicBezTo>
                      <a:pt x="10133" y="5989"/>
                      <a:pt x="10216" y="6060"/>
                      <a:pt x="10300" y="6060"/>
                    </a:cubicBezTo>
                    <a:cubicBezTo>
                      <a:pt x="10395" y="6060"/>
                      <a:pt x="10466" y="5989"/>
                      <a:pt x="10466" y="5894"/>
                    </a:cubicBezTo>
                    <a:lnTo>
                      <a:pt x="10466" y="881"/>
                    </a:lnTo>
                    <a:lnTo>
                      <a:pt x="10609" y="881"/>
                    </a:lnTo>
                    <a:cubicBezTo>
                      <a:pt x="10693" y="881"/>
                      <a:pt x="10752" y="941"/>
                      <a:pt x="10752" y="1012"/>
                    </a:cubicBezTo>
                    <a:lnTo>
                      <a:pt x="10752" y="8204"/>
                    </a:lnTo>
                    <a:cubicBezTo>
                      <a:pt x="10752" y="8275"/>
                      <a:pt x="10693" y="8335"/>
                      <a:pt x="10609" y="8335"/>
                    </a:cubicBezTo>
                    <a:lnTo>
                      <a:pt x="6168" y="8335"/>
                    </a:lnTo>
                    <a:lnTo>
                      <a:pt x="6168" y="7965"/>
                    </a:lnTo>
                    <a:lnTo>
                      <a:pt x="10300" y="7965"/>
                    </a:lnTo>
                    <a:cubicBezTo>
                      <a:pt x="10395" y="7965"/>
                      <a:pt x="10466" y="7882"/>
                      <a:pt x="10466" y="7799"/>
                    </a:cubicBezTo>
                    <a:lnTo>
                      <a:pt x="10466" y="6584"/>
                    </a:lnTo>
                    <a:cubicBezTo>
                      <a:pt x="10466" y="6489"/>
                      <a:pt x="10395" y="6418"/>
                      <a:pt x="10300" y="6418"/>
                    </a:cubicBezTo>
                    <a:cubicBezTo>
                      <a:pt x="10216" y="6418"/>
                      <a:pt x="10133" y="6489"/>
                      <a:pt x="10133" y="6584"/>
                    </a:cubicBezTo>
                    <a:lnTo>
                      <a:pt x="10133" y="7001"/>
                    </a:lnTo>
                    <a:lnTo>
                      <a:pt x="5704" y="7001"/>
                    </a:lnTo>
                    <a:lnTo>
                      <a:pt x="5704" y="334"/>
                    </a:lnTo>
                    <a:lnTo>
                      <a:pt x="9002" y="334"/>
                    </a:lnTo>
                    <a:cubicBezTo>
                      <a:pt x="9097" y="334"/>
                      <a:pt x="9169" y="250"/>
                      <a:pt x="9169" y="167"/>
                    </a:cubicBezTo>
                    <a:cubicBezTo>
                      <a:pt x="9169" y="72"/>
                      <a:pt x="9097" y="0"/>
                      <a:pt x="900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36" name="Google Shape;13309;p59">
                <a:extLst>
                  <a:ext uri="{FF2B5EF4-FFF2-40B4-BE49-F238E27FC236}">
                    <a16:creationId xmlns:a16="http://schemas.microsoft.com/office/drawing/2014/main" id="{6783938F-4A7B-4AE8-9333-D3BED2555B95}"/>
                  </a:ext>
                </a:extLst>
              </p:cNvPr>
              <p:cNvSpPr/>
              <p:nvPr/>
            </p:nvSpPr>
            <p:spPr>
              <a:xfrm>
                <a:off x="8051486" y="3417149"/>
                <a:ext cx="73883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334" extrusionOk="0">
                    <a:moveTo>
                      <a:pt x="167" y="1"/>
                    </a:moveTo>
                    <a:cubicBezTo>
                      <a:pt x="84" y="1"/>
                      <a:pt x="0" y="84"/>
                      <a:pt x="0" y="167"/>
                    </a:cubicBezTo>
                    <a:cubicBezTo>
                      <a:pt x="0" y="262"/>
                      <a:pt x="84" y="334"/>
                      <a:pt x="167" y="334"/>
                    </a:cubicBezTo>
                    <a:lnTo>
                      <a:pt x="2167" y="334"/>
                    </a:lnTo>
                    <a:cubicBezTo>
                      <a:pt x="2251" y="334"/>
                      <a:pt x="2322" y="262"/>
                      <a:pt x="2322" y="167"/>
                    </a:cubicBezTo>
                    <a:cubicBezTo>
                      <a:pt x="2322" y="84"/>
                      <a:pt x="2251" y="1"/>
                      <a:pt x="2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37" name="Google Shape;13310;p59">
                <a:extLst>
                  <a:ext uri="{FF2B5EF4-FFF2-40B4-BE49-F238E27FC236}">
                    <a16:creationId xmlns:a16="http://schemas.microsoft.com/office/drawing/2014/main" id="{AC719869-4EBE-4F8D-9435-A3EF57AE8F17}"/>
                  </a:ext>
                </a:extLst>
              </p:cNvPr>
              <p:cNvSpPr/>
              <p:nvPr/>
            </p:nvSpPr>
            <p:spPr>
              <a:xfrm>
                <a:off x="8022702" y="3437981"/>
                <a:ext cx="102667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34" extrusionOk="0">
                    <a:moveTo>
                      <a:pt x="167" y="0"/>
                    </a:moveTo>
                    <a:cubicBezTo>
                      <a:pt x="72" y="0"/>
                      <a:pt x="1" y="84"/>
                      <a:pt x="1" y="167"/>
                    </a:cubicBezTo>
                    <a:cubicBezTo>
                      <a:pt x="12" y="262"/>
                      <a:pt x="72" y="334"/>
                      <a:pt x="167" y="334"/>
                    </a:cubicBezTo>
                    <a:lnTo>
                      <a:pt x="3072" y="334"/>
                    </a:lnTo>
                    <a:cubicBezTo>
                      <a:pt x="3156" y="334"/>
                      <a:pt x="3227" y="262"/>
                      <a:pt x="3227" y="167"/>
                    </a:cubicBezTo>
                    <a:cubicBezTo>
                      <a:pt x="3227" y="84"/>
                      <a:pt x="3156" y="0"/>
                      <a:pt x="30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38" name="Google Shape;13311;p59">
                <a:extLst>
                  <a:ext uri="{FF2B5EF4-FFF2-40B4-BE49-F238E27FC236}">
                    <a16:creationId xmlns:a16="http://schemas.microsoft.com/office/drawing/2014/main" id="{31603DAA-71E1-45EB-9AF1-39ACA82FFABF}"/>
                  </a:ext>
                </a:extLst>
              </p:cNvPr>
              <p:cNvSpPr/>
              <p:nvPr/>
            </p:nvSpPr>
            <p:spPr>
              <a:xfrm>
                <a:off x="8022702" y="3458432"/>
                <a:ext cx="102667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34" extrusionOk="0">
                    <a:moveTo>
                      <a:pt x="167" y="0"/>
                    </a:moveTo>
                    <a:cubicBezTo>
                      <a:pt x="72" y="0"/>
                      <a:pt x="1" y="84"/>
                      <a:pt x="1" y="167"/>
                    </a:cubicBezTo>
                    <a:cubicBezTo>
                      <a:pt x="12" y="274"/>
                      <a:pt x="72" y="334"/>
                      <a:pt x="167" y="334"/>
                    </a:cubicBezTo>
                    <a:lnTo>
                      <a:pt x="3072" y="334"/>
                    </a:lnTo>
                    <a:cubicBezTo>
                      <a:pt x="3156" y="334"/>
                      <a:pt x="3227" y="262"/>
                      <a:pt x="3227" y="167"/>
                    </a:cubicBezTo>
                    <a:cubicBezTo>
                      <a:pt x="3227" y="84"/>
                      <a:pt x="3156" y="0"/>
                      <a:pt x="30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39" name="Google Shape;13312;p59">
                <a:extLst>
                  <a:ext uri="{FF2B5EF4-FFF2-40B4-BE49-F238E27FC236}">
                    <a16:creationId xmlns:a16="http://schemas.microsoft.com/office/drawing/2014/main" id="{43D75EA0-0BE1-4CFF-A1D9-23C04A906FAC}"/>
                  </a:ext>
                </a:extLst>
              </p:cNvPr>
              <p:cNvSpPr/>
              <p:nvPr/>
            </p:nvSpPr>
            <p:spPr>
              <a:xfrm>
                <a:off x="8022702" y="3479264"/>
                <a:ext cx="81071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334" extrusionOk="0">
                    <a:moveTo>
                      <a:pt x="167" y="0"/>
                    </a:moveTo>
                    <a:cubicBezTo>
                      <a:pt x="72" y="0"/>
                      <a:pt x="1" y="84"/>
                      <a:pt x="1" y="167"/>
                    </a:cubicBezTo>
                    <a:cubicBezTo>
                      <a:pt x="12" y="262"/>
                      <a:pt x="72" y="334"/>
                      <a:pt x="167" y="334"/>
                    </a:cubicBezTo>
                    <a:lnTo>
                      <a:pt x="2382" y="334"/>
                    </a:lnTo>
                    <a:cubicBezTo>
                      <a:pt x="2477" y="334"/>
                      <a:pt x="2549" y="262"/>
                      <a:pt x="2549" y="167"/>
                    </a:cubicBezTo>
                    <a:cubicBezTo>
                      <a:pt x="2549" y="84"/>
                      <a:pt x="2477" y="0"/>
                      <a:pt x="23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40" name="Google Shape;13313;p59">
                <a:extLst>
                  <a:ext uri="{FF2B5EF4-FFF2-40B4-BE49-F238E27FC236}">
                    <a16:creationId xmlns:a16="http://schemas.microsoft.com/office/drawing/2014/main" id="{9B8C0748-F2EE-405C-9A2D-4CE7A79FA78F}"/>
                  </a:ext>
                </a:extLst>
              </p:cNvPr>
              <p:cNvSpPr/>
              <p:nvPr/>
            </p:nvSpPr>
            <p:spPr>
              <a:xfrm>
                <a:off x="8051486" y="3520515"/>
                <a:ext cx="73883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335" extrusionOk="0">
                    <a:moveTo>
                      <a:pt x="167" y="1"/>
                    </a:moveTo>
                    <a:cubicBezTo>
                      <a:pt x="84" y="1"/>
                      <a:pt x="0" y="72"/>
                      <a:pt x="0" y="168"/>
                    </a:cubicBezTo>
                    <a:cubicBezTo>
                      <a:pt x="0" y="251"/>
                      <a:pt x="84" y="334"/>
                      <a:pt x="167" y="334"/>
                    </a:cubicBezTo>
                    <a:lnTo>
                      <a:pt x="2167" y="334"/>
                    </a:lnTo>
                    <a:cubicBezTo>
                      <a:pt x="2251" y="334"/>
                      <a:pt x="2322" y="251"/>
                      <a:pt x="2322" y="168"/>
                    </a:cubicBezTo>
                    <a:cubicBezTo>
                      <a:pt x="2322" y="72"/>
                      <a:pt x="2251" y="1"/>
                      <a:pt x="2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41" name="Google Shape;13314;p59">
                <a:extLst>
                  <a:ext uri="{FF2B5EF4-FFF2-40B4-BE49-F238E27FC236}">
                    <a16:creationId xmlns:a16="http://schemas.microsoft.com/office/drawing/2014/main" id="{E7C4DE5D-CAAB-40AE-8181-32B7FAE8E240}"/>
                  </a:ext>
                </a:extLst>
              </p:cNvPr>
              <p:cNvSpPr/>
              <p:nvPr/>
            </p:nvSpPr>
            <p:spPr>
              <a:xfrm>
                <a:off x="8022702" y="3540966"/>
                <a:ext cx="102667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23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2" y="263"/>
                      <a:pt x="72" y="322"/>
                      <a:pt x="167" y="322"/>
                    </a:cubicBezTo>
                    <a:lnTo>
                      <a:pt x="3072" y="322"/>
                    </a:lnTo>
                    <a:cubicBezTo>
                      <a:pt x="3156" y="322"/>
                      <a:pt x="3227" y="251"/>
                      <a:pt x="3227" y="168"/>
                    </a:cubicBezTo>
                    <a:cubicBezTo>
                      <a:pt x="3227" y="72"/>
                      <a:pt x="3156" y="1"/>
                      <a:pt x="30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42" name="Google Shape;13315;p59">
                <a:extLst>
                  <a:ext uri="{FF2B5EF4-FFF2-40B4-BE49-F238E27FC236}">
                    <a16:creationId xmlns:a16="http://schemas.microsoft.com/office/drawing/2014/main" id="{03295644-C15A-4250-9C4B-6D14670C1390}"/>
                  </a:ext>
                </a:extLst>
              </p:cNvPr>
              <p:cNvSpPr/>
              <p:nvPr/>
            </p:nvSpPr>
            <p:spPr>
              <a:xfrm>
                <a:off x="8022702" y="3561798"/>
                <a:ext cx="49266" cy="10273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323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2" y="251"/>
                      <a:pt x="72" y="322"/>
                      <a:pt x="167" y="322"/>
                    </a:cubicBezTo>
                    <a:lnTo>
                      <a:pt x="1382" y="322"/>
                    </a:lnTo>
                    <a:cubicBezTo>
                      <a:pt x="1477" y="322"/>
                      <a:pt x="1548" y="251"/>
                      <a:pt x="1548" y="167"/>
                    </a:cubicBezTo>
                    <a:cubicBezTo>
                      <a:pt x="1548" y="72"/>
                      <a:pt x="1477" y="1"/>
                      <a:pt x="13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43" name="Google Shape;13316;p59">
                <a:extLst>
                  <a:ext uri="{FF2B5EF4-FFF2-40B4-BE49-F238E27FC236}">
                    <a16:creationId xmlns:a16="http://schemas.microsoft.com/office/drawing/2014/main" id="{6F5BC8D4-1451-4C1F-9A22-DA4160E4F929}"/>
                  </a:ext>
                </a:extLst>
              </p:cNvPr>
              <p:cNvSpPr/>
              <p:nvPr/>
            </p:nvSpPr>
            <p:spPr>
              <a:xfrm>
                <a:off x="8200683" y="3486452"/>
                <a:ext cx="73883" cy="10623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334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34"/>
                      <a:pt x="167" y="334"/>
                    </a:cubicBezTo>
                    <a:lnTo>
                      <a:pt x="2156" y="334"/>
                    </a:lnTo>
                    <a:cubicBezTo>
                      <a:pt x="2251" y="334"/>
                      <a:pt x="2322" y="250"/>
                      <a:pt x="2322" y="167"/>
                    </a:cubicBezTo>
                    <a:cubicBezTo>
                      <a:pt x="2322" y="72"/>
                      <a:pt x="2251" y="0"/>
                      <a:pt x="21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44" name="Google Shape;13317;p59">
                <a:extLst>
                  <a:ext uri="{FF2B5EF4-FFF2-40B4-BE49-F238E27FC236}">
                    <a16:creationId xmlns:a16="http://schemas.microsoft.com/office/drawing/2014/main" id="{25EF6C08-63F0-488F-B623-E5FA64D14367}"/>
                  </a:ext>
                </a:extLst>
              </p:cNvPr>
              <p:cNvSpPr/>
              <p:nvPr/>
            </p:nvSpPr>
            <p:spPr>
              <a:xfrm>
                <a:off x="8171899" y="3506902"/>
                <a:ext cx="102667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2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7" y="322"/>
                    </a:cubicBezTo>
                    <a:lnTo>
                      <a:pt x="3061" y="322"/>
                    </a:lnTo>
                    <a:cubicBezTo>
                      <a:pt x="3156" y="322"/>
                      <a:pt x="3227" y="250"/>
                      <a:pt x="3227" y="167"/>
                    </a:cubicBezTo>
                    <a:cubicBezTo>
                      <a:pt x="3227" y="72"/>
                      <a:pt x="3156" y="0"/>
                      <a:pt x="30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45" name="Google Shape;13318;p59">
                <a:extLst>
                  <a:ext uri="{FF2B5EF4-FFF2-40B4-BE49-F238E27FC236}">
                    <a16:creationId xmlns:a16="http://schemas.microsoft.com/office/drawing/2014/main" id="{949B0353-5961-4406-992A-063F7EC0423B}"/>
                  </a:ext>
                </a:extLst>
              </p:cNvPr>
              <p:cNvSpPr/>
              <p:nvPr/>
            </p:nvSpPr>
            <p:spPr>
              <a:xfrm>
                <a:off x="8171899" y="3527735"/>
                <a:ext cx="49266" cy="10241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32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7" y="322"/>
                    </a:cubicBezTo>
                    <a:lnTo>
                      <a:pt x="1382" y="322"/>
                    </a:lnTo>
                    <a:cubicBezTo>
                      <a:pt x="1477" y="322"/>
                      <a:pt x="1548" y="250"/>
                      <a:pt x="1548" y="167"/>
                    </a:cubicBezTo>
                    <a:cubicBezTo>
                      <a:pt x="1548" y="72"/>
                      <a:pt x="1477" y="0"/>
                      <a:pt x="13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546" name="Google Shape;13319;p59">
                <a:extLst>
                  <a:ext uri="{FF2B5EF4-FFF2-40B4-BE49-F238E27FC236}">
                    <a16:creationId xmlns:a16="http://schemas.microsoft.com/office/drawing/2014/main" id="{6751530A-19E7-430D-AC90-C64D3F35E64B}"/>
                  </a:ext>
                </a:extLst>
              </p:cNvPr>
              <p:cNvSpPr/>
              <p:nvPr/>
            </p:nvSpPr>
            <p:spPr>
              <a:xfrm>
                <a:off x="8174189" y="3417149"/>
                <a:ext cx="102635" cy="45099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1418" extrusionOk="0">
                    <a:moveTo>
                      <a:pt x="2905" y="334"/>
                    </a:moveTo>
                    <a:lnTo>
                      <a:pt x="2905" y="1096"/>
                    </a:lnTo>
                    <a:lnTo>
                      <a:pt x="333" y="1096"/>
                    </a:lnTo>
                    <a:lnTo>
                      <a:pt x="333" y="334"/>
                    </a:lnTo>
                    <a:close/>
                    <a:moveTo>
                      <a:pt x="167" y="1"/>
                    </a:moveTo>
                    <a:cubicBezTo>
                      <a:pt x="72" y="12"/>
                      <a:pt x="0" y="84"/>
                      <a:pt x="0" y="167"/>
                    </a:cubicBezTo>
                    <a:lnTo>
                      <a:pt x="0" y="1251"/>
                    </a:lnTo>
                    <a:cubicBezTo>
                      <a:pt x="0" y="1346"/>
                      <a:pt x="72" y="1417"/>
                      <a:pt x="167" y="1417"/>
                    </a:cubicBezTo>
                    <a:lnTo>
                      <a:pt x="3072" y="1417"/>
                    </a:lnTo>
                    <a:cubicBezTo>
                      <a:pt x="3155" y="1417"/>
                      <a:pt x="3227" y="1346"/>
                      <a:pt x="3227" y="1251"/>
                    </a:cubicBezTo>
                    <a:lnTo>
                      <a:pt x="3227" y="167"/>
                    </a:lnTo>
                    <a:cubicBezTo>
                      <a:pt x="3227" y="84"/>
                      <a:pt x="3155" y="1"/>
                      <a:pt x="30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645" name="组合 644">
            <a:extLst>
              <a:ext uri="{FF2B5EF4-FFF2-40B4-BE49-F238E27FC236}">
                <a16:creationId xmlns:a16="http://schemas.microsoft.com/office/drawing/2014/main" id="{785A26A8-58BE-4A7E-BC03-C0E88AC1E350}"/>
              </a:ext>
            </a:extLst>
          </p:cNvPr>
          <p:cNvGrpSpPr/>
          <p:nvPr/>
        </p:nvGrpSpPr>
        <p:grpSpPr>
          <a:xfrm>
            <a:off x="660400" y="428538"/>
            <a:ext cx="10858500" cy="461665"/>
            <a:chOff x="660400" y="760968"/>
            <a:chExt cx="10858500" cy="461665"/>
          </a:xfrm>
        </p:grpSpPr>
        <p:sp>
          <p:nvSpPr>
            <p:cNvPr id="646" name="文本框 645">
              <a:extLst>
                <a:ext uri="{FF2B5EF4-FFF2-40B4-BE49-F238E27FC236}">
                  <a16:creationId xmlns:a16="http://schemas.microsoft.com/office/drawing/2014/main" id="{605174F9-3B33-40A3-9B61-270719612111}"/>
                </a:ext>
              </a:extLst>
            </p:cNvPr>
            <p:cNvSpPr txBox="1"/>
            <p:nvPr/>
          </p:nvSpPr>
          <p:spPr>
            <a:xfrm>
              <a:off x="5381764" y="76096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latin typeface="+mj-ea"/>
                  <a:ea typeface="+mj-ea"/>
                </a:rPr>
                <a:t>日常图标</a:t>
              </a:r>
            </a:p>
          </p:txBody>
        </p:sp>
        <p:cxnSp>
          <p:nvCxnSpPr>
            <p:cNvPr id="647" name="直接连接符 646">
              <a:extLst>
                <a:ext uri="{FF2B5EF4-FFF2-40B4-BE49-F238E27FC236}">
                  <a16:creationId xmlns:a16="http://schemas.microsoft.com/office/drawing/2014/main" id="{442EEF69-C781-4372-92E6-341EBEA08CCD}"/>
                </a:ext>
              </a:extLst>
            </p:cNvPr>
            <p:cNvCxnSpPr>
              <a:cxnSpLocks/>
            </p:cNvCxnSpPr>
            <p:nvPr/>
          </p:nvCxnSpPr>
          <p:spPr>
            <a:xfrm>
              <a:off x="7198900" y="991800"/>
              <a:ext cx="432000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8" name="直接连接符 647">
              <a:extLst>
                <a:ext uri="{FF2B5EF4-FFF2-40B4-BE49-F238E27FC236}">
                  <a16:creationId xmlns:a16="http://schemas.microsoft.com/office/drawing/2014/main" id="{B71CDA51-8735-4A8B-B11B-9FB01DF6B084}"/>
                </a:ext>
              </a:extLst>
            </p:cNvPr>
            <p:cNvCxnSpPr>
              <a:cxnSpLocks/>
            </p:cNvCxnSpPr>
            <p:nvPr/>
          </p:nvCxnSpPr>
          <p:spPr>
            <a:xfrm>
              <a:off x="660400" y="991800"/>
              <a:ext cx="432000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9" name="直接连接符 648">
            <a:extLst>
              <a:ext uri="{FF2B5EF4-FFF2-40B4-BE49-F238E27FC236}">
                <a16:creationId xmlns:a16="http://schemas.microsoft.com/office/drawing/2014/main" id="{29BE7360-7A46-4F12-9F2E-0E85ACFC9A5E}"/>
              </a:ext>
            </a:extLst>
          </p:cNvPr>
          <p:cNvCxnSpPr>
            <a:cxnSpLocks/>
          </p:cNvCxnSpPr>
          <p:nvPr/>
        </p:nvCxnSpPr>
        <p:spPr>
          <a:xfrm>
            <a:off x="660400" y="6235700"/>
            <a:ext cx="1085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9384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9" name="组合 1438">
            <a:extLst>
              <a:ext uri="{FF2B5EF4-FFF2-40B4-BE49-F238E27FC236}">
                <a16:creationId xmlns:a16="http://schemas.microsoft.com/office/drawing/2014/main" id="{4BEA3D86-1509-4BBD-92BB-05F522FB948E}"/>
              </a:ext>
            </a:extLst>
          </p:cNvPr>
          <p:cNvGrpSpPr/>
          <p:nvPr/>
        </p:nvGrpSpPr>
        <p:grpSpPr>
          <a:xfrm>
            <a:off x="2839107" y="1352096"/>
            <a:ext cx="538850" cy="4265222"/>
            <a:chOff x="2864618" y="1404691"/>
            <a:chExt cx="604531" cy="4785112"/>
          </a:xfrm>
        </p:grpSpPr>
        <p:grpSp>
          <p:nvGrpSpPr>
            <p:cNvPr id="711" name="Google Shape;11160;p57">
              <a:extLst>
                <a:ext uri="{FF2B5EF4-FFF2-40B4-BE49-F238E27FC236}">
                  <a16:creationId xmlns:a16="http://schemas.microsoft.com/office/drawing/2014/main" id="{FA0164F0-E2DB-4C83-BE40-1857528B870F}"/>
                </a:ext>
              </a:extLst>
            </p:cNvPr>
            <p:cNvGrpSpPr/>
            <p:nvPr/>
          </p:nvGrpSpPr>
          <p:grpSpPr>
            <a:xfrm>
              <a:off x="2933832" y="1404691"/>
              <a:ext cx="424961" cy="460820"/>
              <a:chOff x="2216956" y="1510503"/>
              <a:chExt cx="318721" cy="345615"/>
            </a:xfrm>
            <a:solidFill>
              <a:schemeClr val="tx1"/>
            </a:solidFill>
          </p:grpSpPr>
          <p:sp>
            <p:nvSpPr>
              <p:cNvPr id="712" name="Google Shape;11161;p57">
                <a:extLst>
                  <a:ext uri="{FF2B5EF4-FFF2-40B4-BE49-F238E27FC236}">
                    <a16:creationId xmlns:a16="http://schemas.microsoft.com/office/drawing/2014/main" id="{A623E1A4-E1ED-4FF4-B864-C313B538D9A8}"/>
                  </a:ext>
                </a:extLst>
              </p:cNvPr>
              <p:cNvSpPr/>
              <p:nvPr/>
            </p:nvSpPr>
            <p:spPr>
              <a:xfrm>
                <a:off x="2386724" y="1510503"/>
                <a:ext cx="142524" cy="151594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4763" extrusionOk="0">
                    <a:moveTo>
                      <a:pt x="2315" y="1"/>
                    </a:moveTo>
                    <a:cubicBezTo>
                      <a:pt x="2179" y="1"/>
                      <a:pt x="2042" y="13"/>
                      <a:pt x="1906" y="36"/>
                    </a:cubicBezTo>
                    <a:cubicBezTo>
                      <a:pt x="1334" y="155"/>
                      <a:pt x="846" y="488"/>
                      <a:pt x="513" y="964"/>
                    </a:cubicBezTo>
                    <a:cubicBezTo>
                      <a:pt x="1" y="1738"/>
                      <a:pt x="25" y="2727"/>
                      <a:pt x="572" y="3465"/>
                    </a:cubicBezTo>
                    <a:lnTo>
                      <a:pt x="537" y="4596"/>
                    </a:lnTo>
                    <a:cubicBezTo>
                      <a:pt x="537" y="4655"/>
                      <a:pt x="560" y="4703"/>
                      <a:pt x="608" y="4727"/>
                    </a:cubicBezTo>
                    <a:cubicBezTo>
                      <a:pt x="632" y="4739"/>
                      <a:pt x="667" y="4763"/>
                      <a:pt x="691" y="4763"/>
                    </a:cubicBezTo>
                    <a:cubicBezTo>
                      <a:pt x="727" y="4763"/>
                      <a:pt x="739" y="4763"/>
                      <a:pt x="775" y="4739"/>
                    </a:cubicBezTo>
                    <a:lnTo>
                      <a:pt x="1799" y="4263"/>
                    </a:lnTo>
                    <a:cubicBezTo>
                      <a:pt x="1980" y="4308"/>
                      <a:pt x="2163" y="4331"/>
                      <a:pt x="2344" y="4331"/>
                    </a:cubicBezTo>
                    <a:cubicBezTo>
                      <a:pt x="3055" y="4331"/>
                      <a:pt x="3734" y="3986"/>
                      <a:pt x="4132" y="3370"/>
                    </a:cubicBezTo>
                    <a:cubicBezTo>
                      <a:pt x="4323" y="3096"/>
                      <a:pt x="4430" y="2774"/>
                      <a:pt x="4477" y="2453"/>
                    </a:cubicBezTo>
                    <a:cubicBezTo>
                      <a:pt x="4477" y="2358"/>
                      <a:pt x="4418" y="2274"/>
                      <a:pt x="4335" y="2262"/>
                    </a:cubicBezTo>
                    <a:cubicBezTo>
                      <a:pt x="4320" y="2259"/>
                      <a:pt x="4307" y="2257"/>
                      <a:pt x="4294" y="2257"/>
                    </a:cubicBezTo>
                    <a:cubicBezTo>
                      <a:pt x="4219" y="2257"/>
                      <a:pt x="4164" y="2312"/>
                      <a:pt x="4144" y="2393"/>
                    </a:cubicBezTo>
                    <a:cubicBezTo>
                      <a:pt x="4120" y="2667"/>
                      <a:pt x="4013" y="2941"/>
                      <a:pt x="3846" y="3179"/>
                    </a:cubicBezTo>
                    <a:cubicBezTo>
                      <a:pt x="3504" y="3697"/>
                      <a:pt x="2932" y="3992"/>
                      <a:pt x="2326" y="3992"/>
                    </a:cubicBezTo>
                    <a:cubicBezTo>
                      <a:pt x="2151" y="3992"/>
                      <a:pt x="1974" y="3968"/>
                      <a:pt x="1799" y="3917"/>
                    </a:cubicBezTo>
                    <a:cubicBezTo>
                      <a:pt x="1789" y="3914"/>
                      <a:pt x="1779" y="3913"/>
                      <a:pt x="1770" y="3913"/>
                    </a:cubicBezTo>
                    <a:cubicBezTo>
                      <a:pt x="1744" y="3913"/>
                      <a:pt x="1718" y="3924"/>
                      <a:pt x="1691" y="3941"/>
                    </a:cubicBezTo>
                    <a:lnTo>
                      <a:pt x="858" y="4322"/>
                    </a:lnTo>
                    <a:lnTo>
                      <a:pt x="906" y="3405"/>
                    </a:lnTo>
                    <a:cubicBezTo>
                      <a:pt x="906" y="3358"/>
                      <a:pt x="894" y="3334"/>
                      <a:pt x="870" y="3298"/>
                    </a:cubicBezTo>
                    <a:cubicBezTo>
                      <a:pt x="370" y="2679"/>
                      <a:pt x="334" y="1798"/>
                      <a:pt x="787" y="1131"/>
                    </a:cubicBezTo>
                    <a:cubicBezTo>
                      <a:pt x="1048" y="714"/>
                      <a:pt x="1489" y="441"/>
                      <a:pt x="1965" y="333"/>
                    </a:cubicBezTo>
                    <a:cubicBezTo>
                      <a:pt x="2084" y="313"/>
                      <a:pt x="2203" y="303"/>
                      <a:pt x="2321" y="303"/>
                    </a:cubicBezTo>
                    <a:cubicBezTo>
                      <a:pt x="2686" y="303"/>
                      <a:pt x="3040" y="403"/>
                      <a:pt x="3346" y="619"/>
                    </a:cubicBezTo>
                    <a:cubicBezTo>
                      <a:pt x="3763" y="905"/>
                      <a:pt x="4049" y="1322"/>
                      <a:pt x="4132" y="1822"/>
                    </a:cubicBezTo>
                    <a:cubicBezTo>
                      <a:pt x="4143" y="1909"/>
                      <a:pt x="4224" y="1966"/>
                      <a:pt x="4292" y="1966"/>
                    </a:cubicBezTo>
                    <a:cubicBezTo>
                      <a:pt x="4298" y="1966"/>
                      <a:pt x="4305" y="1966"/>
                      <a:pt x="4311" y="1965"/>
                    </a:cubicBezTo>
                    <a:cubicBezTo>
                      <a:pt x="4406" y="1941"/>
                      <a:pt x="4466" y="1857"/>
                      <a:pt x="4442" y="1786"/>
                    </a:cubicBezTo>
                    <a:cubicBezTo>
                      <a:pt x="4347" y="1203"/>
                      <a:pt x="4013" y="714"/>
                      <a:pt x="3525" y="369"/>
                    </a:cubicBezTo>
                    <a:cubicBezTo>
                      <a:pt x="3164" y="117"/>
                      <a:pt x="2742" y="1"/>
                      <a:pt x="23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13" name="Google Shape;11162;p57">
                <a:extLst>
                  <a:ext uri="{FF2B5EF4-FFF2-40B4-BE49-F238E27FC236}">
                    <a16:creationId xmlns:a16="http://schemas.microsoft.com/office/drawing/2014/main" id="{E0875D3F-89E4-429B-A40C-81E0A1BDCF78}"/>
                  </a:ext>
                </a:extLst>
              </p:cNvPr>
              <p:cNvSpPr/>
              <p:nvPr/>
            </p:nvSpPr>
            <p:spPr>
              <a:xfrm>
                <a:off x="2423102" y="1541185"/>
                <a:ext cx="77723" cy="77723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2442" extrusionOk="0">
                    <a:moveTo>
                      <a:pt x="1084" y="346"/>
                    </a:moveTo>
                    <a:lnTo>
                      <a:pt x="1084" y="1215"/>
                    </a:lnTo>
                    <a:cubicBezTo>
                      <a:pt x="1084" y="1310"/>
                      <a:pt x="1168" y="1382"/>
                      <a:pt x="1251" y="1382"/>
                    </a:cubicBezTo>
                    <a:lnTo>
                      <a:pt x="2132" y="1382"/>
                    </a:lnTo>
                    <a:cubicBezTo>
                      <a:pt x="2037" y="1786"/>
                      <a:pt x="1668" y="2108"/>
                      <a:pt x="1239" y="2108"/>
                    </a:cubicBezTo>
                    <a:cubicBezTo>
                      <a:pt x="751" y="2108"/>
                      <a:pt x="346" y="1715"/>
                      <a:pt x="346" y="1215"/>
                    </a:cubicBezTo>
                    <a:cubicBezTo>
                      <a:pt x="346" y="774"/>
                      <a:pt x="656" y="417"/>
                      <a:pt x="1084" y="346"/>
                    </a:cubicBezTo>
                    <a:close/>
                    <a:moveTo>
                      <a:pt x="1215" y="0"/>
                    </a:moveTo>
                    <a:cubicBezTo>
                      <a:pt x="548" y="0"/>
                      <a:pt x="1" y="548"/>
                      <a:pt x="1" y="1215"/>
                    </a:cubicBezTo>
                    <a:cubicBezTo>
                      <a:pt x="1" y="1894"/>
                      <a:pt x="548" y="2441"/>
                      <a:pt x="1215" y="2441"/>
                    </a:cubicBezTo>
                    <a:cubicBezTo>
                      <a:pt x="1894" y="2441"/>
                      <a:pt x="2442" y="1894"/>
                      <a:pt x="2442" y="1215"/>
                    </a:cubicBezTo>
                    <a:cubicBezTo>
                      <a:pt x="2442" y="1120"/>
                      <a:pt x="2370" y="1060"/>
                      <a:pt x="2275" y="1060"/>
                    </a:cubicBezTo>
                    <a:lnTo>
                      <a:pt x="1382" y="1060"/>
                    </a:lnTo>
                    <a:lnTo>
                      <a:pt x="1382" y="167"/>
                    </a:lnTo>
                    <a:cubicBezTo>
                      <a:pt x="1382" y="72"/>
                      <a:pt x="1310" y="0"/>
                      <a:pt x="12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14" name="Google Shape;11163;p57">
                <a:extLst>
                  <a:ext uri="{FF2B5EF4-FFF2-40B4-BE49-F238E27FC236}">
                    <a16:creationId xmlns:a16="http://schemas.microsoft.com/office/drawing/2014/main" id="{C3C4F209-49C3-46CB-9F1E-78F152D71405}"/>
                  </a:ext>
                </a:extLst>
              </p:cNvPr>
              <p:cNvSpPr/>
              <p:nvPr/>
            </p:nvSpPr>
            <p:spPr>
              <a:xfrm>
                <a:off x="2216956" y="1538543"/>
                <a:ext cx="318721" cy="31757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9978" extrusionOk="0">
                    <a:moveTo>
                      <a:pt x="3787" y="1191"/>
                    </a:moveTo>
                    <a:lnTo>
                      <a:pt x="4763" y="2179"/>
                    </a:lnTo>
                    <a:cubicBezTo>
                      <a:pt x="5347" y="2762"/>
                      <a:pt x="5466" y="3667"/>
                      <a:pt x="5037" y="4382"/>
                    </a:cubicBezTo>
                    <a:cubicBezTo>
                      <a:pt x="4989" y="4441"/>
                      <a:pt x="5001" y="4525"/>
                      <a:pt x="5061" y="4572"/>
                    </a:cubicBezTo>
                    <a:lnTo>
                      <a:pt x="5394" y="4906"/>
                    </a:lnTo>
                    <a:cubicBezTo>
                      <a:pt x="5423" y="4934"/>
                      <a:pt x="5465" y="4950"/>
                      <a:pt x="5507" y="4950"/>
                    </a:cubicBezTo>
                    <a:cubicBezTo>
                      <a:pt x="5534" y="4950"/>
                      <a:pt x="5561" y="4943"/>
                      <a:pt x="5585" y="4929"/>
                    </a:cubicBezTo>
                    <a:cubicBezTo>
                      <a:pt x="5873" y="4756"/>
                      <a:pt x="6191" y="4673"/>
                      <a:pt x="6506" y="4673"/>
                    </a:cubicBezTo>
                    <a:cubicBezTo>
                      <a:pt x="6972" y="4673"/>
                      <a:pt x="7432" y="4855"/>
                      <a:pt x="7787" y="5203"/>
                    </a:cubicBezTo>
                    <a:lnTo>
                      <a:pt x="8776" y="6179"/>
                    </a:lnTo>
                    <a:lnTo>
                      <a:pt x="6228" y="8727"/>
                    </a:lnTo>
                    <a:lnTo>
                      <a:pt x="5239" y="7751"/>
                    </a:lnTo>
                    <a:cubicBezTo>
                      <a:pt x="5025" y="7525"/>
                      <a:pt x="4870" y="7251"/>
                      <a:pt x="4787" y="6953"/>
                    </a:cubicBezTo>
                    <a:cubicBezTo>
                      <a:pt x="4644" y="6477"/>
                      <a:pt x="4728" y="5965"/>
                      <a:pt x="4978" y="5548"/>
                    </a:cubicBezTo>
                    <a:cubicBezTo>
                      <a:pt x="5025" y="5489"/>
                      <a:pt x="5001" y="5394"/>
                      <a:pt x="4942" y="5346"/>
                    </a:cubicBezTo>
                    <a:lnTo>
                      <a:pt x="4620" y="5025"/>
                    </a:lnTo>
                    <a:cubicBezTo>
                      <a:pt x="4589" y="4993"/>
                      <a:pt x="4541" y="4977"/>
                      <a:pt x="4495" y="4977"/>
                    </a:cubicBezTo>
                    <a:cubicBezTo>
                      <a:pt x="4472" y="4977"/>
                      <a:pt x="4450" y="4981"/>
                      <a:pt x="4430" y="4989"/>
                    </a:cubicBezTo>
                    <a:cubicBezTo>
                      <a:pt x="4137" y="5164"/>
                      <a:pt x="3815" y="5250"/>
                      <a:pt x="3496" y="5250"/>
                    </a:cubicBezTo>
                    <a:cubicBezTo>
                      <a:pt x="3034" y="5250"/>
                      <a:pt x="2579" y="5072"/>
                      <a:pt x="2227" y="4727"/>
                    </a:cubicBezTo>
                    <a:lnTo>
                      <a:pt x="1239" y="3739"/>
                    </a:lnTo>
                    <a:lnTo>
                      <a:pt x="3787" y="1191"/>
                    </a:lnTo>
                    <a:close/>
                    <a:moveTo>
                      <a:pt x="9288" y="6120"/>
                    </a:moveTo>
                    <a:lnTo>
                      <a:pt x="9633" y="6465"/>
                    </a:lnTo>
                    <a:lnTo>
                      <a:pt x="6513" y="9585"/>
                    </a:lnTo>
                    <a:lnTo>
                      <a:pt x="6168" y="9251"/>
                    </a:lnTo>
                    <a:lnTo>
                      <a:pt x="9109" y="6299"/>
                    </a:lnTo>
                    <a:lnTo>
                      <a:pt x="9288" y="6120"/>
                    </a:lnTo>
                    <a:close/>
                    <a:moveTo>
                      <a:pt x="3525" y="0"/>
                    </a:moveTo>
                    <a:cubicBezTo>
                      <a:pt x="3489" y="0"/>
                      <a:pt x="3442" y="24"/>
                      <a:pt x="3406" y="48"/>
                    </a:cubicBezTo>
                    <a:lnTo>
                      <a:pt x="2180" y="1286"/>
                    </a:lnTo>
                    <a:cubicBezTo>
                      <a:pt x="2120" y="1346"/>
                      <a:pt x="2120" y="1453"/>
                      <a:pt x="2180" y="1512"/>
                    </a:cubicBezTo>
                    <a:cubicBezTo>
                      <a:pt x="2209" y="1542"/>
                      <a:pt x="2248" y="1557"/>
                      <a:pt x="2287" y="1557"/>
                    </a:cubicBezTo>
                    <a:cubicBezTo>
                      <a:pt x="2325" y="1557"/>
                      <a:pt x="2364" y="1542"/>
                      <a:pt x="2394" y="1512"/>
                    </a:cubicBezTo>
                    <a:lnTo>
                      <a:pt x="3525" y="381"/>
                    </a:lnTo>
                    <a:lnTo>
                      <a:pt x="3870" y="715"/>
                    </a:lnTo>
                    <a:lnTo>
                      <a:pt x="3692" y="893"/>
                    </a:lnTo>
                    <a:lnTo>
                      <a:pt x="929" y="3667"/>
                    </a:lnTo>
                    <a:lnTo>
                      <a:pt x="751" y="3846"/>
                    </a:lnTo>
                    <a:lnTo>
                      <a:pt x="406" y="3501"/>
                    </a:lnTo>
                    <a:lnTo>
                      <a:pt x="1953" y="1953"/>
                    </a:lnTo>
                    <a:cubicBezTo>
                      <a:pt x="2013" y="1893"/>
                      <a:pt x="2013" y="1786"/>
                      <a:pt x="1953" y="1727"/>
                    </a:cubicBezTo>
                    <a:cubicBezTo>
                      <a:pt x="1924" y="1697"/>
                      <a:pt x="1882" y="1682"/>
                      <a:pt x="1840" y="1682"/>
                    </a:cubicBezTo>
                    <a:cubicBezTo>
                      <a:pt x="1799" y="1682"/>
                      <a:pt x="1757" y="1697"/>
                      <a:pt x="1727" y="1727"/>
                    </a:cubicBezTo>
                    <a:lnTo>
                      <a:pt x="60" y="3393"/>
                    </a:lnTo>
                    <a:cubicBezTo>
                      <a:pt x="1" y="3453"/>
                      <a:pt x="1" y="3560"/>
                      <a:pt x="60" y="3620"/>
                    </a:cubicBezTo>
                    <a:lnTo>
                      <a:pt x="632" y="4191"/>
                    </a:lnTo>
                    <a:cubicBezTo>
                      <a:pt x="656" y="4215"/>
                      <a:pt x="703" y="4227"/>
                      <a:pt x="751" y="4227"/>
                    </a:cubicBezTo>
                    <a:cubicBezTo>
                      <a:pt x="787" y="4227"/>
                      <a:pt x="834" y="4215"/>
                      <a:pt x="870" y="4191"/>
                    </a:cubicBezTo>
                    <a:lnTo>
                      <a:pt x="1048" y="4013"/>
                    </a:lnTo>
                    <a:lnTo>
                      <a:pt x="2025" y="4989"/>
                    </a:lnTo>
                    <a:cubicBezTo>
                      <a:pt x="2430" y="5394"/>
                      <a:pt x="2971" y="5607"/>
                      <a:pt x="3517" y="5607"/>
                    </a:cubicBezTo>
                    <a:cubicBezTo>
                      <a:pt x="3854" y="5607"/>
                      <a:pt x="4192" y="5526"/>
                      <a:pt x="4501" y="5358"/>
                    </a:cubicBezTo>
                    <a:lnTo>
                      <a:pt x="4644" y="5513"/>
                    </a:lnTo>
                    <a:cubicBezTo>
                      <a:pt x="4394" y="5989"/>
                      <a:pt x="4335" y="6537"/>
                      <a:pt x="4477" y="7061"/>
                    </a:cubicBezTo>
                    <a:cubicBezTo>
                      <a:pt x="4573" y="7406"/>
                      <a:pt x="4763" y="7727"/>
                      <a:pt x="5013" y="7977"/>
                    </a:cubicBezTo>
                    <a:lnTo>
                      <a:pt x="6001" y="8966"/>
                    </a:lnTo>
                    <a:lnTo>
                      <a:pt x="5823" y="9144"/>
                    </a:lnTo>
                    <a:cubicBezTo>
                      <a:pt x="5763" y="9204"/>
                      <a:pt x="5763" y="9311"/>
                      <a:pt x="5823" y="9370"/>
                    </a:cubicBezTo>
                    <a:lnTo>
                      <a:pt x="6394" y="9930"/>
                    </a:lnTo>
                    <a:cubicBezTo>
                      <a:pt x="6418" y="9966"/>
                      <a:pt x="6466" y="9978"/>
                      <a:pt x="6513" y="9978"/>
                    </a:cubicBezTo>
                    <a:cubicBezTo>
                      <a:pt x="6549" y="9978"/>
                      <a:pt x="6585" y="9966"/>
                      <a:pt x="6633" y="9930"/>
                    </a:cubicBezTo>
                    <a:lnTo>
                      <a:pt x="9978" y="6584"/>
                    </a:lnTo>
                    <a:cubicBezTo>
                      <a:pt x="10014" y="6525"/>
                      <a:pt x="10014" y="6418"/>
                      <a:pt x="9966" y="6358"/>
                    </a:cubicBezTo>
                    <a:lnTo>
                      <a:pt x="9395" y="5798"/>
                    </a:lnTo>
                    <a:cubicBezTo>
                      <a:pt x="9365" y="5769"/>
                      <a:pt x="9323" y="5754"/>
                      <a:pt x="9282" y="5754"/>
                    </a:cubicBezTo>
                    <a:cubicBezTo>
                      <a:pt x="9240" y="5754"/>
                      <a:pt x="9198" y="5769"/>
                      <a:pt x="9169" y="5798"/>
                    </a:cubicBezTo>
                    <a:lnTo>
                      <a:pt x="8990" y="5977"/>
                    </a:lnTo>
                    <a:lnTo>
                      <a:pt x="8014" y="4989"/>
                    </a:lnTo>
                    <a:cubicBezTo>
                      <a:pt x="7609" y="4585"/>
                      <a:pt x="7069" y="4375"/>
                      <a:pt x="6524" y="4375"/>
                    </a:cubicBezTo>
                    <a:cubicBezTo>
                      <a:pt x="6186" y="4375"/>
                      <a:pt x="5847" y="4456"/>
                      <a:pt x="5537" y="4620"/>
                    </a:cubicBezTo>
                    <a:lnTo>
                      <a:pt x="5394" y="4465"/>
                    </a:lnTo>
                    <a:cubicBezTo>
                      <a:pt x="5823" y="3655"/>
                      <a:pt x="5668" y="2655"/>
                      <a:pt x="5013" y="2000"/>
                    </a:cubicBezTo>
                    <a:lnTo>
                      <a:pt x="4037" y="1012"/>
                    </a:lnTo>
                    <a:lnTo>
                      <a:pt x="4216" y="834"/>
                    </a:lnTo>
                    <a:cubicBezTo>
                      <a:pt x="4275" y="774"/>
                      <a:pt x="4275" y="679"/>
                      <a:pt x="4216" y="619"/>
                    </a:cubicBezTo>
                    <a:lnTo>
                      <a:pt x="3644" y="48"/>
                    </a:lnTo>
                    <a:cubicBezTo>
                      <a:pt x="3620" y="24"/>
                      <a:pt x="3573" y="0"/>
                      <a:pt x="35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15" name="Google Shape;11164;p57">
                <a:extLst>
                  <a:ext uri="{FF2B5EF4-FFF2-40B4-BE49-F238E27FC236}">
                    <a16:creationId xmlns:a16="http://schemas.microsoft.com/office/drawing/2014/main" id="{F2E3CD30-CF62-4167-AC45-A82C8C3E8B39}"/>
                  </a:ext>
                </a:extLst>
              </p:cNvPr>
              <p:cNvSpPr/>
              <p:nvPr/>
            </p:nvSpPr>
            <p:spPr>
              <a:xfrm>
                <a:off x="2275327" y="1662448"/>
                <a:ext cx="100066" cy="39434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239" extrusionOk="0">
                    <a:moveTo>
                      <a:pt x="2632" y="310"/>
                    </a:moveTo>
                    <a:lnTo>
                      <a:pt x="2560" y="417"/>
                    </a:lnTo>
                    <a:cubicBezTo>
                      <a:pt x="2298" y="739"/>
                      <a:pt x="1953" y="917"/>
                      <a:pt x="1596" y="929"/>
                    </a:cubicBezTo>
                    <a:cubicBezTo>
                      <a:pt x="1239" y="929"/>
                      <a:pt x="905" y="774"/>
                      <a:pt x="643" y="477"/>
                    </a:cubicBezTo>
                    <a:cubicBezTo>
                      <a:pt x="643" y="477"/>
                      <a:pt x="584" y="393"/>
                      <a:pt x="512" y="310"/>
                    </a:cubicBezTo>
                    <a:close/>
                    <a:moveTo>
                      <a:pt x="179" y="0"/>
                    </a:moveTo>
                    <a:cubicBezTo>
                      <a:pt x="119" y="0"/>
                      <a:pt x="60" y="24"/>
                      <a:pt x="36" y="84"/>
                    </a:cubicBezTo>
                    <a:cubicBezTo>
                      <a:pt x="0" y="143"/>
                      <a:pt x="12" y="203"/>
                      <a:pt x="48" y="251"/>
                    </a:cubicBezTo>
                    <a:cubicBezTo>
                      <a:pt x="155" y="370"/>
                      <a:pt x="369" y="667"/>
                      <a:pt x="393" y="667"/>
                    </a:cubicBezTo>
                    <a:cubicBezTo>
                      <a:pt x="703" y="1036"/>
                      <a:pt x="1119" y="1239"/>
                      <a:pt x="1560" y="1239"/>
                    </a:cubicBezTo>
                    <a:lnTo>
                      <a:pt x="1596" y="1239"/>
                    </a:lnTo>
                    <a:cubicBezTo>
                      <a:pt x="2060" y="1215"/>
                      <a:pt x="2489" y="1001"/>
                      <a:pt x="2810" y="596"/>
                    </a:cubicBezTo>
                    <a:lnTo>
                      <a:pt x="3096" y="239"/>
                    </a:lnTo>
                    <a:cubicBezTo>
                      <a:pt x="3132" y="203"/>
                      <a:pt x="3144" y="143"/>
                      <a:pt x="3108" y="84"/>
                    </a:cubicBezTo>
                    <a:cubicBezTo>
                      <a:pt x="3084" y="24"/>
                      <a:pt x="3024" y="0"/>
                      <a:pt x="296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16" name="Google Shape;11165;p57">
                <a:extLst>
                  <a:ext uri="{FF2B5EF4-FFF2-40B4-BE49-F238E27FC236}">
                    <a16:creationId xmlns:a16="http://schemas.microsoft.com/office/drawing/2014/main" id="{8BB6A4AA-0513-4FBE-BD33-846F61E2088D}"/>
                  </a:ext>
                </a:extLst>
              </p:cNvPr>
              <p:cNvSpPr/>
              <p:nvPr/>
            </p:nvSpPr>
            <p:spPr>
              <a:xfrm>
                <a:off x="2371192" y="1745422"/>
                <a:ext cx="101211" cy="60663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1906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56"/>
                    </a:cubicBezTo>
                    <a:cubicBezTo>
                      <a:pt x="1" y="513"/>
                      <a:pt x="239" y="787"/>
                      <a:pt x="274" y="834"/>
                    </a:cubicBezTo>
                    <a:lnTo>
                      <a:pt x="1298" y="1858"/>
                    </a:lnTo>
                    <a:cubicBezTo>
                      <a:pt x="1334" y="1882"/>
                      <a:pt x="1382" y="1906"/>
                      <a:pt x="1429" y="1906"/>
                    </a:cubicBezTo>
                    <a:cubicBezTo>
                      <a:pt x="1465" y="1906"/>
                      <a:pt x="1501" y="1882"/>
                      <a:pt x="1548" y="1858"/>
                    </a:cubicBezTo>
                    <a:lnTo>
                      <a:pt x="3120" y="275"/>
                    </a:lnTo>
                    <a:cubicBezTo>
                      <a:pt x="3168" y="215"/>
                      <a:pt x="3180" y="156"/>
                      <a:pt x="3156" y="96"/>
                    </a:cubicBezTo>
                    <a:cubicBezTo>
                      <a:pt x="3120" y="37"/>
                      <a:pt x="3060" y="1"/>
                      <a:pt x="3001" y="1"/>
                    </a:cubicBezTo>
                    <a:lnTo>
                      <a:pt x="1584" y="1"/>
                    </a:lnTo>
                    <a:cubicBezTo>
                      <a:pt x="1501" y="1"/>
                      <a:pt x="1429" y="72"/>
                      <a:pt x="1429" y="156"/>
                    </a:cubicBezTo>
                    <a:cubicBezTo>
                      <a:pt x="1429" y="251"/>
                      <a:pt x="1501" y="322"/>
                      <a:pt x="1584" y="322"/>
                    </a:cubicBezTo>
                    <a:lnTo>
                      <a:pt x="2620" y="322"/>
                    </a:lnTo>
                    <a:lnTo>
                      <a:pt x="1429" y="1513"/>
                    </a:lnTo>
                    <a:lnTo>
                      <a:pt x="513" y="608"/>
                    </a:lnTo>
                    <a:cubicBezTo>
                      <a:pt x="501" y="596"/>
                      <a:pt x="393" y="489"/>
                      <a:pt x="358" y="322"/>
                    </a:cubicBezTo>
                    <a:lnTo>
                      <a:pt x="965" y="322"/>
                    </a:lnTo>
                    <a:cubicBezTo>
                      <a:pt x="1048" y="322"/>
                      <a:pt x="1132" y="251"/>
                      <a:pt x="1132" y="156"/>
                    </a:cubicBezTo>
                    <a:cubicBezTo>
                      <a:pt x="1132" y="72"/>
                      <a:pt x="1048" y="1"/>
                      <a:pt x="9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12" name="Google Shape;11261;p57">
              <a:extLst>
                <a:ext uri="{FF2B5EF4-FFF2-40B4-BE49-F238E27FC236}">
                  <a16:creationId xmlns:a16="http://schemas.microsoft.com/office/drawing/2014/main" id="{4FF07B5E-C645-4F72-92AA-1CD0348AE4A2}"/>
                </a:ext>
              </a:extLst>
            </p:cNvPr>
            <p:cNvGrpSpPr/>
            <p:nvPr/>
          </p:nvGrpSpPr>
          <p:grpSpPr>
            <a:xfrm>
              <a:off x="2913123" y="2129511"/>
              <a:ext cx="466379" cy="465912"/>
              <a:chOff x="2201806" y="1976585"/>
              <a:chExt cx="349784" cy="349434"/>
            </a:xfrm>
            <a:solidFill>
              <a:schemeClr val="tx1"/>
            </a:solidFill>
          </p:grpSpPr>
          <p:sp>
            <p:nvSpPr>
              <p:cNvPr id="813" name="Google Shape;11262;p57">
                <a:extLst>
                  <a:ext uri="{FF2B5EF4-FFF2-40B4-BE49-F238E27FC236}">
                    <a16:creationId xmlns:a16="http://schemas.microsoft.com/office/drawing/2014/main" id="{C867B9F6-C49D-4CED-9874-03E278E89511}"/>
                  </a:ext>
                </a:extLst>
              </p:cNvPr>
              <p:cNvSpPr/>
              <p:nvPr/>
            </p:nvSpPr>
            <p:spPr>
              <a:xfrm>
                <a:off x="2231755" y="2073373"/>
                <a:ext cx="319835" cy="252647"/>
              </a:xfrm>
              <a:custGeom>
                <a:avLst/>
                <a:gdLst/>
                <a:ahLst/>
                <a:cxnLst/>
                <a:rect l="l" t="t" r="r" b="b"/>
                <a:pathLst>
                  <a:path w="10049" h="7938" extrusionOk="0">
                    <a:moveTo>
                      <a:pt x="9368" y="0"/>
                    </a:moveTo>
                    <a:cubicBezTo>
                      <a:pt x="9345" y="0"/>
                      <a:pt x="9322" y="6"/>
                      <a:pt x="9299" y="20"/>
                    </a:cubicBezTo>
                    <a:cubicBezTo>
                      <a:pt x="9227" y="67"/>
                      <a:pt x="9180" y="151"/>
                      <a:pt x="9227" y="234"/>
                    </a:cubicBezTo>
                    <a:cubicBezTo>
                      <a:pt x="9561" y="925"/>
                      <a:pt x="9716" y="1675"/>
                      <a:pt x="9716" y="2449"/>
                    </a:cubicBezTo>
                    <a:cubicBezTo>
                      <a:pt x="9716" y="3830"/>
                      <a:pt x="9180" y="5127"/>
                      <a:pt x="8203" y="6104"/>
                    </a:cubicBezTo>
                    <a:cubicBezTo>
                      <a:pt x="7215" y="7092"/>
                      <a:pt x="5917" y="7628"/>
                      <a:pt x="4536" y="7628"/>
                    </a:cubicBezTo>
                    <a:cubicBezTo>
                      <a:pt x="3715" y="7628"/>
                      <a:pt x="2929" y="7449"/>
                      <a:pt x="2203" y="7080"/>
                    </a:cubicBezTo>
                    <a:cubicBezTo>
                      <a:pt x="1596" y="6759"/>
                      <a:pt x="1060" y="6342"/>
                      <a:pt x="607" y="5830"/>
                    </a:cubicBezTo>
                    <a:lnTo>
                      <a:pt x="607" y="5830"/>
                    </a:lnTo>
                    <a:lnTo>
                      <a:pt x="1250" y="6032"/>
                    </a:lnTo>
                    <a:cubicBezTo>
                      <a:pt x="1272" y="6040"/>
                      <a:pt x="1293" y="6044"/>
                      <a:pt x="1312" y="6044"/>
                    </a:cubicBezTo>
                    <a:cubicBezTo>
                      <a:pt x="1380" y="6044"/>
                      <a:pt x="1434" y="5999"/>
                      <a:pt x="1453" y="5925"/>
                    </a:cubicBezTo>
                    <a:cubicBezTo>
                      <a:pt x="1488" y="5842"/>
                      <a:pt x="1441" y="5747"/>
                      <a:pt x="1357" y="5723"/>
                    </a:cubicBezTo>
                    <a:lnTo>
                      <a:pt x="202" y="5330"/>
                    </a:lnTo>
                    <a:cubicBezTo>
                      <a:pt x="191" y="5327"/>
                      <a:pt x="179" y="5325"/>
                      <a:pt x="167" y="5325"/>
                    </a:cubicBezTo>
                    <a:cubicBezTo>
                      <a:pt x="131" y="5325"/>
                      <a:pt x="95" y="5339"/>
                      <a:pt x="60" y="5366"/>
                    </a:cubicBezTo>
                    <a:cubicBezTo>
                      <a:pt x="12" y="5389"/>
                      <a:pt x="0" y="5449"/>
                      <a:pt x="0" y="5508"/>
                    </a:cubicBezTo>
                    <a:lnTo>
                      <a:pt x="191" y="6854"/>
                    </a:lnTo>
                    <a:cubicBezTo>
                      <a:pt x="214" y="6925"/>
                      <a:pt x="274" y="6985"/>
                      <a:pt x="357" y="6985"/>
                    </a:cubicBezTo>
                    <a:lnTo>
                      <a:pt x="393" y="6985"/>
                    </a:lnTo>
                    <a:cubicBezTo>
                      <a:pt x="476" y="6973"/>
                      <a:pt x="536" y="6890"/>
                      <a:pt x="524" y="6806"/>
                    </a:cubicBezTo>
                    <a:lnTo>
                      <a:pt x="417" y="6068"/>
                    </a:lnTo>
                    <a:lnTo>
                      <a:pt x="417" y="6068"/>
                    </a:lnTo>
                    <a:cubicBezTo>
                      <a:pt x="881" y="6604"/>
                      <a:pt x="1465" y="7044"/>
                      <a:pt x="2084" y="7354"/>
                    </a:cubicBezTo>
                    <a:cubicBezTo>
                      <a:pt x="2858" y="7747"/>
                      <a:pt x="3691" y="7937"/>
                      <a:pt x="4560" y="7937"/>
                    </a:cubicBezTo>
                    <a:cubicBezTo>
                      <a:pt x="6025" y="7937"/>
                      <a:pt x="7394" y="7366"/>
                      <a:pt x="8442" y="6330"/>
                    </a:cubicBezTo>
                    <a:cubicBezTo>
                      <a:pt x="9477" y="5282"/>
                      <a:pt x="10049" y="3913"/>
                      <a:pt x="10049" y="2449"/>
                    </a:cubicBezTo>
                    <a:cubicBezTo>
                      <a:pt x="10049" y="1627"/>
                      <a:pt x="9870" y="829"/>
                      <a:pt x="9513" y="91"/>
                    </a:cubicBezTo>
                    <a:cubicBezTo>
                      <a:pt x="9479" y="40"/>
                      <a:pt x="9426" y="0"/>
                      <a:pt x="93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14" name="Google Shape;11263;p57">
                <a:extLst>
                  <a:ext uri="{FF2B5EF4-FFF2-40B4-BE49-F238E27FC236}">
                    <a16:creationId xmlns:a16="http://schemas.microsoft.com/office/drawing/2014/main" id="{D75F07F4-195F-4B23-B1C2-B9F2290951F4}"/>
                  </a:ext>
                </a:extLst>
              </p:cNvPr>
              <p:cNvSpPr/>
              <p:nvPr/>
            </p:nvSpPr>
            <p:spPr>
              <a:xfrm>
                <a:off x="2201806" y="1976585"/>
                <a:ext cx="319484" cy="252424"/>
              </a:xfrm>
              <a:custGeom>
                <a:avLst/>
                <a:gdLst/>
                <a:ahLst/>
                <a:cxnLst/>
                <a:rect l="l" t="t" r="r" b="b"/>
                <a:pathLst>
                  <a:path w="10038" h="7931" extrusionOk="0">
                    <a:moveTo>
                      <a:pt x="5501" y="1"/>
                    </a:moveTo>
                    <a:cubicBezTo>
                      <a:pt x="4025" y="1"/>
                      <a:pt x="2656" y="560"/>
                      <a:pt x="1608" y="1608"/>
                    </a:cubicBezTo>
                    <a:cubicBezTo>
                      <a:pt x="572" y="2644"/>
                      <a:pt x="0" y="4013"/>
                      <a:pt x="0" y="5490"/>
                    </a:cubicBezTo>
                    <a:cubicBezTo>
                      <a:pt x="0" y="6311"/>
                      <a:pt x="179" y="7109"/>
                      <a:pt x="536" y="7835"/>
                    </a:cubicBezTo>
                    <a:cubicBezTo>
                      <a:pt x="572" y="7895"/>
                      <a:pt x="632" y="7930"/>
                      <a:pt x="691" y="7930"/>
                    </a:cubicBezTo>
                    <a:cubicBezTo>
                      <a:pt x="715" y="7930"/>
                      <a:pt x="739" y="7930"/>
                      <a:pt x="762" y="7918"/>
                    </a:cubicBezTo>
                    <a:cubicBezTo>
                      <a:pt x="834" y="7871"/>
                      <a:pt x="882" y="7776"/>
                      <a:pt x="834" y="7704"/>
                    </a:cubicBezTo>
                    <a:cubicBezTo>
                      <a:pt x="512" y="7002"/>
                      <a:pt x="346" y="6263"/>
                      <a:pt x="346" y="5490"/>
                    </a:cubicBezTo>
                    <a:cubicBezTo>
                      <a:pt x="346" y="4108"/>
                      <a:pt x="882" y="2811"/>
                      <a:pt x="1870" y="1822"/>
                    </a:cubicBezTo>
                    <a:cubicBezTo>
                      <a:pt x="2846" y="846"/>
                      <a:pt x="4144" y="310"/>
                      <a:pt x="5525" y="310"/>
                    </a:cubicBezTo>
                    <a:cubicBezTo>
                      <a:pt x="7049" y="310"/>
                      <a:pt x="8454" y="965"/>
                      <a:pt x="9454" y="2108"/>
                    </a:cubicBezTo>
                    <a:lnTo>
                      <a:pt x="8811" y="1906"/>
                    </a:lnTo>
                    <a:cubicBezTo>
                      <a:pt x="8792" y="1898"/>
                      <a:pt x="8772" y="1894"/>
                      <a:pt x="8753" y="1894"/>
                    </a:cubicBezTo>
                    <a:cubicBezTo>
                      <a:pt x="8688" y="1894"/>
                      <a:pt x="8627" y="1937"/>
                      <a:pt x="8609" y="2001"/>
                    </a:cubicBezTo>
                    <a:cubicBezTo>
                      <a:pt x="8573" y="2096"/>
                      <a:pt x="8621" y="2180"/>
                      <a:pt x="8716" y="2215"/>
                    </a:cubicBezTo>
                    <a:lnTo>
                      <a:pt x="9859" y="2596"/>
                    </a:lnTo>
                    <a:cubicBezTo>
                      <a:pt x="9871" y="2596"/>
                      <a:pt x="9883" y="2620"/>
                      <a:pt x="9906" y="2620"/>
                    </a:cubicBezTo>
                    <a:cubicBezTo>
                      <a:pt x="9930" y="2620"/>
                      <a:pt x="9978" y="2596"/>
                      <a:pt x="10002" y="2572"/>
                    </a:cubicBezTo>
                    <a:cubicBezTo>
                      <a:pt x="10026" y="2525"/>
                      <a:pt x="10037" y="2465"/>
                      <a:pt x="10037" y="2418"/>
                    </a:cubicBezTo>
                    <a:lnTo>
                      <a:pt x="9847" y="1084"/>
                    </a:lnTo>
                    <a:cubicBezTo>
                      <a:pt x="9827" y="1003"/>
                      <a:pt x="9772" y="948"/>
                      <a:pt x="9705" y="948"/>
                    </a:cubicBezTo>
                    <a:cubicBezTo>
                      <a:pt x="9693" y="948"/>
                      <a:pt x="9681" y="950"/>
                      <a:pt x="9668" y="953"/>
                    </a:cubicBezTo>
                    <a:cubicBezTo>
                      <a:pt x="9573" y="965"/>
                      <a:pt x="9514" y="1037"/>
                      <a:pt x="9525" y="1132"/>
                    </a:cubicBezTo>
                    <a:lnTo>
                      <a:pt x="9633" y="1870"/>
                    </a:lnTo>
                    <a:cubicBezTo>
                      <a:pt x="8597" y="667"/>
                      <a:pt x="7085" y="1"/>
                      <a:pt x="550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15" name="Google Shape;11264;p57">
                <a:extLst>
                  <a:ext uri="{FF2B5EF4-FFF2-40B4-BE49-F238E27FC236}">
                    <a16:creationId xmlns:a16="http://schemas.microsoft.com/office/drawing/2014/main" id="{1F0D9DF8-5211-48EB-A44C-F479F9A91796}"/>
                  </a:ext>
                </a:extLst>
              </p:cNvPr>
              <p:cNvSpPr/>
              <p:nvPr/>
            </p:nvSpPr>
            <p:spPr>
              <a:xfrm>
                <a:off x="2331789" y="2068662"/>
                <a:ext cx="16709" cy="2734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859" extrusionOk="0">
                    <a:moveTo>
                      <a:pt x="358" y="1"/>
                    </a:moveTo>
                    <a:cubicBezTo>
                      <a:pt x="262" y="1"/>
                      <a:pt x="191" y="84"/>
                      <a:pt x="191" y="168"/>
                    </a:cubicBezTo>
                    <a:lnTo>
                      <a:pt x="191" y="465"/>
                    </a:lnTo>
                    <a:lnTo>
                      <a:pt x="72" y="584"/>
                    </a:lnTo>
                    <a:cubicBezTo>
                      <a:pt x="12" y="644"/>
                      <a:pt x="0" y="751"/>
                      <a:pt x="72" y="811"/>
                    </a:cubicBezTo>
                    <a:cubicBezTo>
                      <a:pt x="96" y="834"/>
                      <a:pt x="143" y="858"/>
                      <a:pt x="191" y="858"/>
                    </a:cubicBezTo>
                    <a:cubicBezTo>
                      <a:pt x="238" y="858"/>
                      <a:pt x="262" y="834"/>
                      <a:pt x="298" y="811"/>
                    </a:cubicBezTo>
                    <a:lnTo>
                      <a:pt x="453" y="644"/>
                    </a:lnTo>
                    <a:cubicBezTo>
                      <a:pt x="488" y="620"/>
                      <a:pt x="500" y="572"/>
                      <a:pt x="500" y="525"/>
                    </a:cubicBezTo>
                    <a:lnTo>
                      <a:pt x="524" y="168"/>
                    </a:lnTo>
                    <a:cubicBezTo>
                      <a:pt x="524" y="84"/>
                      <a:pt x="441" y="1"/>
                      <a:pt x="3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16" name="Google Shape;11265;p57">
                <a:extLst>
                  <a:ext uri="{FF2B5EF4-FFF2-40B4-BE49-F238E27FC236}">
                    <a16:creationId xmlns:a16="http://schemas.microsoft.com/office/drawing/2014/main" id="{ACF9ED9C-6E5A-49EA-9744-DD794B2B7B40}"/>
                  </a:ext>
                </a:extLst>
              </p:cNvPr>
              <p:cNvSpPr/>
              <p:nvPr/>
            </p:nvSpPr>
            <p:spPr>
              <a:xfrm>
                <a:off x="2243118" y="2021653"/>
                <a:ext cx="265664" cy="261908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8229" extrusionOk="0">
                    <a:moveTo>
                      <a:pt x="2751" y="3109"/>
                    </a:moveTo>
                    <a:lnTo>
                      <a:pt x="2977" y="3133"/>
                    </a:lnTo>
                    <a:lnTo>
                      <a:pt x="3084" y="3133"/>
                    </a:lnTo>
                    <a:lnTo>
                      <a:pt x="2917" y="3502"/>
                    </a:lnTo>
                    <a:lnTo>
                      <a:pt x="2643" y="3431"/>
                    </a:lnTo>
                    <a:lnTo>
                      <a:pt x="2751" y="3109"/>
                    </a:lnTo>
                    <a:close/>
                    <a:moveTo>
                      <a:pt x="3834" y="3026"/>
                    </a:moveTo>
                    <a:lnTo>
                      <a:pt x="4156" y="3419"/>
                    </a:lnTo>
                    <a:lnTo>
                      <a:pt x="4120" y="3526"/>
                    </a:lnTo>
                    <a:cubicBezTo>
                      <a:pt x="4096" y="3609"/>
                      <a:pt x="4144" y="3704"/>
                      <a:pt x="4227" y="3728"/>
                    </a:cubicBezTo>
                    <a:cubicBezTo>
                      <a:pt x="4239" y="3728"/>
                      <a:pt x="4263" y="3740"/>
                      <a:pt x="4275" y="3740"/>
                    </a:cubicBezTo>
                    <a:cubicBezTo>
                      <a:pt x="4346" y="3740"/>
                      <a:pt x="4406" y="3704"/>
                      <a:pt x="4417" y="3645"/>
                    </a:cubicBezTo>
                    <a:lnTo>
                      <a:pt x="4465" y="3526"/>
                    </a:lnTo>
                    <a:cubicBezTo>
                      <a:pt x="4501" y="3419"/>
                      <a:pt x="4477" y="3312"/>
                      <a:pt x="4417" y="3240"/>
                    </a:cubicBezTo>
                    <a:lnTo>
                      <a:pt x="4334" y="3133"/>
                    </a:lnTo>
                    <a:lnTo>
                      <a:pt x="4608" y="3359"/>
                    </a:lnTo>
                    <a:cubicBezTo>
                      <a:pt x="4638" y="3374"/>
                      <a:pt x="4673" y="3389"/>
                      <a:pt x="4710" y="3389"/>
                    </a:cubicBezTo>
                    <a:cubicBezTo>
                      <a:pt x="4731" y="3389"/>
                      <a:pt x="4753" y="3384"/>
                      <a:pt x="4775" y="3371"/>
                    </a:cubicBezTo>
                    <a:lnTo>
                      <a:pt x="4989" y="3288"/>
                    </a:lnTo>
                    <a:lnTo>
                      <a:pt x="5108" y="3419"/>
                    </a:lnTo>
                    <a:cubicBezTo>
                      <a:pt x="5132" y="3466"/>
                      <a:pt x="5191" y="3478"/>
                      <a:pt x="5239" y="3478"/>
                    </a:cubicBezTo>
                    <a:lnTo>
                      <a:pt x="5644" y="3442"/>
                    </a:lnTo>
                    <a:lnTo>
                      <a:pt x="5656" y="3526"/>
                    </a:lnTo>
                    <a:cubicBezTo>
                      <a:pt x="5668" y="3562"/>
                      <a:pt x="5644" y="3597"/>
                      <a:pt x="5644" y="3609"/>
                    </a:cubicBezTo>
                    <a:cubicBezTo>
                      <a:pt x="5620" y="3621"/>
                      <a:pt x="5608" y="3657"/>
                      <a:pt x="5560" y="3657"/>
                    </a:cubicBezTo>
                    <a:lnTo>
                      <a:pt x="4882" y="3716"/>
                    </a:lnTo>
                    <a:cubicBezTo>
                      <a:pt x="4787" y="3716"/>
                      <a:pt x="4715" y="3764"/>
                      <a:pt x="4668" y="3835"/>
                    </a:cubicBezTo>
                    <a:cubicBezTo>
                      <a:pt x="4644" y="3895"/>
                      <a:pt x="4608" y="3954"/>
                      <a:pt x="4632" y="4014"/>
                    </a:cubicBezTo>
                    <a:lnTo>
                      <a:pt x="4167" y="3859"/>
                    </a:lnTo>
                    <a:cubicBezTo>
                      <a:pt x="4156" y="3859"/>
                      <a:pt x="4156" y="3847"/>
                      <a:pt x="4156" y="3835"/>
                    </a:cubicBezTo>
                    <a:cubicBezTo>
                      <a:pt x="4120" y="3657"/>
                      <a:pt x="3977" y="3538"/>
                      <a:pt x="3798" y="3538"/>
                    </a:cubicBezTo>
                    <a:lnTo>
                      <a:pt x="3775" y="3538"/>
                    </a:lnTo>
                    <a:lnTo>
                      <a:pt x="3286" y="3550"/>
                    </a:lnTo>
                    <a:lnTo>
                      <a:pt x="3405" y="3204"/>
                    </a:lnTo>
                    <a:cubicBezTo>
                      <a:pt x="3429" y="3181"/>
                      <a:pt x="3453" y="3169"/>
                      <a:pt x="3489" y="3145"/>
                    </a:cubicBezTo>
                    <a:lnTo>
                      <a:pt x="3834" y="3026"/>
                    </a:lnTo>
                    <a:close/>
                    <a:moveTo>
                      <a:pt x="7561" y="3562"/>
                    </a:moveTo>
                    <a:cubicBezTo>
                      <a:pt x="7573" y="3562"/>
                      <a:pt x="7620" y="3562"/>
                      <a:pt x="7656" y="3597"/>
                    </a:cubicBezTo>
                    <a:lnTo>
                      <a:pt x="7977" y="3907"/>
                    </a:lnTo>
                    <a:cubicBezTo>
                      <a:pt x="7989" y="4026"/>
                      <a:pt x="7989" y="4133"/>
                      <a:pt x="7977" y="4216"/>
                    </a:cubicBezTo>
                    <a:cubicBezTo>
                      <a:pt x="7930" y="5169"/>
                      <a:pt x="7549" y="6086"/>
                      <a:pt x="6858" y="6752"/>
                    </a:cubicBezTo>
                    <a:cubicBezTo>
                      <a:pt x="6763" y="6860"/>
                      <a:pt x="6656" y="6943"/>
                      <a:pt x="6537" y="7050"/>
                    </a:cubicBezTo>
                    <a:cubicBezTo>
                      <a:pt x="6596" y="6955"/>
                      <a:pt x="6644" y="6871"/>
                      <a:pt x="6680" y="6776"/>
                    </a:cubicBezTo>
                    <a:lnTo>
                      <a:pt x="7430" y="5074"/>
                    </a:lnTo>
                    <a:cubicBezTo>
                      <a:pt x="7454" y="5026"/>
                      <a:pt x="7442" y="4966"/>
                      <a:pt x="7418" y="4907"/>
                    </a:cubicBezTo>
                    <a:cubicBezTo>
                      <a:pt x="7382" y="4859"/>
                      <a:pt x="7323" y="4836"/>
                      <a:pt x="7263" y="4836"/>
                    </a:cubicBezTo>
                    <a:lnTo>
                      <a:pt x="7192" y="4836"/>
                    </a:lnTo>
                    <a:lnTo>
                      <a:pt x="7596" y="4026"/>
                    </a:lnTo>
                    <a:cubicBezTo>
                      <a:pt x="7656" y="3895"/>
                      <a:pt x="7620" y="3728"/>
                      <a:pt x="7501" y="3657"/>
                    </a:cubicBezTo>
                    <a:lnTo>
                      <a:pt x="7477" y="3621"/>
                    </a:lnTo>
                    <a:lnTo>
                      <a:pt x="7489" y="3609"/>
                    </a:lnTo>
                    <a:cubicBezTo>
                      <a:pt x="7513" y="3562"/>
                      <a:pt x="7549" y="3562"/>
                      <a:pt x="7561" y="3562"/>
                    </a:cubicBezTo>
                    <a:close/>
                    <a:moveTo>
                      <a:pt x="4088" y="0"/>
                    </a:moveTo>
                    <a:cubicBezTo>
                      <a:pt x="4055" y="0"/>
                      <a:pt x="4022" y="1"/>
                      <a:pt x="3989" y="2"/>
                    </a:cubicBezTo>
                    <a:cubicBezTo>
                      <a:pt x="2953" y="49"/>
                      <a:pt x="1977" y="478"/>
                      <a:pt x="1250" y="1216"/>
                    </a:cubicBezTo>
                    <a:cubicBezTo>
                      <a:pt x="524" y="1942"/>
                      <a:pt x="96" y="2919"/>
                      <a:pt x="48" y="3954"/>
                    </a:cubicBezTo>
                    <a:cubicBezTo>
                      <a:pt x="0" y="4978"/>
                      <a:pt x="346" y="5979"/>
                      <a:pt x="1012" y="6764"/>
                    </a:cubicBezTo>
                    <a:cubicBezTo>
                      <a:pt x="1048" y="6812"/>
                      <a:pt x="1084" y="6824"/>
                      <a:pt x="1131" y="6824"/>
                    </a:cubicBezTo>
                    <a:cubicBezTo>
                      <a:pt x="1167" y="6824"/>
                      <a:pt x="1203" y="6812"/>
                      <a:pt x="1239" y="6776"/>
                    </a:cubicBezTo>
                    <a:cubicBezTo>
                      <a:pt x="1310" y="6717"/>
                      <a:pt x="1310" y="6610"/>
                      <a:pt x="1250" y="6550"/>
                    </a:cubicBezTo>
                    <a:cubicBezTo>
                      <a:pt x="643" y="5824"/>
                      <a:pt x="334" y="4907"/>
                      <a:pt x="369" y="3966"/>
                    </a:cubicBezTo>
                    <a:cubicBezTo>
                      <a:pt x="417" y="3014"/>
                      <a:pt x="810" y="2109"/>
                      <a:pt x="1489" y="1430"/>
                    </a:cubicBezTo>
                    <a:cubicBezTo>
                      <a:pt x="2155" y="764"/>
                      <a:pt x="3072" y="359"/>
                      <a:pt x="4025" y="323"/>
                    </a:cubicBezTo>
                    <a:cubicBezTo>
                      <a:pt x="4087" y="316"/>
                      <a:pt x="4150" y="313"/>
                      <a:pt x="4213" y="313"/>
                    </a:cubicBezTo>
                    <a:cubicBezTo>
                      <a:pt x="4363" y="313"/>
                      <a:pt x="4512" y="330"/>
                      <a:pt x="4656" y="347"/>
                    </a:cubicBezTo>
                    <a:lnTo>
                      <a:pt x="4882" y="621"/>
                    </a:lnTo>
                    <a:lnTo>
                      <a:pt x="4798" y="823"/>
                    </a:lnTo>
                    <a:lnTo>
                      <a:pt x="4656" y="585"/>
                    </a:lnTo>
                    <a:cubicBezTo>
                      <a:pt x="4632" y="537"/>
                      <a:pt x="4572" y="502"/>
                      <a:pt x="4525" y="502"/>
                    </a:cubicBezTo>
                    <a:lnTo>
                      <a:pt x="4025" y="502"/>
                    </a:lnTo>
                    <a:cubicBezTo>
                      <a:pt x="3965" y="502"/>
                      <a:pt x="3906" y="525"/>
                      <a:pt x="3870" y="585"/>
                    </a:cubicBezTo>
                    <a:lnTo>
                      <a:pt x="3513" y="1276"/>
                    </a:lnTo>
                    <a:cubicBezTo>
                      <a:pt x="3465" y="1359"/>
                      <a:pt x="3465" y="1478"/>
                      <a:pt x="3513" y="1573"/>
                    </a:cubicBezTo>
                    <a:cubicBezTo>
                      <a:pt x="3560" y="1657"/>
                      <a:pt x="3667" y="1716"/>
                      <a:pt x="3763" y="1728"/>
                    </a:cubicBezTo>
                    <a:lnTo>
                      <a:pt x="4048" y="1764"/>
                    </a:lnTo>
                    <a:cubicBezTo>
                      <a:pt x="4108" y="1764"/>
                      <a:pt x="4167" y="1752"/>
                      <a:pt x="4203" y="1692"/>
                    </a:cubicBezTo>
                    <a:lnTo>
                      <a:pt x="4298" y="1537"/>
                    </a:lnTo>
                    <a:lnTo>
                      <a:pt x="4358" y="1609"/>
                    </a:lnTo>
                    <a:lnTo>
                      <a:pt x="4310" y="1895"/>
                    </a:lnTo>
                    <a:lnTo>
                      <a:pt x="3822" y="1966"/>
                    </a:lnTo>
                    <a:cubicBezTo>
                      <a:pt x="3798" y="1966"/>
                      <a:pt x="3775" y="1990"/>
                      <a:pt x="3751" y="2002"/>
                    </a:cubicBezTo>
                    <a:lnTo>
                      <a:pt x="3108" y="2466"/>
                    </a:lnTo>
                    <a:cubicBezTo>
                      <a:pt x="3084" y="2490"/>
                      <a:pt x="3048" y="2526"/>
                      <a:pt x="3048" y="2550"/>
                    </a:cubicBezTo>
                    <a:lnTo>
                      <a:pt x="2977" y="2847"/>
                    </a:lnTo>
                    <a:lnTo>
                      <a:pt x="2751" y="2823"/>
                    </a:lnTo>
                    <a:cubicBezTo>
                      <a:pt x="2736" y="2821"/>
                      <a:pt x="2721" y="2819"/>
                      <a:pt x="2706" y="2819"/>
                    </a:cubicBezTo>
                    <a:cubicBezTo>
                      <a:pt x="2591" y="2819"/>
                      <a:pt x="2483" y="2898"/>
                      <a:pt x="2441" y="3014"/>
                    </a:cubicBezTo>
                    <a:lnTo>
                      <a:pt x="2310" y="3371"/>
                    </a:lnTo>
                    <a:cubicBezTo>
                      <a:pt x="2274" y="3442"/>
                      <a:pt x="2274" y="3538"/>
                      <a:pt x="2322" y="3609"/>
                    </a:cubicBezTo>
                    <a:cubicBezTo>
                      <a:pt x="2370" y="3681"/>
                      <a:pt x="2429" y="3740"/>
                      <a:pt x="2501" y="3752"/>
                    </a:cubicBezTo>
                    <a:cubicBezTo>
                      <a:pt x="2346" y="3812"/>
                      <a:pt x="2251" y="3978"/>
                      <a:pt x="2251" y="4145"/>
                    </a:cubicBezTo>
                    <a:lnTo>
                      <a:pt x="2251" y="4216"/>
                    </a:lnTo>
                    <a:lnTo>
                      <a:pt x="1798" y="4740"/>
                    </a:lnTo>
                    <a:cubicBezTo>
                      <a:pt x="1727" y="4812"/>
                      <a:pt x="1703" y="4919"/>
                      <a:pt x="1703" y="5026"/>
                    </a:cubicBezTo>
                    <a:lnTo>
                      <a:pt x="1703" y="5621"/>
                    </a:lnTo>
                    <a:cubicBezTo>
                      <a:pt x="1703" y="5764"/>
                      <a:pt x="1750" y="5919"/>
                      <a:pt x="1881" y="6038"/>
                    </a:cubicBezTo>
                    <a:lnTo>
                      <a:pt x="2310" y="6455"/>
                    </a:lnTo>
                    <a:cubicBezTo>
                      <a:pt x="2393" y="6538"/>
                      <a:pt x="2524" y="6598"/>
                      <a:pt x="2643" y="6610"/>
                    </a:cubicBezTo>
                    <a:lnTo>
                      <a:pt x="3917" y="6717"/>
                    </a:lnTo>
                    <a:lnTo>
                      <a:pt x="3917" y="6764"/>
                    </a:lnTo>
                    <a:cubicBezTo>
                      <a:pt x="3894" y="6907"/>
                      <a:pt x="3965" y="7074"/>
                      <a:pt x="4096" y="7169"/>
                    </a:cubicBezTo>
                    <a:lnTo>
                      <a:pt x="4310" y="7324"/>
                    </a:lnTo>
                    <a:lnTo>
                      <a:pt x="4298" y="7372"/>
                    </a:lnTo>
                    <a:cubicBezTo>
                      <a:pt x="4251" y="7538"/>
                      <a:pt x="4298" y="7717"/>
                      <a:pt x="4429" y="7836"/>
                    </a:cubicBezTo>
                    <a:lnTo>
                      <a:pt x="4489" y="7895"/>
                    </a:lnTo>
                    <a:cubicBezTo>
                      <a:pt x="4429" y="7895"/>
                      <a:pt x="4394" y="7907"/>
                      <a:pt x="4334" y="7907"/>
                    </a:cubicBezTo>
                    <a:cubicBezTo>
                      <a:pt x="4272" y="7910"/>
                      <a:pt x="4211" y="7912"/>
                      <a:pt x="4149" y="7912"/>
                    </a:cubicBezTo>
                    <a:cubicBezTo>
                      <a:pt x="3262" y="7912"/>
                      <a:pt x="2407" y="7593"/>
                      <a:pt x="1739" y="7014"/>
                    </a:cubicBezTo>
                    <a:cubicBezTo>
                      <a:pt x="1708" y="6989"/>
                      <a:pt x="1672" y="6976"/>
                      <a:pt x="1637" y="6976"/>
                    </a:cubicBezTo>
                    <a:cubicBezTo>
                      <a:pt x="1591" y="6976"/>
                      <a:pt x="1546" y="6998"/>
                      <a:pt x="1512" y="7038"/>
                    </a:cubicBezTo>
                    <a:cubicBezTo>
                      <a:pt x="1453" y="7110"/>
                      <a:pt x="1477" y="7193"/>
                      <a:pt x="1536" y="7252"/>
                    </a:cubicBezTo>
                    <a:cubicBezTo>
                      <a:pt x="2274" y="7883"/>
                      <a:pt x="3215" y="8229"/>
                      <a:pt x="4179" y="8229"/>
                    </a:cubicBezTo>
                    <a:lnTo>
                      <a:pt x="4346" y="8229"/>
                    </a:lnTo>
                    <a:cubicBezTo>
                      <a:pt x="5382" y="8181"/>
                      <a:pt x="6358" y="7753"/>
                      <a:pt x="7084" y="7014"/>
                    </a:cubicBezTo>
                    <a:cubicBezTo>
                      <a:pt x="7811" y="6288"/>
                      <a:pt x="8239" y="5312"/>
                      <a:pt x="8287" y="4276"/>
                    </a:cubicBezTo>
                    <a:cubicBezTo>
                      <a:pt x="8347" y="3204"/>
                      <a:pt x="8001" y="2216"/>
                      <a:pt x="7335" y="1418"/>
                    </a:cubicBezTo>
                    <a:cubicBezTo>
                      <a:pt x="7303" y="1381"/>
                      <a:pt x="7259" y="1363"/>
                      <a:pt x="7216" y="1363"/>
                    </a:cubicBezTo>
                    <a:cubicBezTo>
                      <a:pt x="7176" y="1363"/>
                      <a:pt x="7137" y="1378"/>
                      <a:pt x="7108" y="1407"/>
                    </a:cubicBezTo>
                    <a:cubicBezTo>
                      <a:pt x="7037" y="1466"/>
                      <a:pt x="7037" y="1573"/>
                      <a:pt x="7096" y="1633"/>
                    </a:cubicBezTo>
                    <a:cubicBezTo>
                      <a:pt x="7525" y="2157"/>
                      <a:pt x="7823" y="2776"/>
                      <a:pt x="7930" y="3431"/>
                    </a:cubicBezTo>
                    <a:lnTo>
                      <a:pt x="7894" y="3383"/>
                    </a:lnTo>
                    <a:cubicBezTo>
                      <a:pt x="7809" y="3308"/>
                      <a:pt x="7694" y="3262"/>
                      <a:pt x="7577" y="3262"/>
                    </a:cubicBezTo>
                    <a:cubicBezTo>
                      <a:pt x="7564" y="3262"/>
                      <a:pt x="7550" y="3263"/>
                      <a:pt x="7537" y="3264"/>
                    </a:cubicBezTo>
                    <a:cubicBezTo>
                      <a:pt x="7394" y="3288"/>
                      <a:pt x="7275" y="3359"/>
                      <a:pt x="7215" y="3466"/>
                    </a:cubicBezTo>
                    <a:lnTo>
                      <a:pt x="7192" y="3502"/>
                    </a:lnTo>
                    <a:cubicBezTo>
                      <a:pt x="7108" y="3502"/>
                      <a:pt x="7037" y="3538"/>
                      <a:pt x="6977" y="3585"/>
                    </a:cubicBezTo>
                    <a:lnTo>
                      <a:pt x="6775" y="3323"/>
                    </a:lnTo>
                    <a:cubicBezTo>
                      <a:pt x="6744" y="3286"/>
                      <a:pt x="6700" y="3268"/>
                      <a:pt x="6656" y="3268"/>
                    </a:cubicBezTo>
                    <a:cubicBezTo>
                      <a:pt x="6616" y="3268"/>
                      <a:pt x="6577" y="3283"/>
                      <a:pt x="6549" y="3312"/>
                    </a:cubicBezTo>
                    <a:cubicBezTo>
                      <a:pt x="6477" y="3371"/>
                      <a:pt x="6477" y="3478"/>
                      <a:pt x="6537" y="3538"/>
                    </a:cubicBezTo>
                    <a:lnTo>
                      <a:pt x="6858" y="3919"/>
                    </a:lnTo>
                    <a:cubicBezTo>
                      <a:pt x="6894" y="3954"/>
                      <a:pt x="6942" y="3978"/>
                      <a:pt x="6977" y="3978"/>
                    </a:cubicBezTo>
                    <a:cubicBezTo>
                      <a:pt x="7025" y="3978"/>
                      <a:pt x="7073" y="3966"/>
                      <a:pt x="7096" y="3943"/>
                    </a:cubicBezTo>
                    <a:lnTo>
                      <a:pt x="7204" y="3835"/>
                    </a:lnTo>
                    <a:lnTo>
                      <a:pt x="7335" y="3919"/>
                    </a:lnTo>
                    <a:lnTo>
                      <a:pt x="6858" y="4871"/>
                    </a:lnTo>
                    <a:lnTo>
                      <a:pt x="6834" y="4871"/>
                    </a:lnTo>
                    <a:cubicBezTo>
                      <a:pt x="6799" y="4871"/>
                      <a:pt x="6763" y="4859"/>
                      <a:pt x="6739" y="4836"/>
                    </a:cubicBezTo>
                    <a:lnTo>
                      <a:pt x="6096" y="4062"/>
                    </a:lnTo>
                    <a:cubicBezTo>
                      <a:pt x="6069" y="4014"/>
                      <a:pt x="6023" y="3994"/>
                      <a:pt x="5977" y="3994"/>
                    </a:cubicBezTo>
                    <a:cubicBezTo>
                      <a:pt x="5942" y="3994"/>
                      <a:pt x="5908" y="4005"/>
                      <a:pt x="5882" y="4026"/>
                    </a:cubicBezTo>
                    <a:cubicBezTo>
                      <a:pt x="5799" y="4085"/>
                      <a:pt x="5799" y="4193"/>
                      <a:pt x="5846" y="4252"/>
                    </a:cubicBezTo>
                    <a:lnTo>
                      <a:pt x="6489" y="5026"/>
                    </a:lnTo>
                    <a:cubicBezTo>
                      <a:pt x="6584" y="5133"/>
                      <a:pt x="6715" y="5193"/>
                      <a:pt x="6858" y="5193"/>
                    </a:cubicBezTo>
                    <a:lnTo>
                      <a:pt x="7073" y="5169"/>
                    </a:lnTo>
                    <a:lnTo>
                      <a:pt x="6430" y="6645"/>
                    </a:lnTo>
                    <a:cubicBezTo>
                      <a:pt x="6382" y="6752"/>
                      <a:pt x="6322" y="6848"/>
                      <a:pt x="6251" y="6943"/>
                    </a:cubicBezTo>
                    <a:lnTo>
                      <a:pt x="5751" y="7550"/>
                    </a:lnTo>
                    <a:cubicBezTo>
                      <a:pt x="5489" y="7657"/>
                      <a:pt x="5227" y="7753"/>
                      <a:pt x="4953" y="7812"/>
                    </a:cubicBezTo>
                    <a:lnTo>
                      <a:pt x="4679" y="7562"/>
                    </a:lnTo>
                    <a:cubicBezTo>
                      <a:pt x="4644" y="7538"/>
                      <a:pt x="4632" y="7491"/>
                      <a:pt x="4644" y="7443"/>
                    </a:cubicBezTo>
                    <a:lnTo>
                      <a:pt x="4691" y="7288"/>
                    </a:lnTo>
                    <a:cubicBezTo>
                      <a:pt x="4703" y="7229"/>
                      <a:pt x="4691" y="7145"/>
                      <a:pt x="4632" y="7110"/>
                    </a:cubicBezTo>
                    <a:lnTo>
                      <a:pt x="4322" y="6871"/>
                    </a:lnTo>
                    <a:cubicBezTo>
                      <a:pt x="4287" y="6836"/>
                      <a:pt x="4275" y="6812"/>
                      <a:pt x="4275" y="6764"/>
                    </a:cubicBezTo>
                    <a:lnTo>
                      <a:pt x="4298" y="6550"/>
                    </a:lnTo>
                    <a:cubicBezTo>
                      <a:pt x="4298" y="6514"/>
                      <a:pt x="4298" y="6467"/>
                      <a:pt x="4275" y="6431"/>
                    </a:cubicBezTo>
                    <a:cubicBezTo>
                      <a:pt x="4239" y="6407"/>
                      <a:pt x="4203" y="6371"/>
                      <a:pt x="4167" y="6371"/>
                    </a:cubicBezTo>
                    <a:lnTo>
                      <a:pt x="2679" y="6264"/>
                    </a:lnTo>
                    <a:cubicBezTo>
                      <a:pt x="2620" y="6264"/>
                      <a:pt x="2572" y="6229"/>
                      <a:pt x="2536" y="6181"/>
                    </a:cubicBezTo>
                    <a:lnTo>
                      <a:pt x="2096" y="5764"/>
                    </a:lnTo>
                    <a:cubicBezTo>
                      <a:pt x="2060" y="5728"/>
                      <a:pt x="2024" y="5645"/>
                      <a:pt x="2024" y="5586"/>
                    </a:cubicBezTo>
                    <a:lnTo>
                      <a:pt x="2024" y="4990"/>
                    </a:lnTo>
                    <a:cubicBezTo>
                      <a:pt x="2024" y="4966"/>
                      <a:pt x="2036" y="4931"/>
                      <a:pt x="2060" y="4919"/>
                    </a:cubicBezTo>
                    <a:lnTo>
                      <a:pt x="2548" y="4359"/>
                    </a:lnTo>
                    <a:cubicBezTo>
                      <a:pt x="2572" y="4324"/>
                      <a:pt x="2596" y="4300"/>
                      <a:pt x="2596" y="4252"/>
                    </a:cubicBezTo>
                    <a:lnTo>
                      <a:pt x="2596" y="4121"/>
                    </a:lnTo>
                    <a:cubicBezTo>
                      <a:pt x="2596" y="4074"/>
                      <a:pt x="2620" y="4038"/>
                      <a:pt x="2655" y="4014"/>
                    </a:cubicBezTo>
                    <a:lnTo>
                      <a:pt x="3036" y="3847"/>
                    </a:lnTo>
                    <a:lnTo>
                      <a:pt x="3751" y="3835"/>
                    </a:lnTo>
                    <a:cubicBezTo>
                      <a:pt x="3763" y="3835"/>
                      <a:pt x="3786" y="3847"/>
                      <a:pt x="3786" y="3859"/>
                    </a:cubicBezTo>
                    <a:cubicBezTo>
                      <a:pt x="3798" y="3990"/>
                      <a:pt x="3906" y="4097"/>
                      <a:pt x="4025" y="4145"/>
                    </a:cubicBezTo>
                    <a:lnTo>
                      <a:pt x="4537" y="4324"/>
                    </a:lnTo>
                    <a:cubicBezTo>
                      <a:pt x="4569" y="4331"/>
                      <a:pt x="4601" y="4335"/>
                      <a:pt x="4633" y="4335"/>
                    </a:cubicBezTo>
                    <a:cubicBezTo>
                      <a:pt x="4705" y="4335"/>
                      <a:pt x="4772" y="4314"/>
                      <a:pt x="4822" y="4264"/>
                    </a:cubicBezTo>
                    <a:cubicBezTo>
                      <a:pt x="4882" y="4204"/>
                      <a:pt x="4918" y="4121"/>
                      <a:pt x="4918" y="4026"/>
                    </a:cubicBezTo>
                    <a:lnTo>
                      <a:pt x="5549" y="3978"/>
                    </a:lnTo>
                    <a:cubicBezTo>
                      <a:pt x="5668" y="3966"/>
                      <a:pt x="5787" y="3907"/>
                      <a:pt x="5870" y="3812"/>
                    </a:cubicBezTo>
                    <a:cubicBezTo>
                      <a:pt x="5941" y="3728"/>
                      <a:pt x="5965" y="3597"/>
                      <a:pt x="5941" y="3478"/>
                    </a:cubicBezTo>
                    <a:lnTo>
                      <a:pt x="5930" y="3383"/>
                    </a:lnTo>
                    <a:cubicBezTo>
                      <a:pt x="5896" y="3247"/>
                      <a:pt x="5776" y="3144"/>
                      <a:pt x="5632" y="3144"/>
                    </a:cubicBezTo>
                    <a:cubicBezTo>
                      <a:pt x="5624" y="3144"/>
                      <a:pt x="5616" y="3144"/>
                      <a:pt x="5608" y="3145"/>
                    </a:cubicBezTo>
                    <a:lnTo>
                      <a:pt x="5275" y="3181"/>
                    </a:lnTo>
                    <a:lnTo>
                      <a:pt x="5227" y="3121"/>
                    </a:lnTo>
                    <a:lnTo>
                      <a:pt x="5668" y="2669"/>
                    </a:lnTo>
                    <a:cubicBezTo>
                      <a:pt x="5727" y="2609"/>
                      <a:pt x="5727" y="2502"/>
                      <a:pt x="5668" y="2442"/>
                    </a:cubicBezTo>
                    <a:cubicBezTo>
                      <a:pt x="5638" y="2413"/>
                      <a:pt x="5599" y="2398"/>
                      <a:pt x="5560" y="2398"/>
                    </a:cubicBezTo>
                    <a:cubicBezTo>
                      <a:pt x="5522" y="2398"/>
                      <a:pt x="5483" y="2413"/>
                      <a:pt x="5453" y="2442"/>
                    </a:cubicBezTo>
                    <a:lnTo>
                      <a:pt x="4918" y="2978"/>
                    </a:lnTo>
                    <a:lnTo>
                      <a:pt x="4739" y="3061"/>
                    </a:lnTo>
                    <a:lnTo>
                      <a:pt x="4227" y="2669"/>
                    </a:lnTo>
                    <a:cubicBezTo>
                      <a:pt x="4193" y="2652"/>
                      <a:pt x="4166" y="2635"/>
                      <a:pt x="4131" y="2635"/>
                    </a:cubicBezTo>
                    <a:cubicBezTo>
                      <a:pt x="4117" y="2635"/>
                      <a:pt x="4102" y="2638"/>
                      <a:pt x="4084" y="2645"/>
                    </a:cubicBezTo>
                    <a:lnTo>
                      <a:pt x="3382" y="2859"/>
                    </a:lnTo>
                    <a:cubicBezTo>
                      <a:pt x="3370" y="2859"/>
                      <a:pt x="3334" y="2883"/>
                      <a:pt x="3322" y="2895"/>
                    </a:cubicBezTo>
                    <a:lnTo>
                      <a:pt x="3370" y="2680"/>
                    </a:lnTo>
                    <a:lnTo>
                      <a:pt x="3917" y="2288"/>
                    </a:lnTo>
                    <a:lnTo>
                      <a:pt x="4501" y="2192"/>
                    </a:lnTo>
                    <a:cubicBezTo>
                      <a:pt x="4572" y="2180"/>
                      <a:pt x="4620" y="2133"/>
                      <a:pt x="4632" y="2061"/>
                    </a:cubicBezTo>
                    <a:lnTo>
                      <a:pt x="4691" y="1597"/>
                    </a:lnTo>
                    <a:cubicBezTo>
                      <a:pt x="4691" y="1549"/>
                      <a:pt x="4691" y="1514"/>
                      <a:pt x="4656" y="1478"/>
                    </a:cubicBezTo>
                    <a:lnTo>
                      <a:pt x="4417" y="1180"/>
                    </a:lnTo>
                    <a:cubicBezTo>
                      <a:pt x="4394" y="1133"/>
                      <a:pt x="4346" y="1121"/>
                      <a:pt x="4287" y="1121"/>
                    </a:cubicBezTo>
                    <a:cubicBezTo>
                      <a:pt x="4239" y="1121"/>
                      <a:pt x="4179" y="1156"/>
                      <a:pt x="4156" y="1192"/>
                    </a:cubicBezTo>
                    <a:lnTo>
                      <a:pt x="3977" y="1454"/>
                    </a:lnTo>
                    <a:lnTo>
                      <a:pt x="3786" y="1430"/>
                    </a:lnTo>
                    <a:lnTo>
                      <a:pt x="4096" y="835"/>
                    </a:lnTo>
                    <a:lnTo>
                      <a:pt x="4417" y="835"/>
                    </a:lnTo>
                    <a:lnTo>
                      <a:pt x="4656" y="1287"/>
                    </a:lnTo>
                    <a:cubicBezTo>
                      <a:pt x="4691" y="1347"/>
                      <a:pt x="4751" y="1371"/>
                      <a:pt x="4810" y="1371"/>
                    </a:cubicBezTo>
                    <a:cubicBezTo>
                      <a:pt x="4870" y="1371"/>
                      <a:pt x="4929" y="1335"/>
                      <a:pt x="4941" y="1276"/>
                    </a:cubicBezTo>
                    <a:lnTo>
                      <a:pt x="5168" y="740"/>
                    </a:lnTo>
                    <a:cubicBezTo>
                      <a:pt x="5215" y="645"/>
                      <a:pt x="5191" y="525"/>
                      <a:pt x="5132" y="454"/>
                    </a:cubicBezTo>
                    <a:lnTo>
                      <a:pt x="5132" y="454"/>
                    </a:lnTo>
                    <a:cubicBezTo>
                      <a:pt x="5668" y="597"/>
                      <a:pt x="6168" y="859"/>
                      <a:pt x="6596" y="1216"/>
                    </a:cubicBezTo>
                    <a:cubicBezTo>
                      <a:pt x="6625" y="1240"/>
                      <a:pt x="6658" y="1250"/>
                      <a:pt x="6691" y="1250"/>
                    </a:cubicBezTo>
                    <a:cubicBezTo>
                      <a:pt x="6739" y="1250"/>
                      <a:pt x="6787" y="1228"/>
                      <a:pt x="6823" y="1192"/>
                    </a:cubicBezTo>
                    <a:cubicBezTo>
                      <a:pt x="6882" y="1121"/>
                      <a:pt x="6858" y="1037"/>
                      <a:pt x="6799" y="978"/>
                    </a:cubicBezTo>
                    <a:cubicBezTo>
                      <a:pt x="6038" y="344"/>
                      <a:pt x="5077" y="0"/>
                      <a:pt x="40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882" name="Google Shape;11331;p57">
              <a:extLst>
                <a:ext uri="{FF2B5EF4-FFF2-40B4-BE49-F238E27FC236}">
                  <a16:creationId xmlns:a16="http://schemas.microsoft.com/office/drawing/2014/main" id="{964D93E3-5A01-47D0-BADB-EC30CE3EBEA9}"/>
                </a:ext>
              </a:extLst>
            </p:cNvPr>
            <p:cNvSpPr/>
            <p:nvPr/>
          </p:nvSpPr>
          <p:spPr>
            <a:xfrm>
              <a:off x="2898206" y="3598883"/>
              <a:ext cx="496212" cy="496212"/>
            </a:xfrm>
            <a:custGeom>
              <a:avLst/>
              <a:gdLst/>
              <a:ahLst/>
              <a:cxnLst/>
              <a:rect l="l" t="t" r="r" b="b"/>
              <a:pathLst>
                <a:path w="11693" h="11693" extrusionOk="0">
                  <a:moveTo>
                    <a:pt x="10252" y="584"/>
                  </a:moveTo>
                  <a:lnTo>
                    <a:pt x="10252" y="1263"/>
                  </a:lnTo>
                  <a:cubicBezTo>
                    <a:pt x="10252" y="1358"/>
                    <a:pt x="10323" y="1429"/>
                    <a:pt x="10406" y="1429"/>
                  </a:cubicBezTo>
                  <a:lnTo>
                    <a:pt x="11097" y="1429"/>
                  </a:lnTo>
                  <a:lnTo>
                    <a:pt x="9609" y="2918"/>
                  </a:lnTo>
                  <a:lnTo>
                    <a:pt x="9001" y="2918"/>
                  </a:lnTo>
                  <a:lnTo>
                    <a:pt x="9978" y="1941"/>
                  </a:lnTo>
                  <a:cubicBezTo>
                    <a:pt x="10037" y="1882"/>
                    <a:pt x="10037" y="1751"/>
                    <a:pt x="9978" y="1691"/>
                  </a:cubicBezTo>
                  <a:cubicBezTo>
                    <a:pt x="9948" y="1667"/>
                    <a:pt x="9903" y="1656"/>
                    <a:pt x="9859" y="1656"/>
                  </a:cubicBezTo>
                  <a:cubicBezTo>
                    <a:pt x="9814" y="1656"/>
                    <a:pt x="9769" y="1667"/>
                    <a:pt x="9740" y="1691"/>
                  </a:cubicBezTo>
                  <a:lnTo>
                    <a:pt x="8763" y="2679"/>
                  </a:lnTo>
                  <a:lnTo>
                    <a:pt x="8763" y="2072"/>
                  </a:lnTo>
                  <a:lnTo>
                    <a:pt x="10252" y="584"/>
                  </a:lnTo>
                  <a:close/>
                  <a:moveTo>
                    <a:pt x="4739" y="2537"/>
                  </a:moveTo>
                  <a:cubicBezTo>
                    <a:pt x="5894" y="2537"/>
                    <a:pt x="6942" y="2977"/>
                    <a:pt x="7739" y="3703"/>
                  </a:cubicBezTo>
                  <a:lnTo>
                    <a:pt x="4620" y="6811"/>
                  </a:lnTo>
                  <a:cubicBezTo>
                    <a:pt x="4560" y="6870"/>
                    <a:pt x="4560" y="7001"/>
                    <a:pt x="4620" y="7049"/>
                  </a:cubicBezTo>
                  <a:cubicBezTo>
                    <a:pt x="4656" y="7085"/>
                    <a:pt x="4703" y="7097"/>
                    <a:pt x="4739" y="7097"/>
                  </a:cubicBezTo>
                  <a:cubicBezTo>
                    <a:pt x="4787" y="7097"/>
                    <a:pt x="4834" y="7085"/>
                    <a:pt x="4858" y="7049"/>
                  </a:cubicBezTo>
                  <a:lnTo>
                    <a:pt x="5632" y="6275"/>
                  </a:lnTo>
                  <a:cubicBezTo>
                    <a:pt x="5775" y="6478"/>
                    <a:pt x="5846" y="6692"/>
                    <a:pt x="5846" y="6930"/>
                  </a:cubicBezTo>
                  <a:cubicBezTo>
                    <a:pt x="5846" y="7549"/>
                    <a:pt x="5358" y="8037"/>
                    <a:pt x="4739" y="8037"/>
                  </a:cubicBezTo>
                  <a:cubicBezTo>
                    <a:pt x="4132" y="8037"/>
                    <a:pt x="3644" y="7549"/>
                    <a:pt x="3644" y="6930"/>
                  </a:cubicBezTo>
                  <a:cubicBezTo>
                    <a:pt x="3644" y="6323"/>
                    <a:pt x="4132" y="5835"/>
                    <a:pt x="4739" y="5835"/>
                  </a:cubicBezTo>
                  <a:cubicBezTo>
                    <a:pt x="4822" y="5835"/>
                    <a:pt x="4882" y="5835"/>
                    <a:pt x="4953" y="5847"/>
                  </a:cubicBezTo>
                  <a:cubicBezTo>
                    <a:pt x="4962" y="5848"/>
                    <a:pt x="4970" y="5848"/>
                    <a:pt x="4979" y="5848"/>
                  </a:cubicBezTo>
                  <a:cubicBezTo>
                    <a:pt x="5055" y="5848"/>
                    <a:pt x="5133" y="5801"/>
                    <a:pt x="5144" y="5716"/>
                  </a:cubicBezTo>
                  <a:cubicBezTo>
                    <a:pt x="5156" y="5620"/>
                    <a:pt x="5096" y="5537"/>
                    <a:pt x="5013" y="5525"/>
                  </a:cubicBezTo>
                  <a:cubicBezTo>
                    <a:pt x="4918" y="5513"/>
                    <a:pt x="4834" y="5489"/>
                    <a:pt x="4739" y="5489"/>
                  </a:cubicBezTo>
                  <a:cubicBezTo>
                    <a:pt x="3941" y="5489"/>
                    <a:pt x="3298" y="6144"/>
                    <a:pt x="3298" y="6942"/>
                  </a:cubicBezTo>
                  <a:cubicBezTo>
                    <a:pt x="3298" y="7740"/>
                    <a:pt x="3953" y="8383"/>
                    <a:pt x="4739" y="8383"/>
                  </a:cubicBezTo>
                  <a:cubicBezTo>
                    <a:pt x="5549" y="8383"/>
                    <a:pt x="6192" y="7728"/>
                    <a:pt x="6192" y="6942"/>
                  </a:cubicBezTo>
                  <a:cubicBezTo>
                    <a:pt x="6192" y="6609"/>
                    <a:pt x="6084" y="6299"/>
                    <a:pt x="5870" y="6049"/>
                  </a:cubicBezTo>
                  <a:lnTo>
                    <a:pt x="6406" y="5513"/>
                  </a:lnTo>
                  <a:cubicBezTo>
                    <a:pt x="6751" y="5906"/>
                    <a:pt x="6942" y="6418"/>
                    <a:pt x="6942" y="6942"/>
                  </a:cubicBezTo>
                  <a:cubicBezTo>
                    <a:pt x="6942" y="8156"/>
                    <a:pt x="5965" y="9133"/>
                    <a:pt x="4739" y="9133"/>
                  </a:cubicBezTo>
                  <a:cubicBezTo>
                    <a:pt x="3525" y="9133"/>
                    <a:pt x="2536" y="8156"/>
                    <a:pt x="2536" y="6942"/>
                  </a:cubicBezTo>
                  <a:cubicBezTo>
                    <a:pt x="2536" y="5716"/>
                    <a:pt x="3525" y="4739"/>
                    <a:pt x="4739" y="4739"/>
                  </a:cubicBezTo>
                  <a:cubicBezTo>
                    <a:pt x="5120" y="4739"/>
                    <a:pt x="5477" y="4823"/>
                    <a:pt x="5787" y="5001"/>
                  </a:cubicBezTo>
                  <a:cubicBezTo>
                    <a:pt x="5812" y="5016"/>
                    <a:pt x="5840" y="5022"/>
                    <a:pt x="5868" y="5022"/>
                  </a:cubicBezTo>
                  <a:cubicBezTo>
                    <a:pt x="5930" y="5022"/>
                    <a:pt x="5992" y="4988"/>
                    <a:pt x="6025" y="4930"/>
                  </a:cubicBezTo>
                  <a:cubicBezTo>
                    <a:pt x="6073" y="4834"/>
                    <a:pt x="6037" y="4739"/>
                    <a:pt x="5953" y="4692"/>
                  </a:cubicBezTo>
                  <a:cubicBezTo>
                    <a:pt x="5572" y="4501"/>
                    <a:pt x="5156" y="4370"/>
                    <a:pt x="4739" y="4370"/>
                  </a:cubicBezTo>
                  <a:cubicBezTo>
                    <a:pt x="3346" y="4370"/>
                    <a:pt x="2203" y="5525"/>
                    <a:pt x="2203" y="6918"/>
                  </a:cubicBezTo>
                  <a:cubicBezTo>
                    <a:pt x="2203" y="8323"/>
                    <a:pt x="3346" y="9466"/>
                    <a:pt x="4739" y="9466"/>
                  </a:cubicBezTo>
                  <a:cubicBezTo>
                    <a:pt x="6144" y="9466"/>
                    <a:pt x="7287" y="8323"/>
                    <a:pt x="7287" y="6918"/>
                  </a:cubicBezTo>
                  <a:cubicBezTo>
                    <a:pt x="7287" y="6299"/>
                    <a:pt x="7061" y="5716"/>
                    <a:pt x="6668" y="5239"/>
                  </a:cubicBezTo>
                  <a:lnTo>
                    <a:pt x="7204" y="4704"/>
                  </a:lnTo>
                  <a:cubicBezTo>
                    <a:pt x="7751" y="5311"/>
                    <a:pt x="8049" y="6085"/>
                    <a:pt x="8049" y="6918"/>
                  </a:cubicBezTo>
                  <a:cubicBezTo>
                    <a:pt x="8049" y="8740"/>
                    <a:pt x="6561" y="10228"/>
                    <a:pt x="4739" y="10228"/>
                  </a:cubicBezTo>
                  <a:cubicBezTo>
                    <a:pt x="2929" y="10228"/>
                    <a:pt x="1441" y="8740"/>
                    <a:pt x="1441" y="6918"/>
                  </a:cubicBezTo>
                  <a:cubicBezTo>
                    <a:pt x="1441" y="5108"/>
                    <a:pt x="2929" y="3620"/>
                    <a:pt x="4739" y="3620"/>
                  </a:cubicBezTo>
                  <a:cubicBezTo>
                    <a:pt x="5382" y="3620"/>
                    <a:pt x="5989" y="3799"/>
                    <a:pt x="6525" y="4132"/>
                  </a:cubicBezTo>
                  <a:cubicBezTo>
                    <a:pt x="6558" y="4151"/>
                    <a:pt x="6594" y="4161"/>
                    <a:pt x="6628" y="4161"/>
                  </a:cubicBezTo>
                  <a:cubicBezTo>
                    <a:pt x="6679" y="4161"/>
                    <a:pt x="6727" y="4139"/>
                    <a:pt x="6763" y="4096"/>
                  </a:cubicBezTo>
                  <a:cubicBezTo>
                    <a:pt x="6811" y="4025"/>
                    <a:pt x="6799" y="3918"/>
                    <a:pt x="6727" y="3858"/>
                  </a:cubicBezTo>
                  <a:cubicBezTo>
                    <a:pt x="6144" y="3477"/>
                    <a:pt x="5453" y="3275"/>
                    <a:pt x="4763" y="3275"/>
                  </a:cubicBezTo>
                  <a:cubicBezTo>
                    <a:pt x="2751" y="3275"/>
                    <a:pt x="1108" y="4918"/>
                    <a:pt x="1108" y="6918"/>
                  </a:cubicBezTo>
                  <a:cubicBezTo>
                    <a:pt x="1108" y="8930"/>
                    <a:pt x="2751" y="10573"/>
                    <a:pt x="4763" y="10573"/>
                  </a:cubicBezTo>
                  <a:cubicBezTo>
                    <a:pt x="6763" y="10573"/>
                    <a:pt x="8406" y="8930"/>
                    <a:pt x="8406" y="6918"/>
                  </a:cubicBezTo>
                  <a:cubicBezTo>
                    <a:pt x="8406" y="6013"/>
                    <a:pt x="8061" y="5132"/>
                    <a:pt x="7454" y="4465"/>
                  </a:cubicBezTo>
                  <a:lnTo>
                    <a:pt x="7989" y="3930"/>
                  </a:lnTo>
                  <a:cubicBezTo>
                    <a:pt x="8704" y="4739"/>
                    <a:pt x="9144" y="5775"/>
                    <a:pt x="9144" y="6942"/>
                  </a:cubicBezTo>
                  <a:cubicBezTo>
                    <a:pt x="9144" y="9359"/>
                    <a:pt x="7168" y="11347"/>
                    <a:pt x="4739" y="11347"/>
                  </a:cubicBezTo>
                  <a:cubicBezTo>
                    <a:pt x="2322" y="11347"/>
                    <a:pt x="334" y="9359"/>
                    <a:pt x="334" y="6942"/>
                  </a:cubicBezTo>
                  <a:cubicBezTo>
                    <a:pt x="334" y="4513"/>
                    <a:pt x="2322" y="2537"/>
                    <a:pt x="4739" y="2537"/>
                  </a:cubicBezTo>
                  <a:close/>
                  <a:moveTo>
                    <a:pt x="10403" y="1"/>
                  </a:moveTo>
                  <a:cubicBezTo>
                    <a:pt x="10360" y="1"/>
                    <a:pt x="10315" y="16"/>
                    <a:pt x="10275" y="48"/>
                  </a:cubicBezTo>
                  <a:lnTo>
                    <a:pt x="8466" y="1882"/>
                  </a:lnTo>
                  <a:cubicBezTo>
                    <a:pt x="8430" y="1906"/>
                    <a:pt x="8418" y="1953"/>
                    <a:pt x="8418" y="1989"/>
                  </a:cubicBezTo>
                  <a:lnTo>
                    <a:pt x="8418" y="3025"/>
                  </a:lnTo>
                  <a:lnTo>
                    <a:pt x="7978" y="3465"/>
                  </a:lnTo>
                  <a:cubicBezTo>
                    <a:pt x="7120" y="2679"/>
                    <a:pt x="5989" y="2203"/>
                    <a:pt x="4739" y="2203"/>
                  </a:cubicBezTo>
                  <a:cubicBezTo>
                    <a:pt x="2120" y="2203"/>
                    <a:pt x="0" y="4334"/>
                    <a:pt x="0" y="6954"/>
                  </a:cubicBezTo>
                  <a:cubicBezTo>
                    <a:pt x="0" y="9573"/>
                    <a:pt x="2120" y="11692"/>
                    <a:pt x="4739" y="11692"/>
                  </a:cubicBezTo>
                  <a:cubicBezTo>
                    <a:pt x="7358" y="11692"/>
                    <a:pt x="9490" y="9573"/>
                    <a:pt x="9490" y="6954"/>
                  </a:cubicBezTo>
                  <a:cubicBezTo>
                    <a:pt x="9490" y="5704"/>
                    <a:pt x="9013" y="4573"/>
                    <a:pt x="8228" y="3715"/>
                  </a:cubicBezTo>
                  <a:lnTo>
                    <a:pt x="8668" y="3275"/>
                  </a:lnTo>
                  <a:lnTo>
                    <a:pt x="9704" y="3275"/>
                  </a:lnTo>
                  <a:cubicBezTo>
                    <a:pt x="9740" y="3275"/>
                    <a:pt x="9787" y="3263"/>
                    <a:pt x="9823" y="3227"/>
                  </a:cubicBezTo>
                  <a:lnTo>
                    <a:pt x="11645" y="1394"/>
                  </a:lnTo>
                  <a:cubicBezTo>
                    <a:pt x="11680" y="1346"/>
                    <a:pt x="11692" y="1263"/>
                    <a:pt x="11668" y="1203"/>
                  </a:cubicBezTo>
                  <a:cubicBezTo>
                    <a:pt x="11633" y="1144"/>
                    <a:pt x="11573" y="1096"/>
                    <a:pt x="11502" y="1096"/>
                  </a:cubicBezTo>
                  <a:lnTo>
                    <a:pt x="10573" y="1096"/>
                  </a:lnTo>
                  <a:lnTo>
                    <a:pt x="10573" y="179"/>
                  </a:lnTo>
                  <a:cubicBezTo>
                    <a:pt x="10573" y="108"/>
                    <a:pt x="10537" y="48"/>
                    <a:pt x="10466" y="12"/>
                  </a:cubicBezTo>
                  <a:cubicBezTo>
                    <a:pt x="10446" y="5"/>
                    <a:pt x="10425" y="1"/>
                    <a:pt x="10403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937" name="Google Shape;11386;p57">
              <a:extLst>
                <a:ext uri="{FF2B5EF4-FFF2-40B4-BE49-F238E27FC236}">
                  <a16:creationId xmlns:a16="http://schemas.microsoft.com/office/drawing/2014/main" id="{80419C80-665E-43B9-914A-2015E323F1FE}"/>
                </a:ext>
              </a:extLst>
            </p:cNvPr>
            <p:cNvGrpSpPr/>
            <p:nvPr/>
          </p:nvGrpSpPr>
          <p:grpSpPr>
            <a:xfrm>
              <a:off x="2891140" y="2859423"/>
              <a:ext cx="510344" cy="475460"/>
              <a:chOff x="2185128" y="2427549"/>
              <a:chExt cx="382758" cy="356595"/>
            </a:xfrm>
            <a:solidFill>
              <a:schemeClr val="tx1"/>
            </a:solidFill>
          </p:grpSpPr>
          <p:sp>
            <p:nvSpPr>
              <p:cNvPr id="938" name="Google Shape;11387;p57">
                <a:extLst>
                  <a:ext uri="{FF2B5EF4-FFF2-40B4-BE49-F238E27FC236}">
                    <a16:creationId xmlns:a16="http://schemas.microsoft.com/office/drawing/2014/main" id="{6EB0621A-0A19-46BD-944D-2DD2A9AA09DB}"/>
                  </a:ext>
                </a:extLst>
              </p:cNvPr>
              <p:cNvSpPr/>
              <p:nvPr/>
            </p:nvSpPr>
            <p:spPr>
              <a:xfrm>
                <a:off x="2313584" y="2612467"/>
                <a:ext cx="119417" cy="103853"/>
              </a:xfrm>
              <a:custGeom>
                <a:avLst/>
                <a:gdLst/>
                <a:ahLst/>
                <a:cxnLst/>
                <a:rect l="l" t="t" r="r" b="b"/>
                <a:pathLst>
                  <a:path w="3752" h="3263" extrusionOk="0">
                    <a:moveTo>
                      <a:pt x="1882" y="0"/>
                    </a:moveTo>
                    <a:cubicBezTo>
                      <a:pt x="1775" y="0"/>
                      <a:pt x="1692" y="96"/>
                      <a:pt x="1692" y="203"/>
                    </a:cubicBezTo>
                    <a:lnTo>
                      <a:pt x="1692" y="2013"/>
                    </a:lnTo>
                    <a:lnTo>
                      <a:pt x="120" y="2917"/>
                    </a:lnTo>
                    <a:cubicBezTo>
                      <a:pt x="37" y="2977"/>
                      <a:pt x="1" y="3084"/>
                      <a:pt x="48" y="3179"/>
                    </a:cubicBezTo>
                    <a:cubicBezTo>
                      <a:pt x="84" y="3239"/>
                      <a:pt x="156" y="3263"/>
                      <a:pt x="215" y="3263"/>
                    </a:cubicBezTo>
                    <a:cubicBezTo>
                      <a:pt x="239" y="3263"/>
                      <a:pt x="275" y="3251"/>
                      <a:pt x="298" y="3239"/>
                    </a:cubicBezTo>
                    <a:lnTo>
                      <a:pt x="1870" y="2322"/>
                    </a:lnTo>
                    <a:lnTo>
                      <a:pt x="3430" y="3239"/>
                    </a:lnTo>
                    <a:cubicBezTo>
                      <a:pt x="3454" y="3251"/>
                      <a:pt x="3489" y="3263"/>
                      <a:pt x="3513" y="3263"/>
                    </a:cubicBezTo>
                    <a:cubicBezTo>
                      <a:pt x="3573" y="3263"/>
                      <a:pt x="3656" y="3239"/>
                      <a:pt x="3680" y="3179"/>
                    </a:cubicBezTo>
                    <a:cubicBezTo>
                      <a:pt x="3751" y="3072"/>
                      <a:pt x="3727" y="2965"/>
                      <a:pt x="3632" y="2906"/>
                    </a:cubicBezTo>
                    <a:lnTo>
                      <a:pt x="2073" y="2001"/>
                    </a:lnTo>
                    <a:lnTo>
                      <a:pt x="2073" y="203"/>
                    </a:lnTo>
                    <a:cubicBezTo>
                      <a:pt x="2073" y="96"/>
                      <a:pt x="1989" y="0"/>
                      <a:pt x="18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39" name="Google Shape;11388;p57">
                <a:extLst>
                  <a:ext uri="{FF2B5EF4-FFF2-40B4-BE49-F238E27FC236}">
                    <a16:creationId xmlns:a16="http://schemas.microsoft.com/office/drawing/2014/main" id="{CC2A2594-CEA6-47F5-88FC-C49BD48E3572}"/>
                  </a:ext>
                </a:extLst>
              </p:cNvPr>
              <p:cNvSpPr/>
              <p:nvPr/>
            </p:nvSpPr>
            <p:spPr>
              <a:xfrm>
                <a:off x="2311706" y="2427549"/>
                <a:ext cx="129633" cy="171327"/>
              </a:xfrm>
              <a:custGeom>
                <a:avLst/>
                <a:gdLst/>
                <a:ahLst/>
                <a:cxnLst/>
                <a:rect l="l" t="t" r="r" b="b"/>
                <a:pathLst>
                  <a:path w="4073" h="5383" extrusionOk="0">
                    <a:moveTo>
                      <a:pt x="2084" y="369"/>
                    </a:moveTo>
                    <a:cubicBezTo>
                      <a:pt x="2584" y="369"/>
                      <a:pt x="2977" y="774"/>
                      <a:pt x="2977" y="1262"/>
                    </a:cubicBezTo>
                    <a:lnTo>
                      <a:pt x="2977" y="1381"/>
                    </a:lnTo>
                    <a:lnTo>
                      <a:pt x="2965" y="1381"/>
                    </a:lnTo>
                    <a:cubicBezTo>
                      <a:pt x="2703" y="1322"/>
                      <a:pt x="2620" y="965"/>
                      <a:pt x="2620" y="965"/>
                    </a:cubicBezTo>
                    <a:cubicBezTo>
                      <a:pt x="2608" y="893"/>
                      <a:pt x="2548" y="834"/>
                      <a:pt x="2477" y="810"/>
                    </a:cubicBezTo>
                    <a:cubicBezTo>
                      <a:pt x="2468" y="808"/>
                      <a:pt x="2458" y="807"/>
                      <a:pt x="2449" y="807"/>
                    </a:cubicBezTo>
                    <a:cubicBezTo>
                      <a:pt x="2385" y="807"/>
                      <a:pt x="2317" y="841"/>
                      <a:pt x="2286" y="893"/>
                    </a:cubicBezTo>
                    <a:cubicBezTo>
                      <a:pt x="1941" y="1369"/>
                      <a:pt x="1179" y="1369"/>
                      <a:pt x="1167" y="1369"/>
                    </a:cubicBezTo>
                    <a:cubicBezTo>
                      <a:pt x="1155" y="1369"/>
                      <a:pt x="1119" y="1369"/>
                      <a:pt x="1108" y="1381"/>
                    </a:cubicBezTo>
                    <a:lnTo>
                      <a:pt x="1108" y="1262"/>
                    </a:lnTo>
                    <a:cubicBezTo>
                      <a:pt x="1108" y="774"/>
                      <a:pt x="1512" y="369"/>
                      <a:pt x="2001" y="369"/>
                    </a:cubicBezTo>
                    <a:close/>
                    <a:moveTo>
                      <a:pt x="3132" y="1905"/>
                    </a:moveTo>
                    <a:cubicBezTo>
                      <a:pt x="3155" y="1929"/>
                      <a:pt x="3179" y="1953"/>
                      <a:pt x="3179" y="2000"/>
                    </a:cubicBezTo>
                    <a:cubicBezTo>
                      <a:pt x="3179" y="2048"/>
                      <a:pt x="3144" y="2096"/>
                      <a:pt x="3120" y="2119"/>
                    </a:cubicBezTo>
                    <a:lnTo>
                      <a:pt x="3120" y="1905"/>
                    </a:lnTo>
                    <a:close/>
                    <a:moveTo>
                      <a:pt x="977" y="1881"/>
                    </a:moveTo>
                    <a:lnTo>
                      <a:pt x="977" y="2143"/>
                    </a:lnTo>
                    <a:cubicBezTo>
                      <a:pt x="929" y="2108"/>
                      <a:pt x="893" y="2060"/>
                      <a:pt x="893" y="2000"/>
                    </a:cubicBezTo>
                    <a:cubicBezTo>
                      <a:pt x="893" y="1965"/>
                      <a:pt x="917" y="1929"/>
                      <a:pt x="941" y="1905"/>
                    </a:cubicBezTo>
                    <a:cubicBezTo>
                      <a:pt x="953" y="1905"/>
                      <a:pt x="953" y="1905"/>
                      <a:pt x="977" y="1881"/>
                    </a:cubicBezTo>
                    <a:close/>
                    <a:moveTo>
                      <a:pt x="2358" y="1346"/>
                    </a:moveTo>
                    <a:cubicBezTo>
                      <a:pt x="2429" y="1477"/>
                      <a:pt x="2548" y="1619"/>
                      <a:pt x="2715" y="1691"/>
                    </a:cubicBezTo>
                    <a:lnTo>
                      <a:pt x="2715" y="2227"/>
                    </a:lnTo>
                    <a:cubicBezTo>
                      <a:pt x="2739" y="2572"/>
                      <a:pt x="2465" y="2834"/>
                      <a:pt x="2132" y="2834"/>
                    </a:cubicBezTo>
                    <a:lnTo>
                      <a:pt x="1953" y="2834"/>
                    </a:lnTo>
                    <a:cubicBezTo>
                      <a:pt x="1631" y="2834"/>
                      <a:pt x="1346" y="2572"/>
                      <a:pt x="1346" y="2227"/>
                    </a:cubicBezTo>
                    <a:lnTo>
                      <a:pt x="1346" y="1738"/>
                    </a:lnTo>
                    <a:cubicBezTo>
                      <a:pt x="1596" y="1703"/>
                      <a:pt x="2024" y="1619"/>
                      <a:pt x="2358" y="1346"/>
                    </a:cubicBezTo>
                    <a:close/>
                    <a:moveTo>
                      <a:pt x="2262" y="3215"/>
                    </a:moveTo>
                    <a:lnTo>
                      <a:pt x="2262" y="3310"/>
                    </a:lnTo>
                    <a:lnTo>
                      <a:pt x="2251" y="3310"/>
                    </a:lnTo>
                    <a:lnTo>
                      <a:pt x="2048" y="3536"/>
                    </a:lnTo>
                    <a:lnTo>
                      <a:pt x="1846" y="3346"/>
                    </a:lnTo>
                    <a:lnTo>
                      <a:pt x="1846" y="3215"/>
                    </a:lnTo>
                    <a:close/>
                    <a:moveTo>
                      <a:pt x="2001" y="0"/>
                    </a:moveTo>
                    <a:cubicBezTo>
                      <a:pt x="1298" y="0"/>
                      <a:pt x="727" y="560"/>
                      <a:pt x="727" y="1262"/>
                    </a:cubicBezTo>
                    <a:lnTo>
                      <a:pt x="727" y="1584"/>
                    </a:lnTo>
                    <a:cubicBezTo>
                      <a:pt x="608" y="1691"/>
                      <a:pt x="536" y="1846"/>
                      <a:pt x="536" y="2000"/>
                    </a:cubicBezTo>
                    <a:cubicBezTo>
                      <a:pt x="536" y="2286"/>
                      <a:pt x="762" y="2524"/>
                      <a:pt x="1024" y="2536"/>
                    </a:cubicBezTo>
                    <a:cubicBezTo>
                      <a:pt x="1108" y="2762"/>
                      <a:pt x="1262" y="2953"/>
                      <a:pt x="1465" y="3072"/>
                    </a:cubicBezTo>
                    <a:lnTo>
                      <a:pt x="1465" y="3179"/>
                    </a:lnTo>
                    <a:lnTo>
                      <a:pt x="691" y="3477"/>
                    </a:lnTo>
                    <a:cubicBezTo>
                      <a:pt x="608" y="3512"/>
                      <a:pt x="0" y="3751"/>
                      <a:pt x="0" y="4525"/>
                    </a:cubicBezTo>
                    <a:lnTo>
                      <a:pt x="0" y="5191"/>
                    </a:lnTo>
                    <a:cubicBezTo>
                      <a:pt x="0" y="5298"/>
                      <a:pt x="96" y="5382"/>
                      <a:pt x="191" y="5382"/>
                    </a:cubicBezTo>
                    <a:lnTo>
                      <a:pt x="667" y="5382"/>
                    </a:lnTo>
                    <a:cubicBezTo>
                      <a:pt x="774" y="5382"/>
                      <a:pt x="869" y="5298"/>
                      <a:pt x="869" y="5191"/>
                    </a:cubicBezTo>
                    <a:cubicBezTo>
                      <a:pt x="869" y="5084"/>
                      <a:pt x="774" y="5001"/>
                      <a:pt x="667" y="5001"/>
                    </a:cubicBezTo>
                    <a:lnTo>
                      <a:pt x="369" y="5001"/>
                    </a:lnTo>
                    <a:lnTo>
                      <a:pt x="369" y="4501"/>
                    </a:lnTo>
                    <a:cubicBezTo>
                      <a:pt x="369" y="3989"/>
                      <a:pt x="786" y="3834"/>
                      <a:pt x="810" y="3822"/>
                    </a:cubicBezTo>
                    <a:lnTo>
                      <a:pt x="822" y="3822"/>
                    </a:lnTo>
                    <a:lnTo>
                      <a:pt x="1536" y="3536"/>
                    </a:lnTo>
                    <a:lnTo>
                      <a:pt x="1905" y="3905"/>
                    </a:lnTo>
                    <a:cubicBezTo>
                      <a:pt x="1941" y="3941"/>
                      <a:pt x="2001" y="3965"/>
                      <a:pt x="2036" y="3965"/>
                    </a:cubicBezTo>
                    <a:cubicBezTo>
                      <a:pt x="2084" y="3965"/>
                      <a:pt x="2143" y="3953"/>
                      <a:pt x="2179" y="3905"/>
                    </a:cubicBezTo>
                    <a:lnTo>
                      <a:pt x="2536" y="3536"/>
                    </a:lnTo>
                    <a:lnTo>
                      <a:pt x="3251" y="3822"/>
                    </a:lnTo>
                    <a:lnTo>
                      <a:pt x="3263" y="3822"/>
                    </a:lnTo>
                    <a:cubicBezTo>
                      <a:pt x="3275" y="3822"/>
                      <a:pt x="3691" y="3989"/>
                      <a:pt x="3691" y="4501"/>
                    </a:cubicBezTo>
                    <a:lnTo>
                      <a:pt x="3691" y="5001"/>
                    </a:lnTo>
                    <a:lnTo>
                      <a:pt x="1310" y="5001"/>
                    </a:lnTo>
                    <a:cubicBezTo>
                      <a:pt x="1203" y="5001"/>
                      <a:pt x="1119" y="5084"/>
                      <a:pt x="1119" y="5191"/>
                    </a:cubicBezTo>
                    <a:cubicBezTo>
                      <a:pt x="1119" y="5298"/>
                      <a:pt x="1203" y="5382"/>
                      <a:pt x="1310" y="5382"/>
                    </a:cubicBezTo>
                    <a:lnTo>
                      <a:pt x="3882" y="5382"/>
                    </a:lnTo>
                    <a:cubicBezTo>
                      <a:pt x="3888" y="5383"/>
                      <a:pt x="3894" y="5383"/>
                      <a:pt x="3900" y="5383"/>
                    </a:cubicBezTo>
                    <a:cubicBezTo>
                      <a:pt x="3989" y="5383"/>
                      <a:pt x="4072" y="5303"/>
                      <a:pt x="4072" y="5203"/>
                    </a:cubicBezTo>
                    <a:lnTo>
                      <a:pt x="4072" y="4536"/>
                    </a:lnTo>
                    <a:cubicBezTo>
                      <a:pt x="4072" y="3763"/>
                      <a:pt x="3477" y="3524"/>
                      <a:pt x="3382" y="3489"/>
                    </a:cubicBezTo>
                    <a:lnTo>
                      <a:pt x="2620" y="3191"/>
                    </a:lnTo>
                    <a:lnTo>
                      <a:pt x="2620" y="3096"/>
                    </a:lnTo>
                    <a:cubicBezTo>
                      <a:pt x="2834" y="2977"/>
                      <a:pt x="2977" y="2774"/>
                      <a:pt x="3048" y="2536"/>
                    </a:cubicBezTo>
                    <a:cubicBezTo>
                      <a:pt x="3322" y="2524"/>
                      <a:pt x="3548" y="2286"/>
                      <a:pt x="3548" y="2000"/>
                    </a:cubicBezTo>
                    <a:cubicBezTo>
                      <a:pt x="3548" y="1846"/>
                      <a:pt x="3465" y="1691"/>
                      <a:pt x="3346" y="1584"/>
                    </a:cubicBezTo>
                    <a:lnTo>
                      <a:pt x="3346" y="1262"/>
                    </a:lnTo>
                    <a:cubicBezTo>
                      <a:pt x="3346" y="560"/>
                      <a:pt x="2786" y="0"/>
                      <a:pt x="20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40" name="Google Shape;11389;p57">
                <a:extLst>
                  <a:ext uri="{FF2B5EF4-FFF2-40B4-BE49-F238E27FC236}">
                    <a16:creationId xmlns:a16="http://schemas.microsoft.com/office/drawing/2014/main" id="{E444CD3F-4DB6-4F34-A7FF-97B6E3AC6101}"/>
                  </a:ext>
                </a:extLst>
              </p:cNvPr>
              <p:cNvSpPr/>
              <p:nvPr/>
            </p:nvSpPr>
            <p:spPr>
              <a:xfrm>
                <a:off x="2438252" y="2611703"/>
                <a:ext cx="129633" cy="172441"/>
              </a:xfrm>
              <a:custGeom>
                <a:avLst/>
                <a:gdLst/>
                <a:ahLst/>
                <a:cxnLst/>
                <a:rect l="l" t="t" r="r" b="b"/>
                <a:pathLst>
                  <a:path w="4073" h="5418" extrusionOk="0">
                    <a:moveTo>
                      <a:pt x="2085" y="370"/>
                    </a:moveTo>
                    <a:cubicBezTo>
                      <a:pt x="2573" y="370"/>
                      <a:pt x="2978" y="774"/>
                      <a:pt x="2978" y="1263"/>
                    </a:cubicBezTo>
                    <a:lnTo>
                      <a:pt x="2978" y="1382"/>
                    </a:lnTo>
                    <a:lnTo>
                      <a:pt x="2966" y="1382"/>
                    </a:lnTo>
                    <a:cubicBezTo>
                      <a:pt x="2692" y="1322"/>
                      <a:pt x="2620" y="965"/>
                      <a:pt x="2620" y="965"/>
                    </a:cubicBezTo>
                    <a:cubicBezTo>
                      <a:pt x="2608" y="894"/>
                      <a:pt x="2549" y="834"/>
                      <a:pt x="2466" y="822"/>
                    </a:cubicBezTo>
                    <a:cubicBezTo>
                      <a:pt x="2450" y="817"/>
                      <a:pt x="2435" y="815"/>
                      <a:pt x="2420" y="815"/>
                    </a:cubicBezTo>
                    <a:cubicBezTo>
                      <a:pt x="2365" y="815"/>
                      <a:pt x="2313" y="847"/>
                      <a:pt x="2275" y="894"/>
                    </a:cubicBezTo>
                    <a:cubicBezTo>
                      <a:pt x="1942" y="1370"/>
                      <a:pt x="1180" y="1382"/>
                      <a:pt x="1168" y="1382"/>
                    </a:cubicBezTo>
                    <a:lnTo>
                      <a:pt x="1096" y="1382"/>
                    </a:lnTo>
                    <a:lnTo>
                      <a:pt x="1096" y="1263"/>
                    </a:lnTo>
                    <a:cubicBezTo>
                      <a:pt x="1096" y="774"/>
                      <a:pt x="1501" y="370"/>
                      <a:pt x="1989" y="370"/>
                    </a:cubicBezTo>
                    <a:close/>
                    <a:moveTo>
                      <a:pt x="3132" y="1906"/>
                    </a:moveTo>
                    <a:cubicBezTo>
                      <a:pt x="3156" y="1929"/>
                      <a:pt x="3168" y="1965"/>
                      <a:pt x="3168" y="2013"/>
                    </a:cubicBezTo>
                    <a:cubicBezTo>
                      <a:pt x="3168" y="2048"/>
                      <a:pt x="3144" y="2096"/>
                      <a:pt x="3109" y="2132"/>
                    </a:cubicBezTo>
                    <a:lnTo>
                      <a:pt x="3109" y="1906"/>
                    </a:lnTo>
                    <a:close/>
                    <a:moveTo>
                      <a:pt x="965" y="1894"/>
                    </a:moveTo>
                    <a:lnTo>
                      <a:pt x="965" y="2144"/>
                    </a:lnTo>
                    <a:cubicBezTo>
                      <a:pt x="930" y="2108"/>
                      <a:pt x="894" y="2072"/>
                      <a:pt x="894" y="2013"/>
                    </a:cubicBezTo>
                    <a:cubicBezTo>
                      <a:pt x="894" y="1965"/>
                      <a:pt x="906" y="1929"/>
                      <a:pt x="942" y="1906"/>
                    </a:cubicBezTo>
                    <a:cubicBezTo>
                      <a:pt x="953" y="1906"/>
                      <a:pt x="953" y="1906"/>
                      <a:pt x="965" y="1894"/>
                    </a:cubicBezTo>
                    <a:close/>
                    <a:moveTo>
                      <a:pt x="2347" y="1358"/>
                    </a:moveTo>
                    <a:cubicBezTo>
                      <a:pt x="2430" y="1489"/>
                      <a:pt x="2549" y="1620"/>
                      <a:pt x="2704" y="1691"/>
                    </a:cubicBezTo>
                    <a:lnTo>
                      <a:pt x="2704" y="2227"/>
                    </a:lnTo>
                    <a:cubicBezTo>
                      <a:pt x="2739" y="2572"/>
                      <a:pt x="2454" y="2846"/>
                      <a:pt x="2132" y="2846"/>
                    </a:cubicBezTo>
                    <a:lnTo>
                      <a:pt x="1954" y="2846"/>
                    </a:lnTo>
                    <a:cubicBezTo>
                      <a:pt x="1620" y="2846"/>
                      <a:pt x="1334" y="2572"/>
                      <a:pt x="1334" y="2227"/>
                    </a:cubicBezTo>
                    <a:lnTo>
                      <a:pt x="1334" y="1739"/>
                    </a:lnTo>
                    <a:cubicBezTo>
                      <a:pt x="1596" y="1715"/>
                      <a:pt x="2025" y="1620"/>
                      <a:pt x="2347" y="1358"/>
                    </a:cubicBezTo>
                    <a:close/>
                    <a:moveTo>
                      <a:pt x="2263" y="3215"/>
                    </a:moveTo>
                    <a:lnTo>
                      <a:pt x="2251" y="3322"/>
                    </a:lnTo>
                    <a:lnTo>
                      <a:pt x="2037" y="3537"/>
                    </a:lnTo>
                    <a:lnTo>
                      <a:pt x="1846" y="3346"/>
                    </a:lnTo>
                    <a:lnTo>
                      <a:pt x="1846" y="3215"/>
                    </a:lnTo>
                    <a:close/>
                    <a:moveTo>
                      <a:pt x="1989" y="1"/>
                    </a:moveTo>
                    <a:cubicBezTo>
                      <a:pt x="1299" y="1"/>
                      <a:pt x="727" y="560"/>
                      <a:pt x="727" y="1263"/>
                    </a:cubicBezTo>
                    <a:lnTo>
                      <a:pt x="727" y="1596"/>
                    </a:lnTo>
                    <a:cubicBezTo>
                      <a:pt x="608" y="1691"/>
                      <a:pt x="537" y="1846"/>
                      <a:pt x="537" y="2013"/>
                    </a:cubicBezTo>
                    <a:cubicBezTo>
                      <a:pt x="537" y="2287"/>
                      <a:pt x="763" y="2525"/>
                      <a:pt x="1025" y="2549"/>
                    </a:cubicBezTo>
                    <a:cubicBezTo>
                      <a:pt x="1096" y="2763"/>
                      <a:pt x="1263" y="2965"/>
                      <a:pt x="1454" y="3084"/>
                    </a:cubicBezTo>
                    <a:lnTo>
                      <a:pt x="1454" y="3180"/>
                    </a:lnTo>
                    <a:lnTo>
                      <a:pt x="680" y="3477"/>
                    </a:lnTo>
                    <a:cubicBezTo>
                      <a:pt x="608" y="3513"/>
                      <a:pt x="1" y="3751"/>
                      <a:pt x="1" y="4525"/>
                    </a:cubicBezTo>
                    <a:lnTo>
                      <a:pt x="1" y="5192"/>
                    </a:lnTo>
                    <a:cubicBezTo>
                      <a:pt x="1" y="5299"/>
                      <a:pt x="84" y="5382"/>
                      <a:pt x="191" y="5382"/>
                    </a:cubicBezTo>
                    <a:lnTo>
                      <a:pt x="668" y="5382"/>
                    </a:lnTo>
                    <a:cubicBezTo>
                      <a:pt x="775" y="5382"/>
                      <a:pt x="858" y="5299"/>
                      <a:pt x="858" y="5192"/>
                    </a:cubicBezTo>
                    <a:cubicBezTo>
                      <a:pt x="858" y="5085"/>
                      <a:pt x="775" y="5001"/>
                      <a:pt x="668" y="5001"/>
                    </a:cubicBezTo>
                    <a:lnTo>
                      <a:pt x="370" y="5001"/>
                    </a:lnTo>
                    <a:lnTo>
                      <a:pt x="370" y="4537"/>
                    </a:lnTo>
                    <a:cubicBezTo>
                      <a:pt x="370" y="4013"/>
                      <a:pt x="787" y="3870"/>
                      <a:pt x="799" y="3858"/>
                    </a:cubicBezTo>
                    <a:lnTo>
                      <a:pt x="823" y="3858"/>
                    </a:lnTo>
                    <a:lnTo>
                      <a:pt x="1537" y="3572"/>
                    </a:lnTo>
                    <a:lnTo>
                      <a:pt x="1906" y="3942"/>
                    </a:lnTo>
                    <a:cubicBezTo>
                      <a:pt x="1930" y="3977"/>
                      <a:pt x="1989" y="4001"/>
                      <a:pt x="2037" y="4001"/>
                    </a:cubicBezTo>
                    <a:cubicBezTo>
                      <a:pt x="2085" y="4001"/>
                      <a:pt x="2144" y="3989"/>
                      <a:pt x="2168" y="3942"/>
                    </a:cubicBezTo>
                    <a:lnTo>
                      <a:pt x="2525" y="3572"/>
                    </a:lnTo>
                    <a:lnTo>
                      <a:pt x="3239" y="3858"/>
                    </a:lnTo>
                    <a:lnTo>
                      <a:pt x="3263" y="3858"/>
                    </a:lnTo>
                    <a:cubicBezTo>
                      <a:pt x="3275" y="3858"/>
                      <a:pt x="3692" y="4013"/>
                      <a:pt x="3692" y="4537"/>
                    </a:cubicBezTo>
                    <a:lnTo>
                      <a:pt x="3692" y="5025"/>
                    </a:lnTo>
                    <a:lnTo>
                      <a:pt x="1311" y="5025"/>
                    </a:lnTo>
                    <a:cubicBezTo>
                      <a:pt x="1204" y="5025"/>
                      <a:pt x="1120" y="5120"/>
                      <a:pt x="1120" y="5215"/>
                    </a:cubicBezTo>
                    <a:cubicBezTo>
                      <a:pt x="1120" y="5323"/>
                      <a:pt x="1204" y="5418"/>
                      <a:pt x="1311" y="5418"/>
                    </a:cubicBezTo>
                    <a:lnTo>
                      <a:pt x="3882" y="5418"/>
                    </a:lnTo>
                    <a:cubicBezTo>
                      <a:pt x="3990" y="5418"/>
                      <a:pt x="4073" y="5323"/>
                      <a:pt x="4073" y="5215"/>
                    </a:cubicBezTo>
                    <a:lnTo>
                      <a:pt x="4073" y="4537"/>
                    </a:lnTo>
                    <a:cubicBezTo>
                      <a:pt x="4061" y="3763"/>
                      <a:pt x="3454" y="3525"/>
                      <a:pt x="3382" y="3501"/>
                    </a:cubicBezTo>
                    <a:lnTo>
                      <a:pt x="2620" y="3203"/>
                    </a:lnTo>
                    <a:lnTo>
                      <a:pt x="2620" y="3096"/>
                    </a:lnTo>
                    <a:cubicBezTo>
                      <a:pt x="2823" y="2977"/>
                      <a:pt x="2978" y="2787"/>
                      <a:pt x="3049" y="2560"/>
                    </a:cubicBezTo>
                    <a:cubicBezTo>
                      <a:pt x="3323" y="2549"/>
                      <a:pt x="3537" y="2310"/>
                      <a:pt x="3537" y="2025"/>
                    </a:cubicBezTo>
                    <a:cubicBezTo>
                      <a:pt x="3537" y="1858"/>
                      <a:pt x="3466" y="1703"/>
                      <a:pt x="3347" y="1608"/>
                    </a:cubicBezTo>
                    <a:lnTo>
                      <a:pt x="3347" y="1263"/>
                    </a:lnTo>
                    <a:cubicBezTo>
                      <a:pt x="3347" y="560"/>
                      <a:pt x="2787" y="1"/>
                      <a:pt x="208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41" name="Google Shape;11390;p57">
                <a:extLst>
                  <a:ext uri="{FF2B5EF4-FFF2-40B4-BE49-F238E27FC236}">
                    <a16:creationId xmlns:a16="http://schemas.microsoft.com/office/drawing/2014/main" id="{F38E1A0B-B8ED-485E-8B38-7DB8BB0255D5}"/>
                  </a:ext>
                </a:extLst>
              </p:cNvPr>
              <p:cNvSpPr/>
              <p:nvPr/>
            </p:nvSpPr>
            <p:spPr>
              <a:xfrm>
                <a:off x="2185128" y="2611703"/>
                <a:ext cx="130015" cy="172441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5418" extrusionOk="0">
                    <a:moveTo>
                      <a:pt x="2084" y="370"/>
                    </a:moveTo>
                    <a:cubicBezTo>
                      <a:pt x="2584" y="370"/>
                      <a:pt x="2977" y="774"/>
                      <a:pt x="2977" y="1263"/>
                    </a:cubicBezTo>
                    <a:lnTo>
                      <a:pt x="2977" y="1382"/>
                    </a:lnTo>
                    <a:lnTo>
                      <a:pt x="2965" y="1382"/>
                    </a:lnTo>
                    <a:cubicBezTo>
                      <a:pt x="2703" y="1322"/>
                      <a:pt x="2620" y="965"/>
                      <a:pt x="2620" y="965"/>
                    </a:cubicBezTo>
                    <a:cubicBezTo>
                      <a:pt x="2608" y="894"/>
                      <a:pt x="2549" y="834"/>
                      <a:pt x="2477" y="822"/>
                    </a:cubicBezTo>
                    <a:cubicBezTo>
                      <a:pt x="2462" y="817"/>
                      <a:pt x="2446" y="815"/>
                      <a:pt x="2430" y="815"/>
                    </a:cubicBezTo>
                    <a:cubicBezTo>
                      <a:pt x="2372" y="815"/>
                      <a:pt x="2315" y="847"/>
                      <a:pt x="2287" y="894"/>
                    </a:cubicBezTo>
                    <a:cubicBezTo>
                      <a:pt x="1941" y="1370"/>
                      <a:pt x="1179" y="1382"/>
                      <a:pt x="1167" y="1382"/>
                    </a:cubicBezTo>
                    <a:lnTo>
                      <a:pt x="1108" y="1382"/>
                    </a:lnTo>
                    <a:lnTo>
                      <a:pt x="1108" y="1263"/>
                    </a:lnTo>
                    <a:cubicBezTo>
                      <a:pt x="1108" y="774"/>
                      <a:pt x="1513" y="370"/>
                      <a:pt x="2001" y="370"/>
                    </a:cubicBezTo>
                    <a:close/>
                    <a:moveTo>
                      <a:pt x="3132" y="1906"/>
                    </a:moveTo>
                    <a:cubicBezTo>
                      <a:pt x="3168" y="1929"/>
                      <a:pt x="3180" y="1965"/>
                      <a:pt x="3180" y="2013"/>
                    </a:cubicBezTo>
                    <a:cubicBezTo>
                      <a:pt x="3180" y="2048"/>
                      <a:pt x="3144" y="2096"/>
                      <a:pt x="3120" y="2132"/>
                    </a:cubicBezTo>
                    <a:lnTo>
                      <a:pt x="3120" y="1906"/>
                    </a:lnTo>
                    <a:close/>
                    <a:moveTo>
                      <a:pt x="977" y="1894"/>
                    </a:moveTo>
                    <a:lnTo>
                      <a:pt x="977" y="2144"/>
                    </a:lnTo>
                    <a:cubicBezTo>
                      <a:pt x="929" y="2108"/>
                      <a:pt x="905" y="2072"/>
                      <a:pt x="905" y="2013"/>
                    </a:cubicBezTo>
                    <a:cubicBezTo>
                      <a:pt x="905" y="1965"/>
                      <a:pt x="917" y="1929"/>
                      <a:pt x="941" y="1906"/>
                    </a:cubicBezTo>
                    <a:cubicBezTo>
                      <a:pt x="965" y="1906"/>
                      <a:pt x="965" y="1906"/>
                      <a:pt x="977" y="1894"/>
                    </a:cubicBezTo>
                    <a:close/>
                    <a:moveTo>
                      <a:pt x="2358" y="1358"/>
                    </a:moveTo>
                    <a:cubicBezTo>
                      <a:pt x="2429" y="1489"/>
                      <a:pt x="2549" y="1620"/>
                      <a:pt x="2715" y="1691"/>
                    </a:cubicBezTo>
                    <a:lnTo>
                      <a:pt x="2715" y="2227"/>
                    </a:lnTo>
                    <a:cubicBezTo>
                      <a:pt x="2727" y="2572"/>
                      <a:pt x="2465" y="2846"/>
                      <a:pt x="2132" y="2846"/>
                    </a:cubicBezTo>
                    <a:lnTo>
                      <a:pt x="1953" y="2846"/>
                    </a:lnTo>
                    <a:cubicBezTo>
                      <a:pt x="1632" y="2846"/>
                      <a:pt x="1346" y="2572"/>
                      <a:pt x="1346" y="2227"/>
                    </a:cubicBezTo>
                    <a:lnTo>
                      <a:pt x="1346" y="1739"/>
                    </a:lnTo>
                    <a:cubicBezTo>
                      <a:pt x="1596" y="1715"/>
                      <a:pt x="2037" y="1620"/>
                      <a:pt x="2358" y="1358"/>
                    </a:cubicBezTo>
                    <a:close/>
                    <a:moveTo>
                      <a:pt x="2275" y="3215"/>
                    </a:moveTo>
                    <a:lnTo>
                      <a:pt x="2251" y="3322"/>
                    </a:lnTo>
                    <a:lnTo>
                      <a:pt x="2048" y="3537"/>
                    </a:lnTo>
                    <a:lnTo>
                      <a:pt x="1858" y="3346"/>
                    </a:lnTo>
                    <a:lnTo>
                      <a:pt x="1858" y="3215"/>
                    </a:lnTo>
                    <a:close/>
                    <a:moveTo>
                      <a:pt x="2001" y="1"/>
                    </a:moveTo>
                    <a:cubicBezTo>
                      <a:pt x="1298" y="1"/>
                      <a:pt x="739" y="560"/>
                      <a:pt x="739" y="1263"/>
                    </a:cubicBezTo>
                    <a:lnTo>
                      <a:pt x="739" y="1596"/>
                    </a:lnTo>
                    <a:cubicBezTo>
                      <a:pt x="620" y="1691"/>
                      <a:pt x="536" y="1846"/>
                      <a:pt x="536" y="2013"/>
                    </a:cubicBezTo>
                    <a:cubicBezTo>
                      <a:pt x="536" y="2287"/>
                      <a:pt x="763" y="2525"/>
                      <a:pt x="1036" y="2549"/>
                    </a:cubicBezTo>
                    <a:cubicBezTo>
                      <a:pt x="1108" y="2763"/>
                      <a:pt x="1275" y="2965"/>
                      <a:pt x="1465" y="3084"/>
                    </a:cubicBezTo>
                    <a:lnTo>
                      <a:pt x="1465" y="3180"/>
                    </a:lnTo>
                    <a:lnTo>
                      <a:pt x="691" y="3477"/>
                    </a:lnTo>
                    <a:cubicBezTo>
                      <a:pt x="620" y="3513"/>
                      <a:pt x="1" y="3751"/>
                      <a:pt x="1" y="4525"/>
                    </a:cubicBezTo>
                    <a:lnTo>
                      <a:pt x="1" y="5192"/>
                    </a:lnTo>
                    <a:cubicBezTo>
                      <a:pt x="1" y="5299"/>
                      <a:pt x="96" y="5382"/>
                      <a:pt x="203" y="5382"/>
                    </a:cubicBezTo>
                    <a:lnTo>
                      <a:pt x="679" y="5382"/>
                    </a:lnTo>
                    <a:cubicBezTo>
                      <a:pt x="775" y="5382"/>
                      <a:pt x="870" y="5299"/>
                      <a:pt x="870" y="5192"/>
                    </a:cubicBezTo>
                    <a:cubicBezTo>
                      <a:pt x="870" y="5085"/>
                      <a:pt x="775" y="5001"/>
                      <a:pt x="679" y="5001"/>
                    </a:cubicBezTo>
                    <a:lnTo>
                      <a:pt x="382" y="5001"/>
                    </a:lnTo>
                    <a:lnTo>
                      <a:pt x="382" y="4537"/>
                    </a:lnTo>
                    <a:cubicBezTo>
                      <a:pt x="382" y="4013"/>
                      <a:pt x="798" y="3870"/>
                      <a:pt x="810" y="3858"/>
                    </a:cubicBezTo>
                    <a:lnTo>
                      <a:pt x="822" y="3858"/>
                    </a:lnTo>
                    <a:lnTo>
                      <a:pt x="1537" y="3572"/>
                    </a:lnTo>
                    <a:lnTo>
                      <a:pt x="1906" y="3942"/>
                    </a:lnTo>
                    <a:cubicBezTo>
                      <a:pt x="1941" y="3977"/>
                      <a:pt x="2001" y="4001"/>
                      <a:pt x="2048" y="4001"/>
                    </a:cubicBezTo>
                    <a:cubicBezTo>
                      <a:pt x="2084" y="4001"/>
                      <a:pt x="2144" y="3989"/>
                      <a:pt x="2179" y="3942"/>
                    </a:cubicBezTo>
                    <a:lnTo>
                      <a:pt x="2537" y="3572"/>
                    </a:lnTo>
                    <a:lnTo>
                      <a:pt x="3251" y="3858"/>
                    </a:lnTo>
                    <a:lnTo>
                      <a:pt x="3263" y="3858"/>
                    </a:lnTo>
                    <a:cubicBezTo>
                      <a:pt x="3275" y="3858"/>
                      <a:pt x="3692" y="4013"/>
                      <a:pt x="3692" y="4537"/>
                    </a:cubicBezTo>
                    <a:lnTo>
                      <a:pt x="3692" y="5025"/>
                    </a:lnTo>
                    <a:lnTo>
                      <a:pt x="1310" y="5025"/>
                    </a:lnTo>
                    <a:cubicBezTo>
                      <a:pt x="1215" y="5025"/>
                      <a:pt x="1120" y="5120"/>
                      <a:pt x="1120" y="5215"/>
                    </a:cubicBezTo>
                    <a:cubicBezTo>
                      <a:pt x="1120" y="5323"/>
                      <a:pt x="1215" y="5418"/>
                      <a:pt x="1310" y="5418"/>
                    </a:cubicBezTo>
                    <a:lnTo>
                      <a:pt x="3894" y="5418"/>
                    </a:lnTo>
                    <a:cubicBezTo>
                      <a:pt x="3989" y="5418"/>
                      <a:pt x="4084" y="5323"/>
                      <a:pt x="4084" y="5215"/>
                    </a:cubicBezTo>
                    <a:lnTo>
                      <a:pt x="4084" y="4537"/>
                    </a:lnTo>
                    <a:cubicBezTo>
                      <a:pt x="4061" y="3763"/>
                      <a:pt x="3465" y="3525"/>
                      <a:pt x="3382" y="3501"/>
                    </a:cubicBezTo>
                    <a:lnTo>
                      <a:pt x="2632" y="3203"/>
                    </a:lnTo>
                    <a:lnTo>
                      <a:pt x="2632" y="3096"/>
                    </a:lnTo>
                    <a:cubicBezTo>
                      <a:pt x="2834" y="2977"/>
                      <a:pt x="2977" y="2787"/>
                      <a:pt x="3061" y="2560"/>
                    </a:cubicBezTo>
                    <a:cubicBezTo>
                      <a:pt x="3322" y="2549"/>
                      <a:pt x="3549" y="2310"/>
                      <a:pt x="3549" y="2025"/>
                    </a:cubicBezTo>
                    <a:cubicBezTo>
                      <a:pt x="3549" y="1858"/>
                      <a:pt x="3477" y="1703"/>
                      <a:pt x="3358" y="1608"/>
                    </a:cubicBezTo>
                    <a:lnTo>
                      <a:pt x="3358" y="1263"/>
                    </a:lnTo>
                    <a:cubicBezTo>
                      <a:pt x="3358" y="560"/>
                      <a:pt x="2787" y="1"/>
                      <a:pt x="208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04" name="Google Shape;11553;p57">
              <a:extLst>
                <a:ext uri="{FF2B5EF4-FFF2-40B4-BE49-F238E27FC236}">
                  <a16:creationId xmlns:a16="http://schemas.microsoft.com/office/drawing/2014/main" id="{F04BD577-11CB-4505-9CC0-439CCC8ADEA4}"/>
                </a:ext>
              </a:extLst>
            </p:cNvPr>
            <p:cNvGrpSpPr/>
            <p:nvPr/>
          </p:nvGrpSpPr>
          <p:grpSpPr>
            <a:xfrm>
              <a:off x="2874208" y="4359095"/>
              <a:ext cx="544208" cy="458316"/>
              <a:chOff x="2171474" y="3369229"/>
              <a:chExt cx="408156" cy="343737"/>
            </a:xfrm>
            <a:solidFill>
              <a:schemeClr val="tx1"/>
            </a:solidFill>
          </p:grpSpPr>
          <p:sp>
            <p:nvSpPr>
              <p:cNvPr id="1105" name="Google Shape;11554;p57">
                <a:extLst>
                  <a:ext uri="{FF2B5EF4-FFF2-40B4-BE49-F238E27FC236}">
                    <a16:creationId xmlns:a16="http://schemas.microsoft.com/office/drawing/2014/main" id="{5FBEE1C1-18AA-4D9B-8492-3B4C1EEC47BB}"/>
                  </a:ext>
                </a:extLst>
              </p:cNvPr>
              <p:cNvSpPr/>
              <p:nvPr/>
            </p:nvSpPr>
            <p:spPr>
              <a:xfrm>
                <a:off x="2171474" y="3369229"/>
                <a:ext cx="408156" cy="343737"/>
              </a:xfrm>
              <a:custGeom>
                <a:avLst/>
                <a:gdLst/>
                <a:ahLst/>
                <a:cxnLst/>
                <a:rect l="l" t="t" r="r" b="b"/>
                <a:pathLst>
                  <a:path w="12824" h="10800" extrusionOk="0">
                    <a:moveTo>
                      <a:pt x="5395" y="345"/>
                    </a:moveTo>
                    <a:cubicBezTo>
                      <a:pt x="5561" y="345"/>
                      <a:pt x="5704" y="405"/>
                      <a:pt x="5823" y="536"/>
                    </a:cubicBezTo>
                    <a:lnTo>
                      <a:pt x="6478" y="1191"/>
                    </a:lnTo>
                    <a:lnTo>
                      <a:pt x="5645" y="1191"/>
                    </a:lnTo>
                    <a:cubicBezTo>
                      <a:pt x="5537" y="1191"/>
                      <a:pt x="5442" y="1143"/>
                      <a:pt x="5347" y="1072"/>
                    </a:cubicBezTo>
                    <a:lnTo>
                      <a:pt x="4633" y="357"/>
                    </a:lnTo>
                    <a:lnTo>
                      <a:pt x="5395" y="357"/>
                    </a:lnTo>
                    <a:lnTo>
                      <a:pt x="5395" y="345"/>
                    </a:lnTo>
                    <a:close/>
                    <a:moveTo>
                      <a:pt x="6883" y="357"/>
                    </a:moveTo>
                    <a:cubicBezTo>
                      <a:pt x="7049" y="357"/>
                      <a:pt x="7192" y="417"/>
                      <a:pt x="7311" y="536"/>
                    </a:cubicBezTo>
                    <a:lnTo>
                      <a:pt x="7966" y="1191"/>
                    </a:lnTo>
                    <a:lnTo>
                      <a:pt x="7823" y="1191"/>
                    </a:lnTo>
                    <a:cubicBezTo>
                      <a:pt x="7716" y="1191"/>
                      <a:pt x="7621" y="1274"/>
                      <a:pt x="7621" y="1381"/>
                    </a:cubicBezTo>
                    <a:cubicBezTo>
                      <a:pt x="7621" y="1488"/>
                      <a:pt x="7716" y="1572"/>
                      <a:pt x="7823" y="1572"/>
                    </a:cubicBezTo>
                    <a:lnTo>
                      <a:pt x="12026" y="1572"/>
                    </a:lnTo>
                    <a:cubicBezTo>
                      <a:pt x="12253" y="1572"/>
                      <a:pt x="12443" y="1750"/>
                      <a:pt x="12443" y="1988"/>
                    </a:cubicBezTo>
                    <a:lnTo>
                      <a:pt x="12431" y="10001"/>
                    </a:lnTo>
                    <a:cubicBezTo>
                      <a:pt x="12431" y="10216"/>
                      <a:pt x="12253" y="10418"/>
                      <a:pt x="12014" y="10418"/>
                    </a:cubicBezTo>
                    <a:lnTo>
                      <a:pt x="775" y="10418"/>
                    </a:lnTo>
                    <a:cubicBezTo>
                      <a:pt x="561" y="10418"/>
                      <a:pt x="358" y="10239"/>
                      <a:pt x="358" y="10001"/>
                    </a:cubicBezTo>
                    <a:lnTo>
                      <a:pt x="358" y="774"/>
                    </a:lnTo>
                    <a:cubicBezTo>
                      <a:pt x="358" y="548"/>
                      <a:pt x="537" y="357"/>
                      <a:pt x="775" y="357"/>
                    </a:cubicBezTo>
                    <a:lnTo>
                      <a:pt x="3859" y="357"/>
                    </a:lnTo>
                    <a:cubicBezTo>
                      <a:pt x="4025" y="357"/>
                      <a:pt x="4168" y="417"/>
                      <a:pt x="4287" y="536"/>
                    </a:cubicBezTo>
                    <a:lnTo>
                      <a:pt x="5085" y="1322"/>
                    </a:lnTo>
                    <a:cubicBezTo>
                      <a:pt x="5228" y="1465"/>
                      <a:pt x="5418" y="1560"/>
                      <a:pt x="5645" y="1560"/>
                    </a:cubicBezTo>
                    <a:lnTo>
                      <a:pt x="6942" y="1560"/>
                    </a:lnTo>
                    <a:cubicBezTo>
                      <a:pt x="7014" y="1560"/>
                      <a:pt x="7085" y="1512"/>
                      <a:pt x="7121" y="1441"/>
                    </a:cubicBezTo>
                    <a:cubicBezTo>
                      <a:pt x="7145" y="1369"/>
                      <a:pt x="7133" y="1286"/>
                      <a:pt x="7073" y="1226"/>
                    </a:cubicBezTo>
                    <a:lnTo>
                      <a:pt x="6192" y="357"/>
                    </a:lnTo>
                    <a:close/>
                    <a:moveTo>
                      <a:pt x="799" y="0"/>
                    </a:moveTo>
                    <a:cubicBezTo>
                      <a:pt x="358" y="0"/>
                      <a:pt x="1" y="345"/>
                      <a:pt x="1" y="786"/>
                    </a:cubicBezTo>
                    <a:lnTo>
                      <a:pt x="1" y="10013"/>
                    </a:lnTo>
                    <a:cubicBezTo>
                      <a:pt x="1" y="10442"/>
                      <a:pt x="358" y="10799"/>
                      <a:pt x="799" y="10799"/>
                    </a:cubicBezTo>
                    <a:lnTo>
                      <a:pt x="12026" y="10799"/>
                    </a:lnTo>
                    <a:cubicBezTo>
                      <a:pt x="12467" y="10799"/>
                      <a:pt x="12824" y="10442"/>
                      <a:pt x="12824" y="10013"/>
                    </a:cubicBezTo>
                    <a:lnTo>
                      <a:pt x="12824" y="1988"/>
                    </a:lnTo>
                    <a:cubicBezTo>
                      <a:pt x="12824" y="1524"/>
                      <a:pt x="12467" y="1191"/>
                      <a:pt x="12026" y="1191"/>
                    </a:cubicBezTo>
                    <a:lnTo>
                      <a:pt x="8490" y="1191"/>
                    </a:lnTo>
                    <a:lnTo>
                      <a:pt x="7585" y="274"/>
                    </a:lnTo>
                    <a:cubicBezTo>
                      <a:pt x="7383" y="83"/>
                      <a:pt x="7145" y="0"/>
                      <a:pt x="68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06" name="Google Shape;11555;p57">
                <a:extLst>
                  <a:ext uri="{FF2B5EF4-FFF2-40B4-BE49-F238E27FC236}">
                    <a16:creationId xmlns:a16="http://schemas.microsoft.com/office/drawing/2014/main" id="{48EBEA63-6E59-4EE5-BC34-616CE2A99442}"/>
                  </a:ext>
                </a:extLst>
              </p:cNvPr>
              <p:cNvSpPr/>
              <p:nvPr/>
            </p:nvSpPr>
            <p:spPr>
              <a:xfrm>
                <a:off x="2292737" y="3477220"/>
                <a:ext cx="164898" cy="164866"/>
              </a:xfrm>
              <a:custGeom>
                <a:avLst/>
                <a:gdLst/>
                <a:ahLst/>
                <a:cxnLst/>
                <a:rect l="l" t="t" r="r" b="b"/>
                <a:pathLst>
                  <a:path w="5181" h="5180" extrusionOk="0">
                    <a:moveTo>
                      <a:pt x="2799" y="1382"/>
                    </a:moveTo>
                    <a:cubicBezTo>
                      <a:pt x="3025" y="1382"/>
                      <a:pt x="3216" y="1560"/>
                      <a:pt x="3216" y="1798"/>
                    </a:cubicBezTo>
                    <a:lnTo>
                      <a:pt x="3216" y="2203"/>
                    </a:lnTo>
                    <a:cubicBezTo>
                      <a:pt x="3204" y="2525"/>
                      <a:pt x="2942" y="2810"/>
                      <a:pt x="2597" y="2810"/>
                    </a:cubicBezTo>
                    <a:cubicBezTo>
                      <a:pt x="2251" y="2810"/>
                      <a:pt x="1977" y="2525"/>
                      <a:pt x="1977" y="2203"/>
                    </a:cubicBezTo>
                    <a:lnTo>
                      <a:pt x="1977" y="1798"/>
                    </a:lnTo>
                    <a:cubicBezTo>
                      <a:pt x="1977" y="1572"/>
                      <a:pt x="2156" y="1382"/>
                      <a:pt x="2406" y="1382"/>
                    </a:cubicBezTo>
                    <a:close/>
                    <a:moveTo>
                      <a:pt x="2799" y="3156"/>
                    </a:moveTo>
                    <a:lnTo>
                      <a:pt x="2799" y="3275"/>
                    </a:lnTo>
                    <a:cubicBezTo>
                      <a:pt x="2799" y="3346"/>
                      <a:pt x="2835" y="3406"/>
                      <a:pt x="2858" y="3465"/>
                    </a:cubicBezTo>
                    <a:lnTo>
                      <a:pt x="2608" y="3715"/>
                    </a:lnTo>
                    <a:lnTo>
                      <a:pt x="2573" y="3715"/>
                    </a:lnTo>
                    <a:lnTo>
                      <a:pt x="2323" y="3465"/>
                    </a:lnTo>
                    <a:cubicBezTo>
                      <a:pt x="2358" y="3406"/>
                      <a:pt x="2382" y="3346"/>
                      <a:pt x="2382" y="3275"/>
                    </a:cubicBezTo>
                    <a:lnTo>
                      <a:pt x="2382" y="3156"/>
                    </a:lnTo>
                    <a:cubicBezTo>
                      <a:pt x="2454" y="3167"/>
                      <a:pt x="2513" y="3179"/>
                      <a:pt x="2597" y="3179"/>
                    </a:cubicBezTo>
                    <a:cubicBezTo>
                      <a:pt x="2668" y="3179"/>
                      <a:pt x="2739" y="3167"/>
                      <a:pt x="2799" y="3156"/>
                    </a:cubicBezTo>
                    <a:close/>
                    <a:moveTo>
                      <a:pt x="2573" y="381"/>
                    </a:moveTo>
                    <a:cubicBezTo>
                      <a:pt x="3799" y="381"/>
                      <a:pt x="4799" y="1382"/>
                      <a:pt x="4799" y="2596"/>
                    </a:cubicBezTo>
                    <a:cubicBezTo>
                      <a:pt x="4811" y="3287"/>
                      <a:pt x="4490" y="3906"/>
                      <a:pt x="3978" y="4322"/>
                    </a:cubicBezTo>
                    <a:lnTo>
                      <a:pt x="3978" y="4049"/>
                    </a:lnTo>
                    <a:cubicBezTo>
                      <a:pt x="3978" y="3822"/>
                      <a:pt x="3859" y="3608"/>
                      <a:pt x="3656" y="3525"/>
                    </a:cubicBezTo>
                    <a:lnTo>
                      <a:pt x="3180" y="3287"/>
                    </a:lnTo>
                    <a:lnTo>
                      <a:pt x="3180" y="3275"/>
                    </a:lnTo>
                    <a:lnTo>
                      <a:pt x="3180" y="2989"/>
                    </a:lnTo>
                    <a:cubicBezTo>
                      <a:pt x="3418" y="2810"/>
                      <a:pt x="3573" y="2513"/>
                      <a:pt x="3573" y="2203"/>
                    </a:cubicBezTo>
                    <a:lnTo>
                      <a:pt x="3573" y="1798"/>
                    </a:lnTo>
                    <a:cubicBezTo>
                      <a:pt x="3573" y="1370"/>
                      <a:pt x="3216" y="1012"/>
                      <a:pt x="2787" y="1012"/>
                    </a:cubicBezTo>
                    <a:lnTo>
                      <a:pt x="2382" y="1012"/>
                    </a:lnTo>
                    <a:cubicBezTo>
                      <a:pt x="1954" y="1012"/>
                      <a:pt x="1596" y="1370"/>
                      <a:pt x="1596" y="1798"/>
                    </a:cubicBezTo>
                    <a:lnTo>
                      <a:pt x="1596" y="2203"/>
                    </a:lnTo>
                    <a:cubicBezTo>
                      <a:pt x="1596" y="2525"/>
                      <a:pt x="1763" y="2810"/>
                      <a:pt x="2001" y="2989"/>
                    </a:cubicBezTo>
                    <a:lnTo>
                      <a:pt x="2001" y="3275"/>
                    </a:lnTo>
                    <a:lnTo>
                      <a:pt x="2001" y="3287"/>
                    </a:lnTo>
                    <a:lnTo>
                      <a:pt x="1525" y="3525"/>
                    </a:lnTo>
                    <a:cubicBezTo>
                      <a:pt x="1334" y="3632"/>
                      <a:pt x="1192" y="3822"/>
                      <a:pt x="1192" y="4049"/>
                    </a:cubicBezTo>
                    <a:lnTo>
                      <a:pt x="1192" y="4322"/>
                    </a:lnTo>
                    <a:cubicBezTo>
                      <a:pt x="692" y="3918"/>
                      <a:pt x="358" y="3298"/>
                      <a:pt x="358" y="2596"/>
                    </a:cubicBezTo>
                    <a:cubicBezTo>
                      <a:pt x="358" y="1382"/>
                      <a:pt x="1358" y="381"/>
                      <a:pt x="2573" y="381"/>
                    </a:cubicBezTo>
                    <a:close/>
                    <a:moveTo>
                      <a:pt x="3156" y="3691"/>
                    </a:moveTo>
                    <a:lnTo>
                      <a:pt x="3490" y="3846"/>
                    </a:lnTo>
                    <a:cubicBezTo>
                      <a:pt x="3561" y="3882"/>
                      <a:pt x="3609" y="3953"/>
                      <a:pt x="3609" y="4049"/>
                    </a:cubicBezTo>
                    <a:lnTo>
                      <a:pt x="3609" y="4560"/>
                    </a:lnTo>
                    <a:cubicBezTo>
                      <a:pt x="3311" y="4727"/>
                      <a:pt x="2954" y="4822"/>
                      <a:pt x="2597" y="4822"/>
                    </a:cubicBezTo>
                    <a:cubicBezTo>
                      <a:pt x="2227" y="4822"/>
                      <a:pt x="1882" y="4727"/>
                      <a:pt x="1585" y="4560"/>
                    </a:cubicBezTo>
                    <a:lnTo>
                      <a:pt x="1585" y="4049"/>
                    </a:lnTo>
                    <a:cubicBezTo>
                      <a:pt x="1585" y="3965"/>
                      <a:pt x="1632" y="3894"/>
                      <a:pt x="1704" y="3846"/>
                    </a:cubicBezTo>
                    <a:lnTo>
                      <a:pt x="2025" y="3691"/>
                    </a:lnTo>
                    <a:lnTo>
                      <a:pt x="2323" y="3989"/>
                    </a:lnTo>
                    <a:cubicBezTo>
                      <a:pt x="2406" y="4060"/>
                      <a:pt x="2489" y="4108"/>
                      <a:pt x="2597" y="4108"/>
                    </a:cubicBezTo>
                    <a:cubicBezTo>
                      <a:pt x="2704" y="4108"/>
                      <a:pt x="2799" y="4060"/>
                      <a:pt x="2858" y="3989"/>
                    </a:cubicBezTo>
                    <a:lnTo>
                      <a:pt x="3156" y="3691"/>
                    </a:lnTo>
                    <a:close/>
                    <a:moveTo>
                      <a:pt x="2597" y="0"/>
                    </a:moveTo>
                    <a:cubicBezTo>
                      <a:pt x="1168" y="0"/>
                      <a:pt x="1" y="1155"/>
                      <a:pt x="1" y="2584"/>
                    </a:cubicBezTo>
                    <a:cubicBezTo>
                      <a:pt x="1" y="4013"/>
                      <a:pt x="1168" y="5180"/>
                      <a:pt x="2597" y="5180"/>
                    </a:cubicBezTo>
                    <a:cubicBezTo>
                      <a:pt x="4025" y="5180"/>
                      <a:pt x="5180" y="4013"/>
                      <a:pt x="5180" y="2584"/>
                    </a:cubicBezTo>
                    <a:cubicBezTo>
                      <a:pt x="5180" y="1155"/>
                      <a:pt x="4025" y="0"/>
                      <a:pt x="259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07" name="Google Shape;11556;p57">
                <a:extLst>
                  <a:ext uri="{FF2B5EF4-FFF2-40B4-BE49-F238E27FC236}">
                    <a16:creationId xmlns:a16="http://schemas.microsoft.com/office/drawing/2014/main" id="{627D10DC-482E-411D-ACEF-AD7E878471C2}"/>
                  </a:ext>
                </a:extLst>
              </p:cNvPr>
              <p:cNvSpPr/>
              <p:nvPr/>
            </p:nvSpPr>
            <p:spPr>
              <a:xfrm>
                <a:off x="2256358" y="3451503"/>
                <a:ext cx="188769" cy="177311"/>
              </a:xfrm>
              <a:custGeom>
                <a:avLst/>
                <a:gdLst/>
                <a:ahLst/>
                <a:cxnLst/>
                <a:rect l="l" t="t" r="r" b="b"/>
                <a:pathLst>
                  <a:path w="5931" h="5571" extrusionOk="0">
                    <a:moveTo>
                      <a:pt x="3751" y="0"/>
                    </a:moveTo>
                    <a:cubicBezTo>
                      <a:pt x="2872" y="0"/>
                      <a:pt x="1994" y="341"/>
                      <a:pt x="1323" y="999"/>
                    </a:cubicBezTo>
                    <a:cubicBezTo>
                      <a:pt x="120" y="2201"/>
                      <a:pt x="1" y="4142"/>
                      <a:pt x="1049" y="5488"/>
                    </a:cubicBezTo>
                    <a:cubicBezTo>
                      <a:pt x="1073" y="5535"/>
                      <a:pt x="1132" y="5571"/>
                      <a:pt x="1192" y="5571"/>
                    </a:cubicBezTo>
                    <a:cubicBezTo>
                      <a:pt x="1239" y="5571"/>
                      <a:pt x="1263" y="5547"/>
                      <a:pt x="1311" y="5523"/>
                    </a:cubicBezTo>
                    <a:cubicBezTo>
                      <a:pt x="1382" y="5464"/>
                      <a:pt x="1406" y="5345"/>
                      <a:pt x="1346" y="5249"/>
                    </a:cubicBezTo>
                    <a:cubicBezTo>
                      <a:pt x="406" y="4047"/>
                      <a:pt x="525" y="2332"/>
                      <a:pt x="1596" y="1261"/>
                    </a:cubicBezTo>
                    <a:cubicBezTo>
                      <a:pt x="2181" y="676"/>
                      <a:pt x="2961" y="375"/>
                      <a:pt x="3742" y="375"/>
                    </a:cubicBezTo>
                    <a:cubicBezTo>
                      <a:pt x="4393" y="375"/>
                      <a:pt x="5044" y="584"/>
                      <a:pt x="5585" y="1011"/>
                    </a:cubicBezTo>
                    <a:cubicBezTo>
                      <a:pt x="5616" y="1037"/>
                      <a:pt x="5656" y="1049"/>
                      <a:pt x="5697" y="1049"/>
                    </a:cubicBezTo>
                    <a:cubicBezTo>
                      <a:pt x="5750" y="1049"/>
                      <a:pt x="5806" y="1028"/>
                      <a:pt x="5847" y="987"/>
                    </a:cubicBezTo>
                    <a:cubicBezTo>
                      <a:pt x="5930" y="904"/>
                      <a:pt x="5895" y="773"/>
                      <a:pt x="5823" y="713"/>
                    </a:cubicBezTo>
                    <a:cubicBezTo>
                      <a:pt x="5209" y="233"/>
                      <a:pt x="4479" y="0"/>
                      <a:pt x="37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08" name="Google Shape;11557;p57">
                <a:extLst>
                  <a:ext uri="{FF2B5EF4-FFF2-40B4-BE49-F238E27FC236}">
                    <a16:creationId xmlns:a16="http://schemas.microsoft.com/office/drawing/2014/main" id="{3A0C8982-0009-4CD8-B374-1A539A0E465B}"/>
                  </a:ext>
                </a:extLst>
              </p:cNvPr>
              <p:cNvSpPr/>
              <p:nvPr/>
            </p:nvSpPr>
            <p:spPr>
              <a:xfrm>
                <a:off x="2305245" y="3491160"/>
                <a:ext cx="189151" cy="176706"/>
              </a:xfrm>
              <a:custGeom>
                <a:avLst/>
                <a:gdLst/>
                <a:ahLst/>
                <a:cxnLst/>
                <a:rect l="l" t="t" r="r" b="b"/>
                <a:pathLst>
                  <a:path w="5943" h="5552" extrusionOk="0">
                    <a:moveTo>
                      <a:pt x="4739" y="1"/>
                    </a:moveTo>
                    <a:cubicBezTo>
                      <a:pt x="4695" y="1"/>
                      <a:pt x="4650" y="13"/>
                      <a:pt x="4609" y="39"/>
                    </a:cubicBezTo>
                    <a:cubicBezTo>
                      <a:pt x="4537" y="98"/>
                      <a:pt x="4525" y="217"/>
                      <a:pt x="4585" y="301"/>
                    </a:cubicBezTo>
                    <a:cubicBezTo>
                      <a:pt x="5513" y="1503"/>
                      <a:pt x="5406" y="3218"/>
                      <a:pt x="4335" y="4289"/>
                    </a:cubicBezTo>
                    <a:cubicBezTo>
                      <a:pt x="3750" y="4874"/>
                      <a:pt x="2970" y="5175"/>
                      <a:pt x="2189" y="5175"/>
                    </a:cubicBezTo>
                    <a:cubicBezTo>
                      <a:pt x="1538" y="5175"/>
                      <a:pt x="887" y="4966"/>
                      <a:pt x="346" y="4539"/>
                    </a:cubicBezTo>
                    <a:cubicBezTo>
                      <a:pt x="314" y="4516"/>
                      <a:pt x="276" y="4505"/>
                      <a:pt x="237" y="4505"/>
                    </a:cubicBezTo>
                    <a:cubicBezTo>
                      <a:pt x="177" y="4505"/>
                      <a:pt x="116" y="4531"/>
                      <a:pt x="72" y="4575"/>
                    </a:cubicBezTo>
                    <a:cubicBezTo>
                      <a:pt x="1" y="4646"/>
                      <a:pt x="25" y="4765"/>
                      <a:pt x="96" y="4837"/>
                    </a:cubicBezTo>
                    <a:cubicBezTo>
                      <a:pt x="715" y="5313"/>
                      <a:pt x="1453" y="5551"/>
                      <a:pt x="2180" y="5551"/>
                    </a:cubicBezTo>
                    <a:cubicBezTo>
                      <a:pt x="3061" y="5551"/>
                      <a:pt x="3930" y="5218"/>
                      <a:pt x="4597" y="4551"/>
                    </a:cubicBezTo>
                    <a:cubicBezTo>
                      <a:pt x="5823" y="3349"/>
                      <a:pt x="5942" y="1420"/>
                      <a:pt x="4882" y="62"/>
                    </a:cubicBezTo>
                    <a:cubicBezTo>
                      <a:pt x="4849" y="22"/>
                      <a:pt x="4796" y="1"/>
                      <a:pt x="4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39" name="Google Shape;11688;p57">
              <a:extLst>
                <a:ext uri="{FF2B5EF4-FFF2-40B4-BE49-F238E27FC236}">
                  <a16:creationId xmlns:a16="http://schemas.microsoft.com/office/drawing/2014/main" id="{C450BBC5-8CD5-4BF9-8E43-0AC7692303AE}"/>
                </a:ext>
              </a:extLst>
            </p:cNvPr>
            <p:cNvGrpSpPr/>
            <p:nvPr/>
          </p:nvGrpSpPr>
          <p:grpSpPr>
            <a:xfrm>
              <a:off x="2939116" y="5724910"/>
              <a:ext cx="530033" cy="464893"/>
              <a:chOff x="2179081" y="4285511"/>
              <a:chExt cx="397525" cy="348670"/>
            </a:xfrm>
            <a:solidFill>
              <a:schemeClr val="tx1"/>
            </a:solidFill>
          </p:grpSpPr>
          <p:sp>
            <p:nvSpPr>
              <p:cNvPr id="1240" name="Google Shape;11689;p57">
                <a:extLst>
                  <a:ext uri="{FF2B5EF4-FFF2-40B4-BE49-F238E27FC236}">
                    <a16:creationId xmlns:a16="http://schemas.microsoft.com/office/drawing/2014/main" id="{07A426E4-341B-454B-8355-37CACCFD89C0}"/>
                  </a:ext>
                </a:extLst>
              </p:cNvPr>
              <p:cNvSpPr/>
              <p:nvPr/>
            </p:nvSpPr>
            <p:spPr>
              <a:xfrm>
                <a:off x="2262437" y="4354322"/>
                <a:ext cx="230813" cy="210507"/>
              </a:xfrm>
              <a:custGeom>
                <a:avLst/>
                <a:gdLst/>
                <a:ahLst/>
                <a:cxnLst/>
                <a:rect l="l" t="t" r="r" b="b"/>
                <a:pathLst>
                  <a:path w="7252" h="6614" extrusionOk="0">
                    <a:moveTo>
                      <a:pt x="3627" y="376"/>
                    </a:moveTo>
                    <a:cubicBezTo>
                      <a:pt x="4070" y="376"/>
                      <a:pt x="4516" y="477"/>
                      <a:pt x="4930" y="684"/>
                    </a:cubicBezTo>
                    <a:lnTo>
                      <a:pt x="4132" y="2065"/>
                    </a:lnTo>
                    <a:cubicBezTo>
                      <a:pt x="3965" y="2006"/>
                      <a:pt x="3799" y="1958"/>
                      <a:pt x="3620" y="1958"/>
                    </a:cubicBezTo>
                    <a:cubicBezTo>
                      <a:pt x="3441" y="1958"/>
                      <a:pt x="3263" y="1994"/>
                      <a:pt x="3120" y="2065"/>
                    </a:cubicBezTo>
                    <a:lnTo>
                      <a:pt x="2322" y="684"/>
                    </a:lnTo>
                    <a:cubicBezTo>
                      <a:pt x="2730" y="480"/>
                      <a:pt x="3177" y="376"/>
                      <a:pt x="3627" y="376"/>
                    </a:cubicBezTo>
                    <a:close/>
                    <a:moveTo>
                      <a:pt x="1989" y="863"/>
                    </a:moveTo>
                    <a:lnTo>
                      <a:pt x="2787" y="2244"/>
                    </a:lnTo>
                    <a:cubicBezTo>
                      <a:pt x="2513" y="2458"/>
                      <a:pt x="2322" y="2768"/>
                      <a:pt x="2286" y="3137"/>
                    </a:cubicBezTo>
                    <a:lnTo>
                      <a:pt x="691" y="3137"/>
                    </a:lnTo>
                    <a:lnTo>
                      <a:pt x="691" y="3125"/>
                    </a:lnTo>
                    <a:cubicBezTo>
                      <a:pt x="739" y="2422"/>
                      <a:pt x="1013" y="1756"/>
                      <a:pt x="1536" y="1232"/>
                    </a:cubicBezTo>
                    <a:cubicBezTo>
                      <a:pt x="1667" y="1101"/>
                      <a:pt x="1834" y="970"/>
                      <a:pt x="1989" y="863"/>
                    </a:cubicBezTo>
                    <a:close/>
                    <a:moveTo>
                      <a:pt x="3620" y="2339"/>
                    </a:moveTo>
                    <a:cubicBezTo>
                      <a:pt x="4156" y="2339"/>
                      <a:pt x="4608" y="2779"/>
                      <a:pt x="4608" y="3315"/>
                    </a:cubicBezTo>
                    <a:cubicBezTo>
                      <a:pt x="4608" y="3851"/>
                      <a:pt x="4156" y="4303"/>
                      <a:pt x="3620" y="4303"/>
                    </a:cubicBezTo>
                    <a:cubicBezTo>
                      <a:pt x="3072" y="4303"/>
                      <a:pt x="2644" y="3851"/>
                      <a:pt x="2644" y="3315"/>
                    </a:cubicBezTo>
                    <a:cubicBezTo>
                      <a:pt x="2644" y="2768"/>
                      <a:pt x="3084" y="2339"/>
                      <a:pt x="3620" y="2339"/>
                    </a:cubicBezTo>
                    <a:close/>
                    <a:moveTo>
                      <a:pt x="6549" y="3482"/>
                    </a:moveTo>
                    <a:cubicBezTo>
                      <a:pt x="6513" y="4184"/>
                      <a:pt x="6227" y="4863"/>
                      <a:pt x="5704" y="5387"/>
                    </a:cubicBezTo>
                    <a:cubicBezTo>
                      <a:pt x="5573" y="5518"/>
                      <a:pt x="5406" y="5661"/>
                      <a:pt x="5263" y="5756"/>
                    </a:cubicBezTo>
                    <a:lnTo>
                      <a:pt x="4453" y="4375"/>
                    </a:lnTo>
                    <a:cubicBezTo>
                      <a:pt x="4727" y="4172"/>
                      <a:pt x="4918" y="3851"/>
                      <a:pt x="4965" y="3482"/>
                    </a:cubicBezTo>
                    <a:close/>
                    <a:moveTo>
                      <a:pt x="4120" y="4553"/>
                    </a:moveTo>
                    <a:lnTo>
                      <a:pt x="4918" y="5935"/>
                    </a:lnTo>
                    <a:cubicBezTo>
                      <a:pt x="4510" y="6138"/>
                      <a:pt x="4063" y="6243"/>
                      <a:pt x="3613" y="6243"/>
                    </a:cubicBezTo>
                    <a:cubicBezTo>
                      <a:pt x="3170" y="6243"/>
                      <a:pt x="2724" y="6141"/>
                      <a:pt x="2310" y="5935"/>
                    </a:cubicBezTo>
                    <a:lnTo>
                      <a:pt x="3120" y="4553"/>
                    </a:lnTo>
                    <a:cubicBezTo>
                      <a:pt x="3275" y="4613"/>
                      <a:pt x="3441" y="4661"/>
                      <a:pt x="3620" y="4661"/>
                    </a:cubicBezTo>
                    <a:cubicBezTo>
                      <a:pt x="3799" y="4661"/>
                      <a:pt x="3977" y="4625"/>
                      <a:pt x="4120" y="4553"/>
                    </a:cubicBezTo>
                    <a:close/>
                    <a:moveTo>
                      <a:pt x="3636" y="0"/>
                    </a:moveTo>
                    <a:cubicBezTo>
                      <a:pt x="2787" y="0"/>
                      <a:pt x="1940" y="328"/>
                      <a:pt x="1298" y="970"/>
                    </a:cubicBezTo>
                    <a:cubicBezTo>
                      <a:pt x="120" y="2137"/>
                      <a:pt x="0" y="4018"/>
                      <a:pt x="1036" y="5327"/>
                    </a:cubicBezTo>
                    <a:cubicBezTo>
                      <a:pt x="1060" y="5375"/>
                      <a:pt x="1120" y="5399"/>
                      <a:pt x="1179" y="5399"/>
                    </a:cubicBezTo>
                    <a:cubicBezTo>
                      <a:pt x="1227" y="5399"/>
                      <a:pt x="1251" y="5387"/>
                      <a:pt x="1298" y="5351"/>
                    </a:cubicBezTo>
                    <a:cubicBezTo>
                      <a:pt x="1370" y="5292"/>
                      <a:pt x="1394" y="5173"/>
                      <a:pt x="1334" y="5101"/>
                    </a:cubicBezTo>
                    <a:cubicBezTo>
                      <a:pt x="953" y="4625"/>
                      <a:pt x="751" y="4065"/>
                      <a:pt x="715" y="3482"/>
                    </a:cubicBezTo>
                    <a:lnTo>
                      <a:pt x="2310" y="3482"/>
                    </a:lnTo>
                    <a:cubicBezTo>
                      <a:pt x="2358" y="3839"/>
                      <a:pt x="2548" y="4149"/>
                      <a:pt x="2810" y="4375"/>
                    </a:cubicBezTo>
                    <a:lnTo>
                      <a:pt x="2013" y="5756"/>
                    </a:lnTo>
                    <a:lnTo>
                      <a:pt x="1834" y="5625"/>
                    </a:lnTo>
                    <a:cubicBezTo>
                      <a:pt x="1803" y="5599"/>
                      <a:pt x="1763" y="5587"/>
                      <a:pt x="1723" y="5587"/>
                    </a:cubicBezTo>
                    <a:cubicBezTo>
                      <a:pt x="1671" y="5587"/>
                      <a:pt x="1618" y="5608"/>
                      <a:pt x="1584" y="5649"/>
                    </a:cubicBezTo>
                    <a:cubicBezTo>
                      <a:pt x="1524" y="5732"/>
                      <a:pt x="1536" y="5851"/>
                      <a:pt x="1608" y="5911"/>
                    </a:cubicBezTo>
                    <a:cubicBezTo>
                      <a:pt x="2203" y="6375"/>
                      <a:pt x="2918" y="6613"/>
                      <a:pt x="3632" y="6613"/>
                    </a:cubicBezTo>
                    <a:cubicBezTo>
                      <a:pt x="4489" y="6613"/>
                      <a:pt x="5334" y="6280"/>
                      <a:pt x="5977" y="5637"/>
                    </a:cubicBezTo>
                    <a:cubicBezTo>
                      <a:pt x="7132" y="4470"/>
                      <a:pt x="7251" y="2589"/>
                      <a:pt x="6227" y="1279"/>
                    </a:cubicBezTo>
                    <a:cubicBezTo>
                      <a:pt x="6194" y="1239"/>
                      <a:pt x="6141" y="1217"/>
                      <a:pt x="6088" y="1217"/>
                    </a:cubicBezTo>
                    <a:cubicBezTo>
                      <a:pt x="6048" y="1217"/>
                      <a:pt x="6008" y="1230"/>
                      <a:pt x="5977" y="1255"/>
                    </a:cubicBezTo>
                    <a:cubicBezTo>
                      <a:pt x="5894" y="1315"/>
                      <a:pt x="5882" y="1434"/>
                      <a:pt x="5942" y="1505"/>
                    </a:cubicBezTo>
                    <a:cubicBezTo>
                      <a:pt x="6311" y="1982"/>
                      <a:pt x="6525" y="2541"/>
                      <a:pt x="6549" y="3125"/>
                    </a:cubicBezTo>
                    <a:lnTo>
                      <a:pt x="4965" y="3125"/>
                    </a:lnTo>
                    <a:cubicBezTo>
                      <a:pt x="4918" y="2768"/>
                      <a:pt x="4727" y="2458"/>
                      <a:pt x="4453" y="2232"/>
                    </a:cubicBezTo>
                    <a:lnTo>
                      <a:pt x="5263" y="851"/>
                    </a:lnTo>
                    <a:lnTo>
                      <a:pt x="5442" y="982"/>
                    </a:lnTo>
                    <a:cubicBezTo>
                      <a:pt x="5473" y="1007"/>
                      <a:pt x="5512" y="1020"/>
                      <a:pt x="5552" y="1020"/>
                    </a:cubicBezTo>
                    <a:cubicBezTo>
                      <a:pt x="5605" y="1020"/>
                      <a:pt x="5658" y="998"/>
                      <a:pt x="5692" y="958"/>
                    </a:cubicBezTo>
                    <a:cubicBezTo>
                      <a:pt x="5751" y="874"/>
                      <a:pt x="5739" y="755"/>
                      <a:pt x="5656" y="696"/>
                    </a:cubicBezTo>
                    <a:cubicBezTo>
                      <a:pt x="5059" y="229"/>
                      <a:pt x="4347" y="0"/>
                      <a:pt x="363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41" name="Google Shape;11690;p57">
                <a:extLst>
                  <a:ext uri="{FF2B5EF4-FFF2-40B4-BE49-F238E27FC236}">
                    <a16:creationId xmlns:a16="http://schemas.microsoft.com/office/drawing/2014/main" id="{41DD2F56-8CD0-4B8B-A478-55ABC1AD2D16}"/>
                  </a:ext>
                </a:extLst>
              </p:cNvPr>
              <p:cNvSpPr/>
              <p:nvPr/>
            </p:nvSpPr>
            <p:spPr>
              <a:xfrm>
                <a:off x="2179081" y="4285511"/>
                <a:ext cx="397525" cy="348670"/>
              </a:xfrm>
              <a:custGeom>
                <a:avLst/>
                <a:gdLst/>
                <a:ahLst/>
                <a:cxnLst/>
                <a:rect l="l" t="t" r="r" b="b"/>
                <a:pathLst>
                  <a:path w="12490" h="10955" extrusionOk="0">
                    <a:moveTo>
                      <a:pt x="3493" y="346"/>
                    </a:moveTo>
                    <a:cubicBezTo>
                      <a:pt x="3526" y="346"/>
                      <a:pt x="3560" y="350"/>
                      <a:pt x="3596" y="358"/>
                    </a:cubicBezTo>
                    <a:cubicBezTo>
                      <a:pt x="3679" y="393"/>
                      <a:pt x="3751" y="465"/>
                      <a:pt x="3798" y="548"/>
                    </a:cubicBezTo>
                    <a:lnTo>
                      <a:pt x="4310" y="1655"/>
                    </a:lnTo>
                    <a:cubicBezTo>
                      <a:pt x="4167" y="1727"/>
                      <a:pt x="4036" y="1798"/>
                      <a:pt x="3917" y="1882"/>
                    </a:cubicBezTo>
                    <a:lnTo>
                      <a:pt x="3203" y="893"/>
                    </a:lnTo>
                    <a:cubicBezTo>
                      <a:pt x="3143" y="822"/>
                      <a:pt x="3131" y="715"/>
                      <a:pt x="3143" y="619"/>
                    </a:cubicBezTo>
                    <a:cubicBezTo>
                      <a:pt x="3155" y="512"/>
                      <a:pt x="3215" y="441"/>
                      <a:pt x="3310" y="393"/>
                    </a:cubicBezTo>
                    <a:cubicBezTo>
                      <a:pt x="3366" y="362"/>
                      <a:pt x="3426" y="346"/>
                      <a:pt x="3493" y="346"/>
                    </a:cubicBezTo>
                    <a:close/>
                    <a:moveTo>
                      <a:pt x="8984" y="346"/>
                    </a:moveTo>
                    <a:cubicBezTo>
                      <a:pt x="9046" y="346"/>
                      <a:pt x="9112" y="362"/>
                      <a:pt x="9168" y="393"/>
                    </a:cubicBezTo>
                    <a:cubicBezTo>
                      <a:pt x="9263" y="441"/>
                      <a:pt x="9323" y="524"/>
                      <a:pt x="9335" y="619"/>
                    </a:cubicBezTo>
                    <a:cubicBezTo>
                      <a:pt x="9347" y="715"/>
                      <a:pt x="9335" y="810"/>
                      <a:pt x="9275" y="893"/>
                    </a:cubicBezTo>
                    <a:lnTo>
                      <a:pt x="8561" y="1882"/>
                    </a:lnTo>
                    <a:cubicBezTo>
                      <a:pt x="8442" y="1810"/>
                      <a:pt x="8311" y="1715"/>
                      <a:pt x="8180" y="1655"/>
                    </a:cubicBezTo>
                    <a:lnTo>
                      <a:pt x="8680" y="560"/>
                    </a:lnTo>
                    <a:cubicBezTo>
                      <a:pt x="8727" y="465"/>
                      <a:pt x="8799" y="393"/>
                      <a:pt x="8894" y="358"/>
                    </a:cubicBezTo>
                    <a:cubicBezTo>
                      <a:pt x="8922" y="350"/>
                      <a:pt x="8952" y="346"/>
                      <a:pt x="8984" y="346"/>
                    </a:cubicBezTo>
                    <a:close/>
                    <a:moveTo>
                      <a:pt x="11780" y="5137"/>
                    </a:moveTo>
                    <a:cubicBezTo>
                      <a:pt x="11858" y="5137"/>
                      <a:pt x="11924" y="5171"/>
                      <a:pt x="11990" y="5227"/>
                    </a:cubicBezTo>
                    <a:cubicBezTo>
                      <a:pt x="12061" y="5287"/>
                      <a:pt x="12097" y="5394"/>
                      <a:pt x="12097" y="5477"/>
                    </a:cubicBezTo>
                    <a:cubicBezTo>
                      <a:pt x="12097" y="5572"/>
                      <a:pt x="12061" y="5656"/>
                      <a:pt x="11990" y="5739"/>
                    </a:cubicBezTo>
                    <a:cubicBezTo>
                      <a:pt x="11917" y="5791"/>
                      <a:pt x="11845" y="5825"/>
                      <a:pt x="11756" y="5825"/>
                    </a:cubicBezTo>
                    <a:cubicBezTo>
                      <a:pt x="11743" y="5825"/>
                      <a:pt x="11730" y="5824"/>
                      <a:pt x="11716" y="5823"/>
                    </a:cubicBezTo>
                    <a:lnTo>
                      <a:pt x="10513" y="5703"/>
                    </a:lnTo>
                    <a:lnTo>
                      <a:pt x="10513" y="5477"/>
                    </a:lnTo>
                    <a:lnTo>
                      <a:pt x="10513" y="5263"/>
                    </a:lnTo>
                    <a:lnTo>
                      <a:pt x="11716" y="5144"/>
                    </a:lnTo>
                    <a:cubicBezTo>
                      <a:pt x="11738" y="5139"/>
                      <a:pt x="11760" y="5137"/>
                      <a:pt x="11780" y="5137"/>
                    </a:cubicBezTo>
                    <a:close/>
                    <a:moveTo>
                      <a:pt x="729" y="5130"/>
                    </a:moveTo>
                    <a:cubicBezTo>
                      <a:pt x="740" y="5130"/>
                      <a:pt x="751" y="5131"/>
                      <a:pt x="762" y="5132"/>
                    </a:cubicBezTo>
                    <a:lnTo>
                      <a:pt x="1965" y="5251"/>
                    </a:lnTo>
                    <a:lnTo>
                      <a:pt x="1965" y="5477"/>
                    </a:lnTo>
                    <a:lnTo>
                      <a:pt x="1965" y="5703"/>
                    </a:lnTo>
                    <a:lnTo>
                      <a:pt x="762" y="5823"/>
                    </a:lnTo>
                    <a:cubicBezTo>
                      <a:pt x="745" y="5824"/>
                      <a:pt x="728" y="5825"/>
                      <a:pt x="712" y="5825"/>
                    </a:cubicBezTo>
                    <a:cubicBezTo>
                      <a:pt x="628" y="5825"/>
                      <a:pt x="558" y="5799"/>
                      <a:pt x="488" y="5739"/>
                    </a:cubicBezTo>
                    <a:cubicBezTo>
                      <a:pt x="417" y="5680"/>
                      <a:pt x="369" y="5572"/>
                      <a:pt x="369" y="5477"/>
                    </a:cubicBezTo>
                    <a:cubicBezTo>
                      <a:pt x="369" y="5370"/>
                      <a:pt x="417" y="5287"/>
                      <a:pt x="488" y="5227"/>
                    </a:cubicBezTo>
                    <a:cubicBezTo>
                      <a:pt x="563" y="5174"/>
                      <a:pt x="638" y="5130"/>
                      <a:pt x="729" y="5130"/>
                    </a:cubicBezTo>
                    <a:close/>
                    <a:moveTo>
                      <a:pt x="6239" y="1548"/>
                    </a:moveTo>
                    <a:cubicBezTo>
                      <a:pt x="8394" y="1548"/>
                      <a:pt x="10156" y="3310"/>
                      <a:pt x="10156" y="5465"/>
                    </a:cubicBezTo>
                    <a:cubicBezTo>
                      <a:pt x="10156" y="7620"/>
                      <a:pt x="8394" y="9382"/>
                      <a:pt x="6239" y="9382"/>
                    </a:cubicBezTo>
                    <a:cubicBezTo>
                      <a:pt x="4084" y="9382"/>
                      <a:pt x="2322" y="7620"/>
                      <a:pt x="2322" y="5465"/>
                    </a:cubicBezTo>
                    <a:cubicBezTo>
                      <a:pt x="2322" y="3310"/>
                      <a:pt x="4084" y="1548"/>
                      <a:pt x="6239" y="1548"/>
                    </a:cubicBezTo>
                    <a:close/>
                    <a:moveTo>
                      <a:pt x="3917" y="9073"/>
                    </a:moveTo>
                    <a:cubicBezTo>
                      <a:pt x="4036" y="9144"/>
                      <a:pt x="4167" y="9228"/>
                      <a:pt x="4310" y="9287"/>
                    </a:cubicBezTo>
                    <a:lnTo>
                      <a:pt x="3798" y="10395"/>
                    </a:lnTo>
                    <a:cubicBezTo>
                      <a:pt x="3751" y="10478"/>
                      <a:pt x="3679" y="10561"/>
                      <a:pt x="3596" y="10585"/>
                    </a:cubicBezTo>
                    <a:cubicBezTo>
                      <a:pt x="3563" y="10597"/>
                      <a:pt x="3528" y="10603"/>
                      <a:pt x="3493" y="10603"/>
                    </a:cubicBezTo>
                    <a:cubicBezTo>
                      <a:pt x="3429" y="10603"/>
                      <a:pt x="3364" y="10584"/>
                      <a:pt x="3310" y="10561"/>
                    </a:cubicBezTo>
                    <a:cubicBezTo>
                      <a:pt x="3215" y="10514"/>
                      <a:pt x="3155" y="10418"/>
                      <a:pt x="3143" y="10335"/>
                    </a:cubicBezTo>
                    <a:cubicBezTo>
                      <a:pt x="3131" y="10228"/>
                      <a:pt x="3143" y="10144"/>
                      <a:pt x="3203" y="10049"/>
                    </a:cubicBezTo>
                    <a:lnTo>
                      <a:pt x="3917" y="9073"/>
                    </a:lnTo>
                    <a:close/>
                    <a:moveTo>
                      <a:pt x="8561" y="9073"/>
                    </a:moveTo>
                    <a:lnTo>
                      <a:pt x="9275" y="10049"/>
                    </a:lnTo>
                    <a:cubicBezTo>
                      <a:pt x="9335" y="10121"/>
                      <a:pt x="9347" y="10228"/>
                      <a:pt x="9335" y="10335"/>
                    </a:cubicBezTo>
                    <a:cubicBezTo>
                      <a:pt x="9323" y="10442"/>
                      <a:pt x="9263" y="10514"/>
                      <a:pt x="9168" y="10561"/>
                    </a:cubicBezTo>
                    <a:cubicBezTo>
                      <a:pt x="9114" y="10584"/>
                      <a:pt x="9054" y="10603"/>
                      <a:pt x="8990" y="10603"/>
                    </a:cubicBezTo>
                    <a:cubicBezTo>
                      <a:pt x="8955" y="10603"/>
                      <a:pt x="8920" y="10597"/>
                      <a:pt x="8882" y="10585"/>
                    </a:cubicBezTo>
                    <a:cubicBezTo>
                      <a:pt x="8799" y="10561"/>
                      <a:pt x="8727" y="10478"/>
                      <a:pt x="8680" y="10395"/>
                    </a:cubicBezTo>
                    <a:lnTo>
                      <a:pt x="8180" y="9287"/>
                    </a:lnTo>
                    <a:cubicBezTo>
                      <a:pt x="8311" y="9216"/>
                      <a:pt x="8442" y="9144"/>
                      <a:pt x="8561" y="9073"/>
                    </a:cubicBezTo>
                    <a:close/>
                    <a:moveTo>
                      <a:pt x="3464" y="0"/>
                    </a:moveTo>
                    <a:cubicBezTo>
                      <a:pt x="3346" y="0"/>
                      <a:pt x="3228" y="30"/>
                      <a:pt x="3120" y="96"/>
                    </a:cubicBezTo>
                    <a:cubicBezTo>
                      <a:pt x="2941" y="203"/>
                      <a:pt x="2822" y="358"/>
                      <a:pt x="2774" y="548"/>
                    </a:cubicBezTo>
                    <a:cubicBezTo>
                      <a:pt x="2727" y="750"/>
                      <a:pt x="2774" y="953"/>
                      <a:pt x="2893" y="1120"/>
                    </a:cubicBezTo>
                    <a:lnTo>
                      <a:pt x="3608" y="2096"/>
                    </a:lnTo>
                    <a:cubicBezTo>
                      <a:pt x="2739" y="2775"/>
                      <a:pt x="2143" y="3751"/>
                      <a:pt x="2000" y="4882"/>
                    </a:cubicBezTo>
                    <a:lnTo>
                      <a:pt x="798" y="4763"/>
                    </a:lnTo>
                    <a:cubicBezTo>
                      <a:pt x="781" y="4762"/>
                      <a:pt x="764" y="4761"/>
                      <a:pt x="747" y="4761"/>
                    </a:cubicBezTo>
                    <a:cubicBezTo>
                      <a:pt x="562" y="4761"/>
                      <a:pt x="380" y="4821"/>
                      <a:pt x="238" y="4941"/>
                    </a:cubicBezTo>
                    <a:cubicBezTo>
                      <a:pt x="95" y="5084"/>
                      <a:pt x="0" y="5275"/>
                      <a:pt x="0" y="5465"/>
                    </a:cubicBezTo>
                    <a:cubicBezTo>
                      <a:pt x="0" y="5656"/>
                      <a:pt x="95" y="5858"/>
                      <a:pt x="238" y="5989"/>
                    </a:cubicBezTo>
                    <a:cubicBezTo>
                      <a:pt x="381" y="6108"/>
                      <a:pt x="536" y="6168"/>
                      <a:pt x="714" y="6168"/>
                    </a:cubicBezTo>
                    <a:lnTo>
                      <a:pt x="798" y="6168"/>
                    </a:lnTo>
                    <a:lnTo>
                      <a:pt x="2000" y="6049"/>
                    </a:lnTo>
                    <a:cubicBezTo>
                      <a:pt x="2143" y="7180"/>
                      <a:pt x="2762" y="8156"/>
                      <a:pt x="3608" y="8835"/>
                    </a:cubicBezTo>
                    <a:lnTo>
                      <a:pt x="2905" y="9847"/>
                    </a:lnTo>
                    <a:cubicBezTo>
                      <a:pt x="2786" y="10002"/>
                      <a:pt x="2739" y="10216"/>
                      <a:pt x="2786" y="10406"/>
                    </a:cubicBezTo>
                    <a:cubicBezTo>
                      <a:pt x="2834" y="10597"/>
                      <a:pt x="2953" y="10776"/>
                      <a:pt x="3131" y="10871"/>
                    </a:cubicBezTo>
                    <a:cubicBezTo>
                      <a:pt x="3239" y="10930"/>
                      <a:pt x="3370" y="10954"/>
                      <a:pt x="3489" y="10954"/>
                    </a:cubicBezTo>
                    <a:cubicBezTo>
                      <a:pt x="3560" y="10954"/>
                      <a:pt x="3632" y="10942"/>
                      <a:pt x="3715" y="10930"/>
                    </a:cubicBezTo>
                    <a:cubicBezTo>
                      <a:pt x="3905" y="10871"/>
                      <a:pt x="4048" y="10716"/>
                      <a:pt x="4143" y="10537"/>
                    </a:cubicBezTo>
                    <a:lnTo>
                      <a:pt x="4644" y="9442"/>
                    </a:lnTo>
                    <a:cubicBezTo>
                      <a:pt x="5132" y="9644"/>
                      <a:pt x="5691" y="9752"/>
                      <a:pt x="6251" y="9752"/>
                    </a:cubicBezTo>
                    <a:cubicBezTo>
                      <a:pt x="6822" y="9752"/>
                      <a:pt x="7370" y="9633"/>
                      <a:pt x="7858" y="9442"/>
                    </a:cubicBezTo>
                    <a:lnTo>
                      <a:pt x="8370" y="10537"/>
                    </a:lnTo>
                    <a:cubicBezTo>
                      <a:pt x="8454" y="10716"/>
                      <a:pt x="8608" y="10871"/>
                      <a:pt x="8799" y="10930"/>
                    </a:cubicBezTo>
                    <a:cubicBezTo>
                      <a:pt x="8870" y="10954"/>
                      <a:pt x="8942" y="10954"/>
                      <a:pt x="9025" y="10954"/>
                    </a:cubicBezTo>
                    <a:cubicBezTo>
                      <a:pt x="9144" y="10954"/>
                      <a:pt x="9275" y="10930"/>
                      <a:pt x="9382" y="10871"/>
                    </a:cubicBezTo>
                    <a:cubicBezTo>
                      <a:pt x="9561" y="10764"/>
                      <a:pt x="9680" y="10597"/>
                      <a:pt x="9716" y="10406"/>
                    </a:cubicBezTo>
                    <a:cubicBezTo>
                      <a:pt x="9763" y="10216"/>
                      <a:pt x="9716" y="10002"/>
                      <a:pt x="9597" y="9847"/>
                    </a:cubicBezTo>
                    <a:lnTo>
                      <a:pt x="8882" y="8859"/>
                    </a:lnTo>
                    <a:cubicBezTo>
                      <a:pt x="9751" y="8192"/>
                      <a:pt x="10347" y="7204"/>
                      <a:pt x="10490" y="6073"/>
                    </a:cubicBezTo>
                    <a:lnTo>
                      <a:pt x="11704" y="6192"/>
                    </a:lnTo>
                    <a:lnTo>
                      <a:pt x="11775" y="6192"/>
                    </a:lnTo>
                    <a:cubicBezTo>
                      <a:pt x="11954" y="6192"/>
                      <a:pt x="12121" y="6132"/>
                      <a:pt x="12252" y="6013"/>
                    </a:cubicBezTo>
                    <a:cubicBezTo>
                      <a:pt x="12395" y="5882"/>
                      <a:pt x="12490" y="5692"/>
                      <a:pt x="12490" y="5489"/>
                    </a:cubicBezTo>
                    <a:cubicBezTo>
                      <a:pt x="12490" y="5299"/>
                      <a:pt x="12383" y="5084"/>
                      <a:pt x="12240" y="4941"/>
                    </a:cubicBezTo>
                    <a:cubicBezTo>
                      <a:pt x="12098" y="4821"/>
                      <a:pt x="11926" y="4761"/>
                      <a:pt x="11742" y="4761"/>
                    </a:cubicBezTo>
                    <a:cubicBezTo>
                      <a:pt x="11726" y="4761"/>
                      <a:pt x="11709" y="4762"/>
                      <a:pt x="11692" y="4763"/>
                    </a:cubicBezTo>
                    <a:lnTo>
                      <a:pt x="10478" y="4882"/>
                    </a:lnTo>
                    <a:cubicBezTo>
                      <a:pt x="10335" y="3751"/>
                      <a:pt x="9716" y="2775"/>
                      <a:pt x="8870" y="2096"/>
                    </a:cubicBezTo>
                    <a:lnTo>
                      <a:pt x="9585" y="1120"/>
                    </a:lnTo>
                    <a:cubicBezTo>
                      <a:pt x="9704" y="953"/>
                      <a:pt x="9751" y="750"/>
                      <a:pt x="9704" y="548"/>
                    </a:cubicBezTo>
                    <a:cubicBezTo>
                      <a:pt x="9668" y="358"/>
                      <a:pt x="9537" y="179"/>
                      <a:pt x="9370" y="96"/>
                    </a:cubicBezTo>
                    <a:cubicBezTo>
                      <a:pt x="9254" y="30"/>
                      <a:pt x="9134" y="0"/>
                      <a:pt x="9015" y="0"/>
                    </a:cubicBezTo>
                    <a:cubicBezTo>
                      <a:pt x="8938" y="0"/>
                      <a:pt x="8861" y="13"/>
                      <a:pt x="8787" y="36"/>
                    </a:cubicBezTo>
                    <a:cubicBezTo>
                      <a:pt x="8596" y="96"/>
                      <a:pt x="8442" y="238"/>
                      <a:pt x="8358" y="417"/>
                    </a:cubicBezTo>
                    <a:lnTo>
                      <a:pt x="7846" y="1524"/>
                    </a:lnTo>
                    <a:cubicBezTo>
                      <a:pt x="7358" y="1310"/>
                      <a:pt x="6810" y="1203"/>
                      <a:pt x="6239" y="1203"/>
                    </a:cubicBezTo>
                    <a:cubicBezTo>
                      <a:pt x="5679" y="1203"/>
                      <a:pt x="5120" y="1322"/>
                      <a:pt x="4632" y="1524"/>
                    </a:cubicBezTo>
                    <a:lnTo>
                      <a:pt x="4132" y="417"/>
                    </a:lnTo>
                    <a:cubicBezTo>
                      <a:pt x="4036" y="238"/>
                      <a:pt x="3893" y="96"/>
                      <a:pt x="3691" y="36"/>
                    </a:cubicBezTo>
                    <a:cubicBezTo>
                      <a:pt x="3617" y="13"/>
                      <a:pt x="3540" y="0"/>
                      <a:pt x="346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319" name="Google Shape;11768;p57">
              <a:extLst>
                <a:ext uri="{FF2B5EF4-FFF2-40B4-BE49-F238E27FC236}">
                  <a16:creationId xmlns:a16="http://schemas.microsoft.com/office/drawing/2014/main" id="{5F45B768-4374-4C1A-A16A-28A0D3B78603}"/>
                </a:ext>
              </a:extLst>
            </p:cNvPr>
            <p:cNvGrpSpPr/>
            <p:nvPr/>
          </p:nvGrpSpPr>
          <p:grpSpPr>
            <a:xfrm>
              <a:off x="2864618" y="5081413"/>
              <a:ext cx="563389" cy="457297"/>
              <a:chOff x="2165809" y="3811059"/>
              <a:chExt cx="422542" cy="342973"/>
            </a:xfrm>
            <a:solidFill>
              <a:schemeClr val="tx1"/>
            </a:solidFill>
          </p:grpSpPr>
          <p:sp>
            <p:nvSpPr>
              <p:cNvPr id="1320" name="Google Shape;11769;p57">
                <a:extLst>
                  <a:ext uri="{FF2B5EF4-FFF2-40B4-BE49-F238E27FC236}">
                    <a16:creationId xmlns:a16="http://schemas.microsoft.com/office/drawing/2014/main" id="{2BFA9C73-A4CE-4699-88EF-7F0C3050BDE6}"/>
                  </a:ext>
                </a:extLst>
              </p:cNvPr>
              <p:cNvSpPr/>
              <p:nvPr/>
            </p:nvSpPr>
            <p:spPr>
              <a:xfrm>
                <a:off x="2165809" y="3811059"/>
                <a:ext cx="422542" cy="342973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0776" extrusionOk="0">
                    <a:moveTo>
                      <a:pt x="2084" y="382"/>
                    </a:moveTo>
                    <a:cubicBezTo>
                      <a:pt x="2084" y="382"/>
                      <a:pt x="2108" y="382"/>
                      <a:pt x="2108" y="406"/>
                    </a:cubicBezTo>
                    <a:lnTo>
                      <a:pt x="2108" y="1239"/>
                    </a:lnTo>
                    <a:cubicBezTo>
                      <a:pt x="2108" y="1239"/>
                      <a:pt x="2108" y="1251"/>
                      <a:pt x="2084" y="1251"/>
                    </a:cubicBezTo>
                    <a:lnTo>
                      <a:pt x="1667" y="1251"/>
                    </a:lnTo>
                    <a:cubicBezTo>
                      <a:pt x="1667" y="1251"/>
                      <a:pt x="1655" y="1251"/>
                      <a:pt x="1655" y="1239"/>
                    </a:cubicBezTo>
                    <a:lnTo>
                      <a:pt x="1655" y="406"/>
                    </a:lnTo>
                    <a:lnTo>
                      <a:pt x="2084" y="382"/>
                    </a:lnTo>
                    <a:close/>
                    <a:moveTo>
                      <a:pt x="11645" y="382"/>
                    </a:moveTo>
                    <a:cubicBezTo>
                      <a:pt x="11645" y="382"/>
                      <a:pt x="11657" y="382"/>
                      <a:pt x="11657" y="406"/>
                    </a:cubicBezTo>
                    <a:lnTo>
                      <a:pt x="11657" y="1239"/>
                    </a:lnTo>
                    <a:cubicBezTo>
                      <a:pt x="11657" y="1239"/>
                      <a:pt x="11657" y="1251"/>
                      <a:pt x="11645" y="1251"/>
                    </a:cubicBezTo>
                    <a:lnTo>
                      <a:pt x="11216" y="1251"/>
                    </a:lnTo>
                    <a:cubicBezTo>
                      <a:pt x="11216" y="1251"/>
                      <a:pt x="11192" y="1251"/>
                      <a:pt x="11192" y="1239"/>
                    </a:cubicBezTo>
                    <a:lnTo>
                      <a:pt x="11192" y="406"/>
                    </a:lnTo>
                    <a:lnTo>
                      <a:pt x="11216" y="406"/>
                    </a:lnTo>
                    <a:lnTo>
                      <a:pt x="11645" y="382"/>
                    </a:lnTo>
                    <a:close/>
                    <a:moveTo>
                      <a:pt x="12478" y="1215"/>
                    </a:moveTo>
                    <a:cubicBezTo>
                      <a:pt x="12716" y="1215"/>
                      <a:pt x="12907" y="1418"/>
                      <a:pt x="12907" y="1656"/>
                    </a:cubicBezTo>
                    <a:lnTo>
                      <a:pt x="12907" y="9954"/>
                    </a:lnTo>
                    <a:cubicBezTo>
                      <a:pt x="12895" y="10193"/>
                      <a:pt x="12704" y="10383"/>
                      <a:pt x="12466" y="10383"/>
                    </a:cubicBezTo>
                    <a:lnTo>
                      <a:pt x="834" y="10383"/>
                    </a:lnTo>
                    <a:cubicBezTo>
                      <a:pt x="596" y="10383"/>
                      <a:pt x="405" y="10193"/>
                      <a:pt x="405" y="9954"/>
                    </a:cubicBezTo>
                    <a:lnTo>
                      <a:pt x="405" y="1656"/>
                    </a:lnTo>
                    <a:cubicBezTo>
                      <a:pt x="405" y="1418"/>
                      <a:pt x="596" y="1215"/>
                      <a:pt x="834" y="1215"/>
                    </a:cubicBezTo>
                    <a:lnTo>
                      <a:pt x="1262" y="1215"/>
                    </a:lnTo>
                    <a:lnTo>
                      <a:pt x="1262" y="1239"/>
                    </a:lnTo>
                    <a:cubicBezTo>
                      <a:pt x="1262" y="1453"/>
                      <a:pt x="1441" y="1632"/>
                      <a:pt x="1667" y="1632"/>
                    </a:cubicBezTo>
                    <a:lnTo>
                      <a:pt x="2084" y="1632"/>
                    </a:lnTo>
                    <a:cubicBezTo>
                      <a:pt x="2310" y="1632"/>
                      <a:pt x="2489" y="1453"/>
                      <a:pt x="2489" y="1239"/>
                    </a:cubicBezTo>
                    <a:lnTo>
                      <a:pt x="2489" y="1215"/>
                    </a:lnTo>
                    <a:lnTo>
                      <a:pt x="10823" y="1215"/>
                    </a:lnTo>
                    <a:lnTo>
                      <a:pt x="10823" y="1239"/>
                    </a:lnTo>
                    <a:cubicBezTo>
                      <a:pt x="10823" y="1453"/>
                      <a:pt x="11002" y="1632"/>
                      <a:pt x="11228" y="1632"/>
                    </a:cubicBezTo>
                    <a:lnTo>
                      <a:pt x="11645" y="1632"/>
                    </a:lnTo>
                    <a:cubicBezTo>
                      <a:pt x="11859" y="1632"/>
                      <a:pt x="12038" y="1453"/>
                      <a:pt x="12038" y="1239"/>
                    </a:cubicBezTo>
                    <a:lnTo>
                      <a:pt x="12038" y="1215"/>
                    </a:lnTo>
                    <a:close/>
                    <a:moveTo>
                      <a:pt x="1655" y="1"/>
                    </a:moveTo>
                    <a:cubicBezTo>
                      <a:pt x="1429" y="1"/>
                      <a:pt x="1251" y="179"/>
                      <a:pt x="1251" y="406"/>
                    </a:cubicBezTo>
                    <a:lnTo>
                      <a:pt x="1251" y="834"/>
                    </a:lnTo>
                    <a:lnTo>
                      <a:pt x="822" y="834"/>
                    </a:lnTo>
                    <a:cubicBezTo>
                      <a:pt x="381" y="834"/>
                      <a:pt x="0" y="1203"/>
                      <a:pt x="0" y="1656"/>
                    </a:cubicBezTo>
                    <a:lnTo>
                      <a:pt x="0" y="9954"/>
                    </a:lnTo>
                    <a:cubicBezTo>
                      <a:pt x="0" y="10395"/>
                      <a:pt x="381" y="10776"/>
                      <a:pt x="822" y="10776"/>
                    </a:cubicBezTo>
                    <a:lnTo>
                      <a:pt x="12442" y="10776"/>
                    </a:lnTo>
                    <a:cubicBezTo>
                      <a:pt x="12895" y="10776"/>
                      <a:pt x="13264" y="10395"/>
                      <a:pt x="13264" y="9954"/>
                    </a:cubicBezTo>
                    <a:lnTo>
                      <a:pt x="13264" y="1656"/>
                    </a:lnTo>
                    <a:cubicBezTo>
                      <a:pt x="13276" y="1203"/>
                      <a:pt x="12907" y="834"/>
                      <a:pt x="12466" y="834"/>
                    </a:cubicBezTo>
                    <a:lnTo>
                      <a:pt x="12026" y="834"/>
                    </a:lnTo>
                    <a:lnTo>
                      <a:pt x="12026" y="406"/>
                    </a:lnTo>
                    <a:cubicBezTo>
                      <a:pt x="12026" y="179"/>
                      <a:pt x="11847" y="1"/>
                      <a:pt x="11621" y="1"/>
                    </a:cubicBezTo>
                    <a:lnTo>
                      <a:pt x="11216" y="1"/>
                    </a:lnTo>
                    <a:cubicBezTo>
                      <a:pt x="10990" y="1"/>
                      <a:pt x="10811" y="179"/>
                      <a:pt x="10811" y="406"/>
                    </a:cubicBezTo>
                    <a:lnTo>
                      <a:pt x="10811" y="834"/>
                    </a:lnTo>
                    <a:lnTo>
                      <a:pt x="2477" y="834"/>
                    </a:lnTo>
                    <a:lnTo>
                      <a:pt x="2477" y="406"/>
                    </a:lnTo>
                    <a:cubicBezTo>
                      <a:pt x="2477" y="179"/>
                      <a:pt x="2298" y="1"/>
                      <a:pt x="20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21" name="Google Shape;11770;p57">
                <a:extLst>
                  <a:ext uri="{FF2B5EF4-FFF2-40B4-BE49-F238E27FC236}">
                    <a16:creationId xmlns:a16="http://schemas.microsoft.com/office/drawing/2014/main" id="{66B1AB9F-9F8F-42F6-8318-AF0D870E0E1A}"/>
                  </a:ext>
                </a:extLst>
              </p:cNvPr>
              <p:cNvSpPr/>
              <p:nvPr/>
            </p:nvSpPr>
            <p:spPr>
              <a:xfrm>
                <a:off x="2193085" y="3877387"/>
                <a:ext cx="368753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11586" h="382" extrusionOk="0">
                    <a:moveTo>
                      <a:pt x="191" y="0"/>
                    </a:moveTo>
                    <a:cubicBezTo>
                      <a:pt x="84" y="0"/>
                      <a:pt x="1" y="84"/>
                      <a:pt x="1" y="191"/>
                    </a:cubicBezTo>
                    <a:cubicBezTo>
                      <a:pt x="1" y="298"/>
                      <a:pt x="84" y="381"/>
                      <a:pt x="191" y="381"/>
                    </a:cubicBezTo>
                    <a:lnTo>
                      <a:pt x="11395" y="381"/>
                    </a:lnTo>
                    <a:cubicBezTo>
                      <a:pt x="11502" y="381"/>
                      <a:pt x="11585" y="298"/>
                      <a:pt x="11585" y="191"/>
                    </a:cubicBezTo>
                    <a:cubicBezTo>
                      <a:pt x="11585" y="84"/>
                      <a:pt x="11502" y="0"/>
                      <a:pt x="113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22" name="Google Shape;11771;p57">
                <a:extLst>
                  <a:ext uri="{FF2B5EF4-FFF2-40B4-BE49-F238E27FC236}">
                    <a16:creationId xmlns:a16="http://schemas.microsoft.com/office/drawing/2014/main" id="{F1281F8D-5ACC-4CAD-8C2C-9281A6F58ED8}"/>
                  </a:ext>
                </a:extLst>
              </p:cNvPr>
              <p:cNvSpPr/>
              <p:nvPr/>
            </p:nvSpPr>
            <p:spPr>
              <a:xfrm>
                <a:off x="2212404" y="3930062"/>
                <a:ext cx="51942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82" extrusionOk="0">
                    <a:moveTo>
                      <a:pt x="191" y="0"/>
                    </a:moveTo>
                    <a:cubicBezTo>
                      <a:pt x="84" y="0"/>
                      <a:pt x="1" y="84"/>
                      <a:pt x="1" y="191"/>
                    </a:cubicBezTo>
                    <a:cubicBezTo>
                      <a:pt x="1" y="298"/>
                      <a:pt x="84" y="381"/>
                      <a:pt x="191" y="381"/>
                    </a:cubicBezTo>
                    <a:lnTo>
                      <a:pt x="1442" y="381"/>
                    </a:lnTo>
                    <a:cubicBezTo>
                      <a:pt x="1549" y="381"/>
                      <a:pt x="1632" y="286"/>
                      <a:pt x="1632" y="191"/>
                    </a:cubicBezTo>
                    <a:cubicBezTo>
                      <a:pt x="1632" y="84"/>
                      <a:pt x="1561" y="0"/>
                      <a:pt x="14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23" name="Google Shape;11772;p57">
                <a:extLst>
                  <a:ext uri="{FF2B5EF4-FFF2-40B4-BE49-F238E27FC236}">
                    <a16:creationId xmlns:a16="http://schemas.microsoft.com/office/drawing/2014/main" id="{7A820C10-202F-465F-ACB6-CDBFA06E6676}"/>
                  </a:ext>
                </a:extLst>
              </p:cNvPr>
              <p:cNvSpPr/>
              <p:nvPr/>
            </p:nvSpPr>
            <p:spPr>
              <a:xfrm>
                <a:off x="2305245" y="3930062"/>
                <a:ext cx="51974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382" extrusionOk="0">
                    <a:moveTo>
                      <a:pt x="191" y="0"/>
                    </a:moveTo>
                    <a:cubicBezTo>
                      <a:pt x="84" y="0"/>
                      <a:pt x="1" y="84"/>
                      <a:pt x="1" y="191"/>
                    </a:cubicBezTo>
                    <a:cubicBezTo>
                      <a:pt x="1" y="298"/>
                      <a:pt x="84" y="381"/>
                      <a:pt x="191" y="381"/>
                    </a:cubicBezTo>
                    <a:lnTo>
                      <a:pt x="1442" y="381"/>
                    </a:lnTo>
                    <a:cubicBezTo>
                      <a:pt x="1549" y="381"/>
                      <a:pt x="1632" y="286"/>
                      <a:pt x="1632" y="191"/>
                    </a:cubicBezTo>
                    <a:cubicBezTo>
                      <a:pt x="1632" y="84"/>
                      <a:pt x="1549" y="0"/>
                      <a:pt x="14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24" name="Google Shape;11773;p57">
                <a:extLst>
                  <a:ext uri="{FF2B5EF4-FFF2-40B4-BE49-F238E27FC236}">
                    <a16:creationId xmlns:a16="http://schemas.microsoft.com/office/drawing/2014/main" id="{F1C27E0E-B151-47CB-BD3E-B40B4B2AF413}"/>
                  </a:ext>
                </a:extLst>
              </p:cNvPr>
              <p:cNvSpPr/>
              <p:nvPr/>
            </p:nvSpPr>
            <p:spPr>
              <a:xfrm>
                <a:off x="2489813" y="3930062"/>
                <a:ext cx="52324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82" extrusionOk="0">
                    <a:moveTo>
                      <a:pt x="203" y="0"/>
                    </a:moveTo>
                    <a:cubicBezTo>
                      <a:pt x="95" y="0"/>
                      <a:pt x="0" y="84"/>
                      <a:pt x="0" y="191"/>
                    </a:cubicBezTo>
                    <a:cubicBezTo>
                      <a:pt x="0" y="298"/>
                      <a:pt x="95" y="381"/>
                      <a:pt x="203" y="381"/>
                    </a:cubicBezTo>
                    <a:lnTo>
                      <a:pt x="1441" y="381"/>
                    </a:lnTo>
                    <a:cubicBezTo>
                      <a:pt x="1548" y="381"/>
                      <a:pt x="1643" y="286"/>
                      <a:pt x="1643" y="191"/>
                    </a:cubicBezTo>
                    <a:cubicBezTo>
                      <a:pt x="1643" y="84"/>
                      <a:pt x="1572" y="0"/>
                      <a:pt x="1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25" name="Google Shape;11774;p57">
                <a:extLst>
                  <a:ext uri="{FF2B5EF4-FFF2-40B4-BE49-F238E27FC236}">
                    <a16:creationId xmlns:a16="http://schemas.microsoft.com/office/drawing/2014/main" id="{E5F45FEA-433E-48E8-9148-79669F573629}"/>
                  </a:ext>
                </a:extLst>
              </p:cNvPr>
              <p:cNvSpPr/>
              <p:nvPr/>
            </p:nvSpPr>
            <p:spPr>
              <a:xfrm>
                <a:off x="2212404" y="3983118"/>
                <a:ext cx="51942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82" extrusionOk="0">
                    <a:moveTo>
                      <a:pt x="191" y="0"/>
                    </a:moveTo>
                    <a:cubicBezTo>
                      <a:pt x="84" y="0"/>
                      <a:pt x="1" y="84"/>
                      <a:pt x="1" y="191"/>
                    </a:cubicBezTo>
                    <a:cubicBezTo>
                      <a:pt x="1" y="298"/>
                      <a:pt x="84" y="381"/>
                      <a:pt x="191" y="381"/>
                    </a:cubicBezTo>
                    <a:lnTo>
                      <a:pt x="1442" y="381"/>
                    </a:lnTo>
                    <a:cubicBezTo>
                      <a:pt x="1549" y="381"/>
                      <a:pt x="1632" y="286"/>
                      <a:pt x="1632" y="191"/>
                    </a:cubicBezTo>
                    <a:cubicBezTo>
                      <a:pt x="1632" y="84"/>
                      <a:pt x="1561" y="0"/>
                      <a:pt x="14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26" name="Google Shape;11775;p57">
                <a:extLst>
                  <a:ext uri="{FF2B5EF4-FFF2-40B4-BE49-F238E27FC236}">
                    <a16:creationId xmlns:a16="http://schemas.microsoft.com/office/drawing/2014/main" id="{432A23AF-0183-4A83-A6BD-D14BA6E070AE}"/>
                  </a:ext>
                </a:extLst>
              </p:cNvPr>
              <p:cNvSpPr/>
              <p:nvPr/>
            </p:nvSpPr>
            <p:spPr>
              <a:xfrm>
                <a:off x="2397736" y="3983118"/>
                <a:ext cx="51942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82" extrusionOk="0">
                    <a:moveTo>
                      <a:pt x="191" y="0"/>
                    </a:moveTo>
                    <a:cubicBezTo>
                      <a:pt x="83" y="0"/>
                      <a:pt x="0" y="84"/>
                      <a:pt x="0" y="191"/>
                    </a:cubicBezTo>
                    <a:cubicBezTo>
                      <a:pt x="0" y="298"/>
                      <a:pt x="83" y="381"/>
                      <a:pt x="191" y="381"/>
                    </a:cubicBezTo>
                    <a:lnTo>
                      <a:pt x="1441" y="381"/>
                    </a:lnTo>
                    <a:cubicBezTo>
                      <a:pt x="1548" y="381"/>
                      <a:pt x="1631" y="286"/>
                      <a:pt x="1631" y="191"/>
                    </a:cubicBezTo>
                    <a:cubicBezTo>
                      <a:pt x="1631" y="84"/>
                      <a:pt x="1548" y="0"/>
                      <a:pt x="1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27" name="Google Shape;11776;p57">
                <a:extLst>
                  <a:ext uri="{FF2B5EF4-FFF2-40B4-BE49-F238E27FC236}">
                    <a16:creationId xmlns:a16="http://schemas.microsoft.com/office/drawing/2014/main" id="{6AE3F953-685C-413C-9845-2551DC251999}"/>
                  </a:ext>
                </a:extLst>
              </p:cNvPr>
              <p:cNvSpPr/>
              <p:nvPr/>
            </p:nvSpPr>
            <p:spPr>
              <a:xfrm>
                <a:off x="2212404" y="4036175"/>
                <a:ext cx="51942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82" extrusionOk="0">
                    <a:moveTo>
                      <a:pt x="191" y="0"/>
                    </a:moveTo>
                    <a:cubicBezTo>
                      <a:pt x="84" y="0"/>
                      <a:pt x="1" y="83"/>
                      <a:pt x="1" y="191"/>
                    </a:cubicBezTo>
                    <a:cubicBezTo>
                      <a:pt x="1" y="298"/>
                      <a:pt x="84" y="381"/>
                      <a:pt x="191" y="381"/>
                    </a:cubicBezTo>
                    <a:lnTo>
                      <a:pt x="1442" y="381"/>
                    </a:lnTo>
                    <a:cubicBezTo>
                      <a:pt x="1549" y="381"/>
                      <a:pt x="1632" y="298"/>
                      <a:pt x="1632" y="191"/>
                    </a:cubicBezTo>
                    <a:cubicBezTo>
                      <a:pt x="1632" y="83"/>
                      <a:pt x="1561" y="0"/>
                      <a:pt x="14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28" name="Google Shape;11777;p57">
                <a:extLst>
                  <a:ext uri="{FF2B5EF4-FFF2-40B4-BE49-F238E27FC236}">
                    <a16:creationId xmlns:a16="http://schemas.microsoft.com/office/drawing/2014/main" id="{F0BDF22C-D7D9-4E34-A249-89059EC1572A}"/>
                  </a:ext>
                </a:extLst>
              </p:cNvPr>
              <p:cNvSpPr/>
              <p:nvPr/>
            </p:nvSpPr>
            <p:spPr>
              <a:xfrm>
                <a:off x="2305245" y="4036175"/>
                <a:ext cx="51974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382" extrusionOk="0">
                    <a:moveTo>
                      <a:pt x="191" y="0"/>
                    </a:moveTo>
                    <a:cubicBezTo>
                      <a:pt x="84" y="0"/>
                      <a:pt x="1" y="83"/>
                      <a:pt x="1" y="191"/>
                    </a:cubicBezTo>
                    <a:cubicBezTo>
                      <a:pt x="1" y="298"/>
                      <a:pt x="84" y="381"/>
                      <a:pt x="191" y="381"/>
                    </a:cubicBezTo>
                    <a:lnTo>
                      <a:pt x="1442" y="381"/>
                    </a:lnTo>
                    <a:cubicBezTo>
                      <a:pt x="1549" y="381"/>
                      <a:pt x="1632" y="298"/>
                      <a:pt x="1632" y="191"/>
                    </a:cubicBezTo>
                    <a:cubicBezTo>
                      <a:pt x="1632" y="83"/>
                      <a:pt x="1549" y="0"/>
                      <a:pt x="14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29" name="Google Shape;11778;p57">
                <a:extLst>
                  <a:ext uri="{FF2B5EF4-FFF2-40B4-BE49-F238E27FC236}">
                    <a16:creationId xmlns:a16="http://schemas.microsoft.com/office/drawing/2014/main" id="{6A838A7B-4444-4B37-8261-B556C04700EC}"/>
                  </a:ext>
                </a:extLst>
              </p:cNvPr>
              <p:cNvSpPr/>
              <p:nvPr/>
            </p:nvSpPr>
            <p:spPr>
              <a:xfrm>
                <a:off x="2489813" y="4036175"/>
                <a:ext cx="52324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82" extrusionOk="0">
                    <a:moveTo>
                      <a:pt x="203" y="0"/>
                    </a:moveTo>
                    <a:cubicBezTo>
                      <a:pt x="95" y="0"/>
                      <a:pt x="0" y="83"/>
                      <a:pt x="0" y="191"/>
                    </a:cubicBezTo>
                    <a:cubicBezTo>
                      <a:pt x="0" y="298"/>
                      <a:pt x="95" y="381"/>
                      <a:pt x="203" y="381"/>
                    </a:cubicBezTo>
                    <a:lnTo>
                      <a:pt x="1441" y="381"/>
                    </a:lnTo>
                    <a:cubicBezTo>
                      <a:pt x="1548" y="381"/>
                      <a:pt x="1643" y="298"/>
                      <a:pt x="1643" y="191"/>
                    </a:cubicBezTo>
                    <a:cubicBezTo>
                      <a:pt x="1643" y="83"/>
                      <a:pt x="1572" y="0"/>
                      <a:pt x="1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30" name="Google Shape;11779;p57">
                <a:extLst>
                  <a:ext uri="{FF2B5EF4-FFF2-40B4-BE49-F238E27FC236}">
                    <a16:creationId xmlns:a16="http://schemas.microsoft.com/office/drawing/2014/main" id="{6DF80D0C-9B07-44F3-81E4-6E98652ABDAD}"/>
                  </a:ext>
                </a:extLst>
              </p:cNvPr>
              <p:cNvSpPr/>
              <p:nvPr/>
            </p:nvSpPr>
            <p:spPr>
              <a:xfrm>
                <a:off x="2305245" y="4088467"/>
                <a:ext cx="51974" cy="1254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394" extrusionOk="0">
                    <a:moveTo>
                      <a:pt x="191" y="0"/>
                    </a:moveTo>
                    <a:cubicBezTo>
                      <a:pt x="84" y="0"/>
                      <a:pt x="1" y="95"/>
                      <a:pt x="1" y="191"/>
                    </a:cubicBezTo>
                    <a:cubicBezTo>
                      <a:pt x="1" y="298"/>
                      <a:pt x="84" y="393"/>
                      <a:pt x="191" y="393"/>
                    </a:cubicBezTo>
                    <a:lnTo>
                      <a:pt x="1442" y="393"/>
                    </a:lnTo>
                    <a:cubicBezTo>
                      <a:pt x="1549" y="393"/>
                      <a:pt x="1632" y="298"/>
                      <a:pt x="1632" y="191"/>
                    </a:cubicBezTo>
                    <a:cubicBezTo>
                      <a:pt x="1632" y="95"/>
                      <a:pt x="1549" y="0"/>
                      <a:pt x="14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31" name="Google Shape;11780;p57">
                <a:extLst>
                  <a:ext uri="{FF2B5EF4-FFF2-40B4-BE49-F238E27FC236}">
                    <a16:creationId xmlns:a16="http://schemas.microsoft.com/office/drawing/2014/main" id="{2EA7E8A7-59F0-478A-9B00-3A7306C0C79A}"/>
                  </a:ext>
                </a:extLst>
              </p:cNvPr>
              <p:cNvSpPr/>
              <p:nvPr/>
            </p:nvSpPr>
            <p:spPr>
              <a:xfrm>
                <a:off x="2397736" y="4088467"/>
                <a:ext cx="51942" cy="1254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94" extrusionOk="0">
                    <a:moveTo>
                      <a:pt x="191" y="0"/>
                    </a:moveTo>
                    <a:cubicBezTo>
                      <a:pt x="83" y="0"/>
                      <a:pt x="0" y="95"/>
                      <a:pt x="0" y="191"/>
                    </a:cubicBezTo>
                    <a:cubicBezTo>
                      <a:pt x="0" y="298"/>
                      <a:pt x="83" y="393"/>
                      <a:pt x="191" y="393"/>
                    </a:cubicBezTo>
                    <a:lnTo>
                      <a:pt x="1441" y="393"/>
                    </a:lnTo>
                    <a:cubicBezTo>
                      <a:pt x="1548" y="393"/>
                      <a:pt x="1631" y="298"/>
                      <a:pt x="1631" y="191"/>
                    </a:cubicBezTo>
                    <a:cubicBezTo>
                      <a:pt x="1631" y="95"/>
                      <a:pt x="1548" y="0"/>
                      <a:pt x="1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32" name="Google Shape;11781;p57">
                <a:extLst>
                  <a:ext uri="{FF2B5EF4-FFF2-40B4-BE49-F238E27FC236}">
                    <a16:creationId xmlns:a16="http://schemas.microsoft.com/office/drawing/2014/main" id="{90C8DAD9-67E5-49B6-90F1-A033DE06BBAE}"/>
                  </a:ext>
                </a:extLst>
              </p:cNvPr>
              <p:cNvSpPr/>
              <p:nvPr/>
            </p:nvSpPr>
            <p:spPr>
              <a:xfrm>
                <a:off x="2489813" y="4088467"/>
                <a:ext cx="52324" cy="1254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94" extrusionOk="0">
                    <a:moveTo>
                      <a:pt x="203" y="0"/>
                    </a:moveTo>
                    <a:cubicBezTo>
                      <a:pt x="95" y="0"/>
                      <a:pt x="0" y="95"/>
                      <a:pt x="0" y="191"/>
                    </a:cubicBezTo>
                    <a:cubicBezTo>
                      <a:pt x="0" y="298"/>
                      <a:pt x="95" y="393"/>
                      <a:pt x="203" y="393"/>
                    </a:cubicBezTo>
                    <a:lnTo>
                      <a:pt x="1441" y="393"/>
                    </a:lnTo>
                    <a:cubicBezTo>
                      <a:pt x="1548" y="393"/>
                      <a:pt x="1643" y="298"/>
                      <a:pt x="1643" y="191"/>
                    </a:cubicBezTo>
                    <a:cubicBezTo>
                      <a:pt x="1643" y="95"/>
                      <a:pt x="1572" y="0"/>
                      <a:pt x="1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33" name="Google Shape;11782;p57">
                <a:extLst>
                  <a:ext uri="{FF2B5EF4-FFF2-40B4-BE49-F238E27FC236}">
                    <a16:creationId xmlns:a16="http://schemas.microsoft.com/office/drawing/2014/main" id="{641F1515-9F18-4A24-BE3D-65DC908A329E}"/>
                  </a:ext>
                </a:extLst>
              </p:cNvPr>
              <p:cNvSpPr/>
              <p:nvPr/>
            </p:nvSpPr>
            <p:spPr>
              <a:xfrm>
                <a:off x="2304863" y="3969751"/>
                <a:ext cx="53088" cy="3876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218" extrusionOk="0">
                    <a:moveTo>
                      <a:pt x="1454" y="1"/>
                    </a:moveTo>
                    <a:cubicBezTo>
                      <a:pt x="1406" y="1"/>
                      <a:pt x="1358" y="21"/>
                      <a:pt x="1323" y="63"/>
                    </a:cubicBezTo>
                    <a:lnTo>
                      <a:pt x="620" y="754"/>
                    </a:lnTo>
                    <a:lnTo>
                      <a:pt x="334" y="480"/>
                    </a:lnTo>
                    <a:cubicBezTo>
                      <a:pt x="299" y="438"/>
                      <a:pt x="251" y="417"/>
                      <a:pt x="203" y="417"/>
                    </a:cubicBezTo>
                    <a:cubicBezTo>
                      <a:pt x="156" y="417"/>
                      <a:pt x="108" y="438"/>
                      <a:pt x="72" y="480"/>
                    </a:cubicBezTo>
                    <a:cubicBezTo>
                      <a:pt x="1" y="551"/>
                      <a:pt x="1" y="670"/>
                      <a:pt x="72" y="742"/>
                    </a:cubicBezTo>
                    <a:lnTo>
                      <a:pt x="489" y="1158"/>
                    </a:lnTo>
                    <a:cubicBezTo>
                      <a:pt x="513" y="1194"/>
                      <a:pt x="572" y="1218"/>
                      <a:pt x="620" y="1218"/>
                    </a:cubicBezTo>
                    <a:cubicBezTo>
                      <a:pt x="668" y="1218"/>
                      <a:pt x="727" y="1206"/>
                      <a:pt x="751" y="1158"/>
                    </a:cubicBezTo>
                    <a:lnTo>
                      <a:pt x="1585" y="325"/>
                    </a:lnTo>
                    <a:cubicBezTo>
                      <a:pt x="1668" y="254"/>
                      <a:pt x="1668" y="134"/>
                      <a:pt x="1585" y="63"/>
                    </a:cubicBezTo>
                    <a:cubicBezTo>
                      <a:pt x="1549" y="21"/>
                      <a:pt x="1501" y="1"/>
                      <a:pt x="14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34" name="Google Shape;11783;p57">
                <a:extLst>
                  <a:ext uri="{FF2B5EF4-FFF2-40B4-BE49-F238E27FC236}">
                    <a16:creationId xmlns:a16="http://schemas.microsoft.com/office/drawing/2014/main" id="{362DEB3B-6ABA-4ED2-AD1C-3E10E843A69E}"/>
                  </a:ext>
                </a:extLst>
              </p:cNvPr>
              <p:cNvSpPr/>
              <p:nvPr/>
            </p:nvSpPr>
            <p:spPr>
              <a:xfrm>
                <a:off x="2489813" y="3969751"/>
                <a:ext cx="53088" cy="3876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218" extrusionOk="0">
                    <a:moveTo>
                      <a:pt x="1465" y="1"/>
                    </a:moveTo>
                    <a:cubicBezTo>
                      <a:pt x="1417" y="1"/>
                      <a:pt x="1369" y="21"/>
                      <a:pt x="1334" y="63"/>
                    </a:cubicBezTo>
                    <a:lnTo>
                      <a:pt x="631" y="754"/>
                    </a:lnTo>
                    <a:lnTo>
                      <a:pt x="346" y="480"/>
                    </a:lnTo>
                    <a:cubicBezTo>
                      <a:pt x="310" y="438"/>
                      <a:pt x="262" y="417"/>
                      <a:pt x="215" y="417"/>
                    </a:cubicBezTo>
                    <a:cubicBezTo>
                      <a:pt x="167" y="417"/>
                      <a:pt x="119" y="438"/>
                      <a:pt x="84" y="480"/>
                    </a:cubicBezTo>
                    <a:cubicBezTo>
                      <a:pt x="0" y="551"/>
                      <a:pt x="0" y="670"/>
                      <a:pt x="84" y="742"/>
                    </a:cubicBezTo>
                    <a:lnTo>
                      <a:pt x="500" y="1158"/>
                    </a:lnTo>
                    <a:cubicBezTo>
                      <a:pt x="524" y="1194"/>
                      <a:pt x="584" y="1218"/>
                      <a:pt x="631" y="1218"/>
                    </a:cubicBezTo>
                    <a:cubicBezTo>
                      <a:pt x="667" y="1218"/>
                      <a:pt x="738" y="1206"/>
                      <a:pt x="762" y="1158"/>
                    </a:cubicBezTo>
                    <a:lnTo>
                      <a:pt x="1596" y="325"/>
                    </a:lnTo>
                    <a:cubicBezTo>
                      <a:pt x="1667" y="254"/>
                      <a:pt x="1667" y="134"/>
                      <a:pt x="1596" y="63"/>
                    </a:cubicBezTo>
                    <a:cubicBezTo>
                      <a:pt x="1560" y="21"/>
                      <a:pt x="1512" y="1"/>
                      <a:pt x="14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35" name="Google Shape;11784;p57">
                <a:extLst>
                  <a:ext uri="{FF2B5EF4-FFF2-40B4-BE49-F238E27FC236}">
                    <a16:creationId xmlns:a16="http://schemas.microsoft.com/office/drawing/2014/main" id="{85185D17-247E-476D-AE03-7394CDF58ACA}"/>
                  </a:ext>
                </a:extLst>
              </p:cNvPr>
              <p:cNvSpPr/>
              <p:nvPr/>
            </p:nvSpPr>
            <p:spPr>
              <a:xfrm>
                <a:off x="2396972" y="4022807"/>
                <a:ext cx="53088" cy="38766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218" extrusionOk="0">
                    <a:moveTo>
                      <a:pt x="1465" y="0"/>
                    </a:moveTo>
                    <a:cubicBezTo>
                      <a:pt x="1417" y="0"/>
                      <a:pt x="1369" y="21"/>
                      <a:pt x="1334" y="63"/>
                    </a:cubicBezTo>
                    <a:lnTo>
                      <a:pt x="631" y="753"/>
                    </a:lnTo>
                    <a:lnTo>
                      <a:pt x="345" y="480"/>
                    </a:lnTo>
                    <a:cubicBezTo>
                      <a:pt x="310" y="438"/>
                      <a:pt x="262" y="417"/>
                      <a:pt x="215" y="417"/>
                    </a:cubicBezTo>
                    <a:cubicBezTo>
                      <a:pt x="167" y="417"/>
                      <a:pt x="119" y="438"/>
                      <a:pt x="84" y="480"/>
                    </a:cubicBezTo>
                    <a:cubicBezTo>
                      <a:pt x="0" y="551"/>
                      <a:pt x="0" y="670"/>
                      <a:pt x="84" y="742"/>
                    </a:cubicBezTo>
                    <a:lnTo>
                      <a:pt x="500" y="1158"/>
                    </a:lnTo>
                    <a:cubicBezTo>
                      <a:pt x="536" y="1206"/>
                      <a:pt x="584" y="1218"/>
                      <a:pt x="631" y="1218"/>
                    </a:cubicBezTo>
                    <a:cubicBezTo>
                      <a:pt x="667" y="1218"/>
                      <a:pt x="738" y="1206"/>
                      <a:pt x="762" y="1158"/>
                    </a:cubicBezTo>
                    <a:lnTo>
                      <a:pt x="1596" y="325"/>
                    </a:lnTo>
                    <a:cubicBezTo>
                      <a:pt x="1667" y="253"/>
                      <a:pt x="1667" y="134"/>
                      <a:pt x="1596" y="63"/>
                    </a:cubicBezTo>
                    <a:cubicBezTo>
                      <a:pt x="1560" y="21"/>
                      <a:pt x="1512" y="0"/>
                      <a:pt x="146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36" name="Google Shape;11785;p57">
                <a:extLst>
                  <a:ext uri="{FF2B5EF4-FFF2-40B4-BE49-F238E27FC236}">
                    <a16:creationId xmlns:a16="http://schemas.microsoft.com/office/drawing/2014/main" id="{1CDA889C-F1BE-4EE4-8A91-ADF984D024FA}"/>
                  </a:ext>
                </a:extLst>
              </p:cNvPr>
              <p:cNvSpPr/>
              <p:nvPr/>
            </p:nvSpPr>
            <p:spPr>
              <a:xfrm>
                <a:off x="2212404" y="4075386"/>
                <a:ext cx="53088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221" extrusionOk="0">
                    <a:moveTo>
                      <a:pt x="1455" y="0"/>
                    </a:moveTo>
                    <a:cubicBezTo>
                      <a:pt x="1406" y="0"/>
                      <a:pt x="1358" y="18"/>
                      <a:pt x="1322" y="54"/>
                    </a:cubicBezTo>
                    <a:lnTo>
                      <a:pt x="620" y="756"/>
                    </a:lnTo>
                    <a:lnTo>
                      <a:pt x="346" y="471"/>
                    </a:lnTo>
                    <a:cubicBezTo>
                      <a:pt x="304" y="435"/>
                      <a:pt x="254" y="417"/>
                      <a:pt x="205" y="417"/>
                    </a:cubicBezTo>
                    <a:cubicBezTo>
                      <a:pt x="156" y="417"/>
                      <a:pt x="108" y="435"/>
                      <a:pt x="72" y="471"/>
                    </a:cubicBezTo>
                    <a:cubicBezTo>
                      <a:pt x="1" y="554"/>
                      <a:pt x="1" y="673"/>
                      <a:pt x="72" y="745"/>
                    </a:cubicBezTo>
                    <a:lnTo>
                      <a:pt x="489" y="1161"/>
                    </a:lnTo>
                    <a:cubicBezTo>
                      <a:pt x="537" y="1197"/>
                      <a:pt x="584" y="1221"/>
                      <a:pt x="620" y="1221"/>
                    </a:cubicBezTo>
                    <a:cubicBezTo>
                      <a:pt x="668" y="1221"/>
                      <a:pt x="727" y="1197"/>
                      <a:pt x="763" y="1161"/>
                    </a:cubicBezTo>
                    <a:lnTo>
                      <a:pt x="1596" y="328"/>
                    </a:lnTo>
                    <a:cubicBezTo>
                      <a:pt x="1668" y="268"/>
                      <a:pt x="1668" y="137"/>
                      <a:pt x="1596" y="54"/>
                    </a:cubicBezTo>
                    <a:cubicBezTo>
                      <a:pt x="1555" y="18"/>
                      <a:pt x="1504" y="0"/>
                      <a:pt x="14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37" name="Google Shape;11786;p57">
                <a:extLst>
                  <a:ext uri="{FF2B5EF4-FFF2-40B4-BE49-F238E27FC236}">
                    <a16:creationId xmlns:a16="http://schemas.microsoft.com/office/drawing/2014/main" id="{190FBD8D-119B-4A1D-922F-9479CE04F786}"/>
                  </a:ext>
                </a:extLst>
              </p:cNvPr>
              <p:cNvSpPr/>
              <p:nvPr/>
            </p:nvSpPr>
            <p:spPr>
              <a:xfrm>
                <a:off x="2396972" y="3916694"/>
                <a:ext cx="53088" cy="3879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219" extrusionOk="0">
                    <a:moveTo>
                      <a:pt x="1465" y="1"/>
                    </a:moveTo>
                    <a:cubicBezTo>
                      <a:pt x="1417" y="1"/>
                      <a:pt x="1369" y="21"/>
                      <a:pt x="1334" y="63"/>
                    </a:cubicBezTo>
                    <a:lnTo>
                      <a:pt x="631" y="754"/>
                    </a:lnTo>
                    <a:lnTo>
                      <a:pt x="345" y="480"/>
                    </a:lnTo>
                    <a:cubicBezTo>
                      <a:pt x="310" y="438"/>
                      <a:pt x="262" y="417"/>
                      <a:pt x="215" y="417"/>
                    </a:cubicBezTo>
                    <a:cubicBezTo>
                      <a:pt x="167" y="417"/>
                      <a:pt x="119" y="438"/>
                      <a:pt x="84" y="480"/>
                    </a:cubicBezTo>
                    <a:cubicBezTo>
                      <a:pt x="0" y="551"/>
                      <a:pt x="0" y="670"/>
                      <a:pt x="84" y="742"/>
                    </a:cubicBezTo>
                    <a:lnTo>
                      <a:pt x="500" y="1159"/>
                    </a:lnTo>
                    <a:cubicBezTo>
                      <a:pt x="536" y="1206"/>
                      <a:pt x="584" y="1218"/>
                      <a:pt x="631" y="1218"/>
                    </a:cubicBezTo>
                    <a:cubicBezTo>
                      <a:pt x="667" y="1218"/>
                      <a:pt x="738" y="1206"/>
                      <a:pt x="762" y="1159"/>
                    </a:cubicBezTo>
                    <a:lnTo>
                      <a:pt x="1596" y="325"/>
                    </a:lnTo>
                    <a:cubicBezTo>
                      <a:pt x="1667" y="266"/>
                      <a:pt x="1667" y="135"/>
                      <a:pt x="1596" y="63"/>
                    </a:cubicBezTo>
                    <a:cubicBezTo>
                      <a:pt x="1560" y="21"/>
                      <a:pt x="1512" y="1"/>
                      <a:pt x="14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94AD2997-4F63-404C-8D88-C80FD2EE462E}"/>
              </a:ext>
            </a:extLst>
          </p:cNvPr>
          <p:cNvGrpSpPr/>
          <p:nvPr/>
        </p:nvGrpSpPr>
        <p:grpSpPr>
          <a:xfrm>
            <a:off x="792381" y="1351383"/>
            <a:ext cx="449032" cy="4253514"/>
            <a:chOff x="765014" y="1401657"/>
            <a:chExt cx="503765" cy="4771978"/>
          </a:xfrm>
        </p:grpSpPr>
        <p:grpSp>
          <p:nvGrpSpPr>
            <p:cNvPr id="670" name="Google Shape;11119;p57">
              <a:extLst>
                <a:ext uri="{FF2B5EF4-FFF2-40B4-BE49-F238E27FC236}">
                  <a16:creationId xmlns:a16="http://schemas.microsoft.com/office/drawing/2014/main" id="{66279409-B081-4C1B-8165-4066DDDC4802}"/>
                </a:ext>
              </a:extLst>
            </p:cNvPr>
            <p:cNvGrpSpPr/>
            <p:nvPr/>
          </p:nvGrpSpPr>
          <p:grpSpPr>
            <a:xfrm>
              <a:off x="849123" y="1401657"/>
              <a:ext cx="335547" cy="466888"/>
              <a:chOff x="910723" y="1508212"/>
              <a:chExt cx="251660" cy="350166"/>
            </a:xfrm>
            <a:solidFill>
              <a:schemeClr val="tx1"/>
            </a:solidFill>
          </p:grpSpPr>
          <p:sp>
            <p:nvSpPr>
              <p:cNvPr id="671" name="Google Shape;11120;p57">
                <a:extLst>
                  <a:ext uri="{FF2B5EF4-FFF2-40B4-BE49-F238E27FC236}">
                    <a16:creationId xmlns:a16="http://schemas.microsoft.com/office/drawing/2014/main" id="{0B375B54-05EC-414C-82DA-A8B302A1A095}"/>
                  </a:ext>
                </a:extLst>
              </p:cNvPr>
              <p:cNvSpPr/>
              <p:nvPr/>
            </p:nvSpPr>
            <p:spPr>
              <a:xfrm>
                <a:off x="910723" y="1508212"/>
                <a:ext cx="251660" cy="350166"/>
              </a:xfrm>
              <a:custGeom>
                <a:avLst/>
                <a:gdLst/>
                <a:ahLst/>
                <a:cxnLst/>
                <a:rect l="l" t="t" r="r" b="b"/>
                <a:pathLst>
                  <a:path w="7907" h="11002" extrusionOk="0">
                    <a:moveTo>
                      <a:pt x="3942" y="334"/>
                    </a:moveTo>
                    <a:cubicBezTo>
                      <a:pt x="4132" y="334"/>
                      <a:pt x="4299" y="441"/>
                      <a:pt x="4394" y="608"/>
                    </a:cubicBezTo>
                    <a:cubicBezTo>
                      <a:pt x="4418" y="644"/>
                      <a:pt x="4466" y="679"/>
                      <a:pt x="4525" y="679"/>
                    </a:cubicBezTo>
                    <a:lnTo>
                      <a:pt x="5132" y="679"/>
                    </a:lnTo>
                    <a:cubicBezTo>
                      <a:pt x="5240" y="679"/>
                      <a:pt x="5311" y="763"/>
                      <a:pt x="5311" y="858"/>
                    </a:cubicBezTo>
                    <a:lnTo>
                      <a:pt x="5311" y="1382"/>
                    </a:lnTo>
                    <a:lnTo>
                      <a:pt x="2573" y="1382"/>
                    </a:lnTo>
                    <a:lnTo>
                      <a:pt x="2573" y="858"/>
                    </a:lnTo>
                    <a:cubicBezTo>
                      <a:pt x="2573" y="751"/>
                      <a:pt x="2668" y="679"/>
                      <a:pt x="2751" y="679"/>
                    </a:cubicBezTo>
                    <a:lnTo>
                      <a:pt x="3358" y="679"/>
                    </a:lnTo>
                    <a:cubicBezTo>
                      <a:pt x="3418" y="679"/>
                      <a:pt x="3466" y="644"/>
                      <a:pt x="3501" y="608"/>
                    </a:cubicBezTo>
                    <a:cubicBezTo>
                      <a:pt x="3585" y="441"/>
                      <a:pt x="3763" y="334"/>
                      <a:pt x="3942" y="334"/>
                    </a:cubicBezTo>
                    <a:close/>
                    <a:moveTo>
                      <a:pt x="7240" y="1013"/>
                    </a:moveTo>
                    <a:cubicBezTo>
                      <a:pt x="7442" y="1013"/>
                      <a:pt x="7609" y="1179"/>
                      <a:pt x="7609" y="1370"/>
                    </a:cubicBezTo>
                    <a:lnTo>
                      <a:pt x="7609" y="10323"/>
                    </a:lnTo>
                    <a:lnTo>
                      <a:pt x="7585" y="10323"/>
                    </a:lnTo>
                    <a:cubicBezTo>
                      <a:pt x="7585" y="10514"/>
                      <a:pt x="7430" y="10681"/>
                      <a:pt x="7228" y="10681"/>
                    </a:cubicBezTo>
                    <a:lnTo>
                      <a:pt x="691" y="10681"/>
                    </a:lnTo>
                    <a:cubicBezTo>
                      <a:pt x="501" y="10681"/>
                      <a:pt x="334" y="10514"/>
                      <a:pt x="334" y="10323"/>
                    </a:cubicBezTo>
                    <a:lnTo>
                      <a:pt x="334" y="1370"/>
                    </a:lnTo>
                    <a:cubicBezTo>
                      <a:pt x="334" y="1179"/>
                      <a:pt x="501" y="1013"/>
                      <a:pt x="691" y="1013"/>
                    </a:cubicBezTo>
                    <a:lnTo>
                      <a:pt x="2263" y="1013"/>
                    </a:lnTo>
                    <a:lnTo>
                      <a:pt x="2263" y="1537"/>
                    </a:lnTo>
                    <a:cubicBezTo>
                      <a:pt x="2263" y="1632"/>
                      <a:pt x="2335" y="1703"/>
                      <a:pt x="2418" y="1703"/>
                    </a:cubicBezTo>
                    <a:lnTo>
                      <a:pt x="5525" y="1703"/>
                    </a:lnTo>
                    <a:cubicBezTo>
                      <a:pt x="5609" y="1703"/>
                      <a:pt x="5680" y="1632"/>
                      <a:pt x="5680" y="1537"/>
                    </a:cubicBezTo>
                    <a:lnTo>
                      <a:pt x="5680" y="1013"/>
                    </a:lnTo>
                    <a:close/>
                    <a:moveTo>
                      <a:pt x="3954" y="1"/>
                    </a:moveTo>
                    <a:cubicBezTo>
                      <a:pt x="3692" y="1"/>
                      <a:pt x="3442" y="144"/>
                      <a:pt x="3275" y="346"/>
                    </a:cubicBezTo>
                    <a:lnTo>
                      <a:pt x="2751" y="346"/>
                    </a:lnTo>
                    <a:cubicBezTo>
                      <a:pt x="2525" y="346"/>
                      <a:pt x="2335" y="501"/>
                      <a:pt x="2275" y="691"/>
                    </a:cubicBezTo>
                    <a:lnTo>
                      <a:pt x="680" y="691"/>
                    </a:lnTo>
                    <a:cubicBezTo>
                      <a:pt x="310" y="691"/>
                      <a:pt x="1" y="989"/>
                      <a:pt x="1" y="1382"/>
                    </a:cubicBezTo>
                    <a:lnTo>
                      <a:pt x="1" y="10323"/>
                    </a:lnTo>
                    <a:cubicBezTo>
                      <a:pt x="1" y="10692"/>
                      <a:pt x="299" y="11002"/>
                      <a:pt x="680" y="11002"/>
                    </a:cubicBezTo>
                    <a:lnTo>
                      <a:pt x="7216" y="11002"/>
                    </a:lnTo>
                    <a:cubicBezTo>
                      <a:pt x="7585" y="11002"/>
                      <a:pt x="7907" y="10704"/>
                      <a:pt x="7907" y="10323"/>
                    </a:cubicBezTo>
                    <a:lnTo>
                      <a:pt x="7907" y="1382"/>
                    </a:lnTo>
                    <a:cubicBezTo>
                      <a:pt x="7907" y="989"/>
                      <a:pt x="7609" y="691"/>
                      <a:pt x="7228" y="691"/>
                    </a:cubicBezTo>
                    <a:lnTo>
                      <a:pt x="5644" y="691"/>
                    </a:lnTo>
                    <a:cubicBezTo>
                      <a:pt x="5561" y="501"/>
                      <a:pt x="5383" y="346"/>
                      <a:pt x="5168" y="346"/>
                    </a:cubicBezTo>
                    <a:lnTo>
                      <a:pt x="4644" y="346"/>
                    </a:lnTo>
                    <a:cubicBezTo>
                      <a:pt x="4478" y="144"/>
                      <a:pt x="4228" y="1"/>
                      <a:pt x="39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72" name="Google Shape;11121;p57">
                <a:extLst>
                  <a:ext uri="{FF2B5EF4-FFF2-40B4-BE49-F238E27FC236}">
                    <a16:creationId xmlns:a16="http://schemas.microsoft.com/office/drawing/2014/main" id="{E246018C-1472-472D-BA0D-497A8FFC957D}"/>
                  </a:ext>
                </a:extLst>
              </p:cNvPr>
              <p:cNvSpPr/>
              <p:nvPr/>
            </p:nvSpPr>
            <p:spPr>
              <a:xfrm>
                <a:off x="1031604" y="1530205"/>
                <a:ext cx="10280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67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73" name="Google Shape;11122;p57">
                <a:extLst>
                  <a:ext uri="{FF2B5EF4-FFF2-40B4-BE49-F238E27FC236}">
                    <a16:creationId xmlns:a16="http://schemas.microsoft.com/office/drawing/2014/main" id="{B6C93F1D-3D6A-41C7-BDC6-780382A0B5C4}"/>
                  </a:ext>
                </a:extLst>
              </p:cNvPr>
              <p:cNvSpPr/>
              <p:nvPr/>
            </p:nvSpPr>
            <p:spPr>
              <a:xfrm>
                <a:off x="932334" y="1551784"/>
                <a:ext cx="208088" cy="273653"/>
              </a:xfrm>
              <a:custGeom>
                <a:avLst/>
                <a:gdLst/>
                <a:ahLst/>
                <a:cxnLst/>
                <a:rect l="l" t="t" r="r" b="b"/>
                <a:pathLst>
                  <a:path w="6538" h="8598" extrusionOk="0">
                    <a:moveTo>
                      <a:pt x="167" y="1"/>
                    </a:moveTo>
                    <a:cubicBezTo>
                      <a:pt x="72" y="1"/>
                      <a:pt x="1" y="84"/>
                      <a:pt x="1" y="168"/>
                    </a:cubicBezTo>
                    <a:lnTo>
                      <a:pt x="1" y="8430"/>
                    </a:lnTo>
                    <a:cubicBezTo>
                      <a:pt x="1" y="8526"/>
                      <a:pt x="72" y="8597"/>
                      <a:pt x="167" y="8597"/>
                    </a:cubicBezTo>
                    <a:lnTo>
                      <a:pt x="6358" y="8597"/>
                    </a:lnTo>
                    <a:cubicBezTo>
                      <a:pt x="6442" y="8597"/>
                      <a:pt x="6525" y="8526"/>
                      <a:pt x="6525" y="8430"/>
                    </a:cubicBezTo>
                    <a:lnTo>
                      <a:pt x="6525" y="168"/>
                    </a:lnTo>
                    <a:cubicBezTo>
                      <a:pt x="6537" y="84"/>
                      <a:pt x="6466" y="13"/>
                      <a:pt x="6370" y="13"/>
                    </a:cubicBezTo>
                    <a:lnTo>
                      <a:pt x="5513" y="13"/>
                    </a:lnTo>
                    <a:cubicBezTo>
                      <a:pt x="5418" y="13"/>
                      <a:pt x="5346" y="84"/>
                      <a:pt x="5346" y="168"/>
                    </a:cubicBezTo>
                    <a:cubicBezTo>
                      <a:pt x="5346" y="263"/>
                      <a:pt x="5418" y="334"/>
                      <a:pt x="5513" y="334"/>
                    </a:cubicBezTo>
                    <a:lnTo>
                      <a:pt x="6204" y="334"/>
                    </a:lnTo>
                    <a:lnTo>
                      <a:pt x="6204" y="8264"/>
                    </a:lnTo>
                    <a:lnTo>
                      <a:pt x="334" y="8264"/>
                    </a:lnTo>
                    <a:lnTo>
                      <a:pt x="334" y="334"/>
                    </a:lnTo>
                    <a:lnTo>
                      <a:pt x="1024" y="334"/>
                    </a:lnTo>
                    <a:cubicBezTo>
                      <a:pt x="1120" y="334"/>
                      <a:pt x="1191" y="263"/>
                      <a:pt x="1191" y="168"/>
                    </a:cubicBezTo>
                    <a:cubicBezTo>
                      <a:pt x="1191" y="84"/>
                      <a:pt x="1120" y="1"/>
                      <a:pt x="102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74" name="Google Shape;11123;p57">
                <a:extLst>
                  <a:ext uri="{FF2B5EF4-FFF2-40B4-BE49-F238E27FC236}">
                    <a16:creationId xmlns:a16="http://schemas.microsoft.com/office/drawing/2014/main" id="{B41ABAF9-7BC6-4765-A2AA-C0AC346F7573}"/>
                  </a:ext>
                </a:extLst>
              </p:cNvPr>
              <p:cNvSpPr/>
              <p:nvPr/>
            </p:nvSpPr>
            <p:spPr>
              <a:xfrm>
                <a:off x="965689" y="1661302"/>
                <a:ext cx="32241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13" extrusionOk="0">
                    <a:moveTo>
                      <a:pt x="500" y="346"/>
                    </a:moveTo>
                    <a:cubicBezTo>
                      <a:pt x="608" y="346"/>
                      <a:pt x="679" y="441"/>
                      <a:pt x="679" y="525"/>
                    </a:cubicBezTo>
                    <a:cubicBezTo>
                      <a:pt x="703" y="620"/>
                      <a:pt x="608" y="703"/>
                      <a:pt x="500" y="703"/>
                    </a:cubicBezTo>
                    <a:cubicBezTo>
                      <a:pt x="405" y="703"/>
                      <a:pt x="322" y="620"/>
                      <a:pt x="322" y="525"/>
                    </a:cubicBezTo>
                    <a:cubicBezTo>
                      <a:pt x="322" y="417"/>
                      <a:pt x="417" y="346"/>
                      <a:pt x="500" y="346"/>
                    </a:cubicBezTo>
                    <a:close/>
                    <a:moveTo>
                      <a:pt x="500" y="1"/>
                    </a:moveTo>
                    <a:cubicBezTo>
                      <a:pt x="227" y="1"/>
                      <a:pt x="0" y="227"/>
                      <a:pt x="0" y="513"/>
                    </a:cubicBezTo>
                    <a:cubicBezTo>
                      <a:pt x="0" y="787"/>
                      <a:pt x="227" y="1013"/>
                      <a:pt x="500" y="1013"/>
                    </a:cubicBezTo>
                    <a:cubicBezTo>
                      <a:pt x="786" y="1013"/>
                      <a:pt x="1012" y="787"/>
                      <a:pt x="1012" y="513"/>
                    </a:cubicBezTo>
                    <a:cubicBezTo>
                      <a:pt x="1012" y="227"/>
                      <a:pt x="786" y="1"/>
                      <a:pt x="5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75" name="Google Shape;11124;p57">
                <a:extLst>
                  <a:ext uri="{FF2B5EF4-FFF2-40B4-BE49-F238E27FC236}">
                    <a16:creationId xmlns:a16="http://schemas.microsoft.com/office/drawing/2014/main" id="{06AE64D9-7ECE-4DDE-BB2C-18B7B29F000C}"/>
                  </a:ext>
                </a:extLst>
              </p:cNvPr>
              <p:cNvSpPr/>
              <p:nvPr/>
            </p:nvSpPr>
            <p:spPr>
              <a:xfrm>
                <a:off x="965689" y="1710571"/>
                <a:ext cx="32241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13" extrusionOk="0">
                    <a:moveTo>
                      <a:pt x="500" y="346"/>
                    </a:moveTo>
                    <a:cubicBezTo>
                      <a:pt x="608" y="346"/>
                      <a:pt x="679" y="441"/>
                      <a:pt x="679" y="524"/>
                    </a:cubicBezTo>
                    <a:cubicBezTo>
                      <a:pt x="679" y="608"/>
                      <a:pt x="608" y="703"/>
                      <a:pt x="500" y="703"/>
                    </a:cubicBezTo>
                    <a:cubicBezTo>
                      <a:pt x="405" y="703"/>
                      <a:pt x="322" y="608"/>
                      <a:pt x="322" y="524"/>
                    </a:cubicBezTo>
                    <a:cubicBezTo>
                      <a:pt x="322" y="441"/>
                      <a:pt x="417" y="346"/>
                      <a:pt x="500" y="346"/>
                    </a:cubicBezTo>
                    <a:close/>
                    <a:moveTo>
                      <a:pt x="500" y="1"/>
                    </a:moveTo>
                    <a:cubicBezTo>
                      <a:pt x="227" y="1"/>
                      <a:pt x="0" y="227"/>
                      <a:pt x="0" y="513"/>
                    </a:cubicBezTo>
                    <a:cubicBezTo>
                      <a:pt x="0" y="786"/>
                      <a:pt x="227" y="1013"/>
                      <a:pt x="500" y="1013"/>
                    </a:cubicBezTo>
                    <a:cubicBezTo>
                      <a:pt x="786" y="1013"/>
                      <a:pt x="1012" y="786"/>
                      <a:pt x="1012" y="513"/>
                    </a:cubicBezTo>
                    <a:cubicBezTo>
                      <a:pt x="1012" y="227"/>
                      <a:pt x="786" y="1"/>
                      <a:pt x="5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76" name="Google Shape;11125;p57">
                <a:extLst>
                  <a:ext uri="{FF2B5EF4-FFF2-40B4-BE49-F238E27FC236}">
                    <a16:creationId xmlns:a16="http://schemas.microsoft.com/office/drawing/2014/main" id="{72466F2D-F684-40CC-B2B0-6F37755BCAD6}"/>
                  </a:ext>
                </a:extLst>
              </p:cNvPr>
              <p:cNvSpPr/>
              <p:nvPr/>
            </p:nvSpPr>
            <p:spPr>
              <a:xfrm>
                <a:off x="965689" y="1760604"/>
                <a:ext cx="32241" cy="31859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500" y="322"/>
                    </a:moveTo>
                    <a:cubicBezTo>
                      <a:pt x="608" y="322"/>
                      <a:pt x="679" y="417"/>
                      <a:pt x="679" y="500"/>
                    </a:cubicBezTo>
                    <a:cubicBezTo>
                      <a:pt x="703" y="596"/>
                      <a:pt x="608" y="679"/>
                      <a:pt x="500" y="679"/>
                    </a:cubicBezTo>
                    <a:cubicBezTo>
                      <a:pt x="405" y="679"/>
                      <a:pt x="322" y="584"/>
                      <a:pt x="322" y="500"/>
                    </a:cubicBezTo>
                    <a:cubicBezTo>
                      <a:pt x="322" y="393"/>
                      <a:pt x="417" y="322"/>
                      <a:pt x="500" y="322"/>
                    </a:cubicBezTo>
                    <a:close/>
                    <a:moveTo>
                      <a:pt x="500" y="0"/>
                    </a:moveTo>
                    <a:cubicBezTo>
                      <a:pt x="227" y="0"/>
                      <a:pt x="0" y="215"/>
                      <a:pt x="0" y="500"/>
                    </a:cubicBezTo>
                    <a:cubicBezTo>
                      <a:pt x="0" y="786"/>
                      <a:pt x="227" y="1000"/>
                      <a:pt x="500" y="1000"/>
                    </a:cubicBezTo>
                    <a:cubicBezTo>
                      <a:pt x="786" y="1000"/>
                      <a:pt x="1012" y="786"/>
                      <a:pt x="1012" y="500"/>
                    </a:cubicBezTo>
                    <a:cubicBezTo>
                      <a:pt x="1012" y="215"/>
                      <a:pt x="786" y="0"/>
                      <a:pt x="5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77" name="Google Shape;11126;p57">
                <a:extLst>
                  <a:ext uri="{FF2B5EF4-FFF2-40B4-BE49-F238E27FC236}">
                    <a16:creationId xmlns:a16="http://schemas.microsoft.com/office/drawing/2014/main" id="{FC77EB4B-ADCB-4479-BCE9-6777C8959051}"/>
                  </a:ext>
                </a:extLst>
              </p:cNvPr>
              <p:cNvSpPr/>
              <p:nvPr/>
            </p:nvSpPr>
            <p:spPr>
              <a:xfrm>
                <a:off x="1009643" y="1661302"/>
                <a:ext cx="59899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1715" y="334"/>
                    </a:lnTo>
                    <a:cubicBezTo>
                      <a:pt x="1798" y="334"/>
                      <a:pt x="1882" y="263"/>
                      <a:pt x="1882" y="167"/>
                    </a:cubicBezTo>
                    <a:cubicBezTo>
                      <a:pt x="1882" y="72"/>
                      <a:pt x="1798" y="1"/>
                      <a:pt x="17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78" name="Google Shape;11127;p57">
                <a:extLst>
                  <a:ext uri="{FF2B5EF4-FFF2-40B4-BE49-F238E27FC236}">
                    <a16:creationId xmlns:a16="http://schemas.microsoft.com/office/drawing/2014/main" id="{7FEB0F86-B751-40E5-B1C7-D13B9298BAB7}"/>
                  </a:ext>
                </a:extLst>
              </p:cNvPr>
              <p:cNvSpPr/>
              <p:nvPr/>
            </p:nvSpPr>
            <p:spPr>
              <a:xfrm>
                <a:off x="1009643" y="1683677"/>
                <a:ext cx="98188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2917" y="334"/>
                    </a:lnTo>
                    <a:cubicBezTo>
                      <a:pt x="3013" y="334"/>
                      <a:pt x="3084" y="250"/>
                      <a:pt x="3084" y="167"/>
                    </a:cubicBezTo>
                    <a:cubicBezTo>
                      <a:pt x="3084" y="72"/>
                      <a:pt x="3013" y="0"/>
                      <a:pt x="29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79" name="Google Shape;11128;p57">
                <a:extLst>
                  <a:ext uri="{FF2B5EF4-FFF2-40B4-BE49-F238E27FC236}">
                    <a16:creationId xmlns:a16="http://schemas.microsoft.com/office/drawing/2014/main" id="{25CDCC09-7305-4D83-8899-90301317E7E2}"/>
                  </a:ext>
                </a:extLst>
              </p:cNvPr>
              <p:cNvSpPr/>
              <p:nvPr/>
            </p:nvSpPr>
            <p:spPr>
              <a:xfrm>
                <a:off x="1009643" y="1710571"/>
                <a:ext cx="59899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34" extrusionOk="0">
                    <a:moveTo>
                      <a:pt x="167" y="1"/>
                    </a:moveTo>
                    <a:cubicBezTo>
                      <a:pt x="72" y="1"/>
                      <a:pt x="0" y="84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1715" y="334"/>
                    </a:lnTo>
                    <a:cubicBezTo>
                      <a:pt x="1798" y="334"/>
                      <a:pt x="1882" y="263"/>
                      <a:pt x="1882" y="167"/>
                    </a:cubicBezTo>
                    <a:cubicBezTo>
                      <a:pt x="1882" y="84"/>
                      <a:pt x="1798" y="1"/>
                      <a:pt x="17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80" name="Google Shape;11129;p57">
                <a:extLst>
                  <a:ext uri="{FF2B5EF4-FFF2-40B4-BE49-F238E27FC236}">
                    <a16:creationId xmlns:a16="http://schemas.microsoft.com/office/drawing/2014/main" id="{1161F068-560E-4A3E-85F2-13CCC00D4BF4}"/>
                  </a:ext>
                </a:extLst>
              </p:cNvPr>
              <p:cNvSpPr/>
              <p:nvPr/>
            </p:nvSpPr>
            <p:spPr>
              <a:xfrm>
                <a:off x="1009643" y="1732946"/>
                <a:ext cx="98188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334" extrusionOk="0">
                    <a:moveTo>
                      <a:pt x="167" y="0"/>
                    </a:moveTo>
                    <a:cubicBezTo>
                      <a:pt x="72" y="0"/>
                      <a:pt x="0" y="71"/>
                      <a:pt x="0" y="167"/>
                    </a:cubicBezTo>
                    <a:cubicBezTo>
                      <a:pt x="0" y="250"/>
                      <a:pt x="72" y="333"/>
                      <a:pt x="167" y="333"/>
                    </a:cubicBezTo>
                    <a:lnTo>
                      <a:pt x="2917" y="333"/>
                    </a:lnTo>
                    <a:cubicBezTo>
                      <a:pt x="3013" y="333"/>
                      <a:pt x="3084" y="250"/>
                      <a:pt x="3084" y="167"/>
                    </a:cubicBezTo>
                    <a:cubicBezTo>
                      <a:pt x="3084" y="71"/>
                      <a:pt x="3013" y="0"/>
                      <a:pt x="29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81" name="Google Shape;11130;p57">
                <a:extLst>
                  <a:ext uri="{FF2B5EF4-FFF2-40B4-BE49-F238E27FC236}">
                    <a16:creationId xmlns:a16="http://schemas.microsoft.com/office/drawing/2014/main" id="{95E61801-C117-4899-A2B5-A20DF0AA9F2D}"/>
                  </a:ext>
                </a:extLst>
              </p:cNvPr>
              <p:cNvSpPr/>
              <p:nvPr/>
            </p:nvSpPr>
            <p:spPr>
              <a:xfrm>
                <a:off x="1009643" y="1760604"/>
                <a:ext cx="59899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55"/>
                    </a:cubicBezTo>
                    <a:cubicBezTo>
                      <a:pt x="0" y="250"/>
                      <a:pt x="72" y="322"/>
                      <a:pt x="167" y="322"/>
                    </a:cubicBezTo>
                    <a:lnTo>
                      <a:pt x="1715" y="322"/>
                    </a:lnTo>
                    <a:cubicBezTo>
                      <a:pt x="1798" y="322"/>
                      <a:pt x="1882" y="250"/>
                      <a:pt x="1882" y="155"/>
                    </a:cubicBezTo>
                    <a:cubicBezTo>
                      <a:pt x="1882" y="72"/>
                      <a:pt x="1798" y="0"/>
                      <a:pt x="17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82" name="Google Shape;11131;p57">
                <a:extLst>
                  <a:ext uri="{FF2B5EF4-FFF2-40B4-BE49-F238E27FC236}">
                    <a16:creationId xmlns:a16="http://schemas.microsoft.com/office/drawing/2014/main" id="{62B0E1C4-2E73-43E8-9E4F-4C1E056D6BFA}"/>
                  </a:ext>
                </a:extLst>
              </p:cNvPr>
              <p:cNvSpPr/>
              <p:nvPr/>
            </p:nvSpPr>
            <p:spPr>
              <a:xfrm>
                <a:off x="1009643" y="1782183"/>
                <a:ext cx="98188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2917" y="334"/>
                    </a:lnTo>
                    <a:cubicBezTo>
                      <a:pt x="3013" y="334"/>
                      <a:pt x="3084" y="251"/>
                      <a:pt x="3084" y="168"/>
                    </a:cubicBezTo>
                    <a:cubicBezTo>
                      <a:pt x="3084" y="72"/>
                      <a:pt x="3013" y="1"/>
                      <a:pt x="291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83" name="Google Shape;11132;p57">
                <a:extLst>
                  <a:ext uri="{FF2B5EF4-FFF2-40B4-BE49-F238E27FC236}">
                    <a16:creationId xmlns:a16="http://schemas.microsoft.com/office/drawing/2014/main" id="{BE4ED847-6109-402B-A457-EFC1FA5BF3CD}"/>
                  </a:ext>
                </a:extLst>
              </p:cNvPr>
              <p:cNvSpPr/>
              <p:nvPr/>
            </p:nvSpPr>
            <p:spPr>
              <a:xfrm>
                <a:off x="1009643" y="1579473"/>
                <a:ext cx="98188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334" extrusionOk="0">
                    <a:moveTo>
                      <a:pt x="167" y="0"/>
                    </a:moveTo>
                    <a:cubicBezTo>
                      <a:pt x="72" y="0"/>
                      <a:pt x="0" y="71"/>
                      <a:pt x="0" y="167"/>
                    </a:cubicBezTo>
                    <a:cubicBezTo>
                      <a:pt x="0" y="250"/>
                      <a:pt x="72" y="333"/>
                      <a:pt x="167" y="333"/>
                    </a:cubicBezTo>
                    <a:lnTo>
                      <a:pt x="2917" y="333"/>
                    </a:lnTo>
                    <a:cubicBezTo>
                      <a:pt x="3013" y="333"/>
                      <a:pt x="3084" y="250"/>
                      <a:pt x="3084" y="167"/>
                    </a:cubicBezTo>
                    <a:cubicBezTo>
                      <a:pt x="3084" y="71"/>
                      <a:pt x="3013" y="0"/>
                      <a:pt x="29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84" name="Google Shape;11133;p57">
                <a:extLst>
                  <a:ext uri="{FF2B5EF4-FFF2-40B4-BE49-F238E27FC236}">
                    <a16:creationId xmlns:a16="http://schemas.microsoft.com/office/drawing/2014/main" id="{495FCB85-F579-4DD2-A81A-411617A2B2B6}"/>
                  </a:ext>
                </a:extLst>
              </p:cNvPr>
              <p:cNvSpPr/>
              <p:nvPr/>
            </p:nvSpPr>
            <p:spPr>
              <a:xfrm>
                <a:off x="965689" y="1628711"/>
                <a:ext cx="142142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335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34"/>
                      <a:pt x="155" y="334"/>
                    </a:cubicBezTo>
                    <a:lnTo>
                      <a:pt x="4298" y="334"/>
                    </a:lnTo>
                    <a:cubicBezTo>
                      <a:pt x="4394" y="334"/>
                      <a:pt x="4465" y="251"/>
                      <a:pt x="4465" y="168"/>
                    </a:cubicBezTo>
                    <a:cubicBezTo>
                      <a:pt x="4465" y="72"/>
                      <a:pt x="4394" y="1"/>
                      <a:pt x="429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85" name="Google Shape;11134;p57">
                <a:extLst>
                  <a:ext uri="{FF2B5EF4-FFF2-40B4-BE49-F238E27FC236}">
                    <a16:creationId xmlns:a16="http://schemas.microsoft.com/office/drawing/2014/main" id="{2365EBF2-8730-44BE-B8A6-A1FA6D35F242}"/>
                  </a:ext>
                </a:extLst>
              </p:cNvPr>
              <p:cNvSpPr/>
              <p:nvPr/>
            </p:nvSpPr>
            <p:spPr>
              <a:xfrm>
                <a:off x="1009643" y="1601434"/>
                <a:ext cx="26926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55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691" y="322"/>
                    </a:lnTo>
                    <a:cubicBezTo>
                      <a:pt x="774" y="322"/>
                      <a:pt x="846" y="251"/>
                      <a:pt x="846" y="155"/>
                    </a:cubicBezTo>
                    <a:cubicBezTo>
                      <a:pt x="846" y="72"/>
                      <a:pt x="762" y="1"/>
                      <a:pt x="6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86" name="Google Shape;11135;p57">
                <a:extLst>
                  <a:ext uri="{FF2B5EF4-FFF2-40B4-BE49-F238E27FC236}">
                    <a16:creationId xmlns:a16="http://schemas.microsoft.com/office/drawing/2014/main" id="{4A7DA641-E97D-4469-8A7F-7B46A43810F7}"/>
                  </a:ext>
                </a:extLst>
              </p:cNvPr>
              <p:cNvSpPr/>
              <p:nvPr/>
            </p:nvSpPr>
            <p:spPr>
              <a:xfrm>
                <a:off x="1047550" y="1601434"/>
                <a:ext cx="26926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23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55"/>
                    </a:cubicBezTo>
                    <a:cubicBezTo>
                      <a:pt x="0" y="251"/>
                      <a:pt x="71" y="322"/>
                      <a:pt x="167" y="322"/>
                    </a:cubicBezTo>
                    <a:lnTo>
                      <a:pt x="691" y="322"/>
                    </a:lnTo>
                    <a:cubicBezTo>
                      <a:pt x="774" y="322"/>
                      <a:pt x="845" y="251"/>
                      <a:pt x="845" y="155"/>
                    </a:cubicBezTo>
                    <a:cubicBezTo>
                      <a:pt x="845" y="72"/>
                      <a:pt x="774" y="1"/>
                      <a:pt x="6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87" name="Google Shape;11136;p57">
                <a:extLst>
                  <a:ext uri="{FF2B5EF4-FFF2-40B4-BE49-F238E27FC236}">
                    <a16:creationId xmlns:a16="http://schemas.microsoft.com/office/drawing/2014/main" id="{D25D982D-FBF9-44EF-9818-2FB74A363E97}"/>
                  </a:ext>
                </a:extLst>
              </p:cNvPr>
              <p:cNvSpPr/>
              <p:nvPr/>
            </p:nvSpPr>
            <p:spPr>
              <a:xfrm>
                <a:off x="966071" y="1579473"/>
                <a:ext cx="32241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13" extrusionOk="0">
                    <a:moveTo>
                      <a:pt x="691" y="310"/>
                    </a:moveTo>
                    <a:lnTo>
                      <a:pt x="691" y="691"/>
                    </a:lnTo>
                    <a:lnTo>
                      <a:pt x="310" y="691"/>
                    </a:lnTo>
                    <a:lnTo>
                      <a:pt x="310" y="310"/>
                    </a:lnTo>
                    <a:close/>
                    <a:moveTo>
                      <a:pt x="167" y="0"/>
                    </a:moveTo>
                    <a:cubicBezTo>
                      <a:pt x="72" y="0"/>
                      <a:pt x="0" y="71"/>
                      <a:pt x="0" y="167"/>
                    </a:cubicBezTo>
                    <a:lnTo>
                      <a:pt x="0" y="845"/>
                    </a:lnTo>
                    <a:cubicBezTo>
                      <a:pt x="0" y="941"/>
                      <a:pt x="72" y="1012"/>
                      <a:pt x="167" y="1012"/>
                    </a:cubicBezTo>
                    <a:lnTo>
                      <a:pt x="846" y="1012"/>
                    </a:lnTo>
                    <a:cubicBezTo>
                      <a:pt x="941" y="1012"/>
                      <a:pt x="1012" y="941"/>
                      <a:pt x="1012" y="845"/>
                    </a:cubicBezTo>
                    <a:lnTo>
                      <a:pt x="1012" y="167"/>
                    </a:lnTo>
                    <a:cubicBezTo>
                      <a:pt x="1000" y="71"/>
                      <a:pt x="941" y="0"/>
                      <a:pt x="8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31" name="Google Shape;11280;p57">
              <a:extLst>
                <a:ext uri="{FF2B5EF4-FFF2-40B4-BE49-F238E27FC236}">
                  <a16:creationId xmlns:a16="http://schemas.microsoft.com/office/drawing/2014/main" id="{B4758E7A-075D-474D-AE82-7ED029FCA032}"/>
                </a:ext>
              </a:extLst>
            </p:cNvPr>
            <p:cNvGrpSpPr/>
            <p:nvPr/>
          </p:nvGrpSpPr>
          <p:grpSpPr>
            <a:xfrm>
              <a:off x="795313" y="2125813"/>
              <a:ext cx="443167" cy="466761"/>
              <a:chOff x="870939" y="1975821"/>
              <a:chExt cx="332375" cy="350071"/>
            </a:xfrm>
            <a:solidFill>
              <a:schemeClr val="tx1"/>
            </a:solidFill>
          </p:grpSpPr>
          <p:sp>
            <p:nvSpPr>
              <p:cNvPr id="832" name="Google Shape;11281;p57">
                <a:extLst>
                  <a:ext uri="{FF2B5EF4-FFF2-40B4-BE49-F238E27FC236}">
                    <a16:creationId xmlns:a16="http://schemas.microsoft.com/office/drawing/2014/main" id="{8BAA4776-7663-4595-8865-4658391955AC}"/>
                  </a:ext>
                </a:extLst>
              </p:cNvPr>
              <p:cNvSpPr/>
              <p:nvPr/>
            </p:nvSpPr>
            <p:spPr>
              <a:xfrm>
                <a:off x="870939" y="1975821"/>
                <a:ext cx="332375" cy="350071"/>
              </a:xfrm>
              <a:custGeom>
                <a:avLst/>
                <a:gdLst/>
                <a:ahLst/>
                <a:cxnLst/>
                <a:rect l="l" t="t" r="r" b="b"/>
                <a:pathLst>
                  <a:path w="10443" h="10999" extrusionOk="0">
                    <a:moveTo>
                      <a:pt x="8049" y="334"/>
                    </a:moveTo>
                    <a:lnTo>
                      <a:pt x="5728" y="3573"/>
                    </a:lnTo>
                    <a:lnTo>
                      <a:pt x="5406" y="3120"/>
                    </a:lnTo>
                    <a:lnTo>
                      <a:pt x="7395" y="334"/>
                    </a:lnTo>
                    <a:close/>
                    <a:moveTo>
                      <a:pt x="9109" y="334"/>
                    </a:moveTo>
                    <a:lnTo>
                      <a:pt x="6263" y="4311"/>
                    </a:lnTo>
                    <a:lnTo>
                      <a:pt x="5942" y="3847"/>
                    </a:lnTo>
                    <a:lnTo>
                      <a:pt x="8454" y="334"/>
                    </a:lnTo>
                    <a:close/>
                    <a:moveTo>
                      <a:pt x="3025" y="334"/>
                    </a:moveTo>
                    <a:lnTo>
                      <a:pt x="6025" y="4525"/>
                    </a:lnTo>
                    <a:cubicBezTo>
                      <a:pt x="5998" y="4533"/>
                      <a:pt x="5970" y="4537"/>
                      <a:pt x="5942" y="4537"/>
                    </a:cubicBezTo>
                    <a:cubicBezTo>
                      <a:pt x="5849" y="4537"/>
                      <a:pt x="5759" y="4494"/>
                      <a:pt x="5704" y="4430"/>
                    </a:cubicBezTo>
                    <a:cubicBezTo>
                      <a:pt x="5561" y="4287"/>
                      <a:pt x="5382" y="4228"/>
                      <a:pt x="5228" y="4228"/>
                    </a:cubicBezTo>
                    <a:lnTo>
                      <a:pt x="2430" y="334"/>
                    </a:lnTo>
                    <a:close/>
                    <a:moveTo>
                      <a:pt x="2025" y="334"/>
                    </a:moveTo>
                    <a:lnTo>
                      <a:pt x="4882" y="4323"/>
                    </a:lnTo>
                    <a:cubicBezTo>
                      <a:pt x="4823" y="4347"/>
                      <a:pt x="4775" y="4394"/>
                      <a:pt x="4728" y="4442"/>
                    </a:cubicBezTo>
                    <a:cubicBezTo>
                      <a:pt x="4667" y="4503"/>
                      <a:pt x="4569" y="4544"/>
                      <a:pt x="4474" y="4544"/>
                    </a:cubicBezTo>
                    <a:cubicBezTo>
                      <a:pt x="4438" y="4544"/>
                      <a:pt x="4403" y="4538"/>
                      <a:pt x="4370" y="4525"/>
                    </a:cubicBezTo>
                    <a:lnTo>
                      <a:pt x="1370" y="334"/>
                    </a:lnTo>
                    <a:close/>
                    <a:moveTo>
                      <a:pt x="965" y="334"/>
                    </a:moveTo>
                    <a:lnTo>
                      <a:pt x="3942" y="4490"/>
                    </a:lnTo>
                    <a:cubicBezTo>
                      <a:pt x="3775" y="4525"/>
                      <a:pt x="3632" y="4621"/>
                      <a:pt x="3525" y="4763"/>
                    </a:cubicBezTo>
                    <a:lnTo>
                      <a:pt x="358" y="334"/>
                    </a:lnTo>
                    <a:close/>
                    <a:moveTo>
                      <a:pt x="10062" y="334"/>
                    </a:moveTo>
                    <a:lnTo>
                      <a:pt x="6894" y="4763"/>
                    </a:lnTo>
                    <a:cubicBezTo>
                      <a:pt x="6799" y="4632"/>
                      <a:pt x="6668" y="4549"/>
                      <a:pt x="6513" y="4501"/>
                    </a:cubicBezTo>
                    <a:lnTo>
                      <a:pt x="9514" y="334"/>
                    </a:lnTo>
                    <a:close/>
                    <a:moveTo>
                      <a:pt x="5192" y="4582"/>
                    </a:moveTo>
                    <a:cubicBezTo>
                      <a:pt x="5284" y="4582"/>
                      <a:pt x="5376" y="4615"/>
                      <a:pt x="5442" y="4680"/>
                    </a:cubicBezTo>
                    <a:cubicBezTo>
                      <a:pt x="5577" y="4807"/>
                      <a:pt x="5744" y="4876"/>
                      <a:pt x="5917" y="4876"/>
                    </a:cubicBezTo>
                    <a:cubicBezTo>
                      <a:pt x="6004" y="4876"/>
                      <a:pt x="6093" y="4859"/>
                      <a:pt x="6180" y="4823"/>
                    </a:cubicBezTo>
                    <a:cubicBezTo>
                      <a:pt x="6216" y="4808"/>
                      <a:pt x="6254" y="4801"/>
                      <a:pt x="6293" y="4801"/>
                    </a:cubicBezTo>
                    <a:cubicBezTo>
                      <a:pt x="6436" y="4801"/>
                      <a:pt x="6586" y="4897"/>
                      <a:pt x="6633" y="5037"/>
                    </a:cubicBezTo>
                    <a:cubicBezTo>
                      <a:pt x="6633" y="5049"/>
                      <a:pt x="6644" y="5061"/>
                      <a:pt x="6644" y="5061"/>
                    </a:cubicBezTo>
                    <a:cubicBezTo>
                      <a:pt x="6728" y="5263"/>
                      <a:pt x="6859" y="5335"/>
                      <a:pt x="6859" y="5335"/>
                    </a:cubicBezTo>
                    <a:cubicBezTo>
                      <a:pt x="6990" y="5406"/>
                      <a:pt x="7133" y="5454"/>
                      <a:pt x="7264" y="5466"/>
                    </a:cubicBezTo>
                    <a:cubicBezTo>
                      <a:pt x="7454" y="5478"/>
                      <a:pt x="7621" y="5644"/>
                      <a:pt x="7609" y="5859"/>
                    </a:cubicBezTo>
                    <a:cubicBezTo>
                      <a:pt x="7585" y="6121"/>
                      <a:pt x="7740" y="6371"/>
                      <a:pt x="7978" y="6490"/>
                    </a:cubicBezTo>
                    <a:cubicBezTo>
                      <a:pt x="8157" y="6585"/>
                      <a:pt x="8228" y="6811"/>
                      <a:pt x="8145" y="6990"/>
                    </a:cubicBezTo>
                    <a:cubicBezTo>
                      <a:pt x="8026" y="7228"/>
                      <a:pt x="8049" y="7526"/>
                      <a:pt x="8216" y="7728"/>
                    </a:cubicBezTo>
                    <a:cubicBezTo>
                      <a:pt x="8335" y="7883"/>
                      <a:pt x="8323" y="8121"/>
                      <a:pt x="8157" y="8240"/>
                    </a:cubicBezTo>
                    <a:cubicBezTo>
                      <a:pt x="7942" y="8395"/>
                      <a:pt x="7859" y="8681"/>
                      <a:pt x="7930" y="8931"/>
                    </a:cubicBezTo>
                    <a:cubicBezTo>
                      <a:pt x="7978" y="9133"/>
                      <a:pt x="7871" y="9323"/>
                      <a:pt x="7680" y="9383"/>
                    </a:cubicBezTo>
                    <a:cubicBezTo>
                      <a:pt x="7430" y="9454"/>
                      <a:pt x="7228" y="9669"/>
                      <a:pt x="7192" y="9931"/>
                    </a:cubicBezTo>
                    <a:cubicBezTo>
                      <a:pt x="7160" y="10101"/>
                      <a:pt x="7004" y="10234"/>
                      <a:pt x="6835" y="10234"/>
                    </a:cubicBezTo>
                    <a:cubicBezTo>
                      <a:pt x="6815" y="10234"/>
                      <a:pt x="6795" y="10232"/>
                      <a:pt x="6775" y="10228"/>
                    </a:cubicBezTo>
                    <a:cubicBezTo>
                      <a:pt x="6735" y="10221"/>
                      <a:pt x="6695" y="10218"/>
                      <a:pt x="6656" y="10218"/>
                    </a:cubicBezTo>
                    <a:cubicBezTo>
                      <a:pt x="6427" y="10218"/>
                      <a:pt x="6217" y="10333"/>
                      <a:pt x="6085" y="10526"/>
                    </a:cubicBezTo>
                    <a:cubicBezTo>
                      <a:pt x="6016" y="10633"/>
                      <a:pt x="5904" y="10690"/>
                      <a:pt x="5786" y="10690"/>
                    </a:cubicBezTo>
                    <a:cubicBezTo>
                      <a:pt x="5718" y="10690"/>
                      <a:pt x="5649" y="10672"/>
                      <a:pt x="5585" y="10633"/>
                    </a:cubicBezTo>
                    <a:cubicBezTo>
                      <a:pt x="5454" y="10562"/>
                      <a:pt x="5347" y="10526"/>
                      <a:pt x="5204" y="10526"/>
                    </a:cubicBezTo>
                    <a:cubicBezTo>
                      <a:pt x="5073" y="10526"/>
                      <a:pt x="4954" y="10562"/>
                      <a:pt x="4835" y="10633"/>
                    </a:cubicBezTo>
                    <a:cubicBezTo>
                      <a:pt x="4774" y="10672"/>
                      <a:pt x="4708" y="10690"/>
                      <a:pt x="4642" y="10690"/>
                    </a:cubicBezTo>
                    <a:cubicBezTo>
                      <a:pt x="4524" y="10690"/>
                      <a:pt x="4406" y="10633"/>
                      <a:pt x="4323" y="10526"/>
                    </a:cubicBezTo>
                    <a:cubicBezTo>
                      <a:pt x="4201" y="10333"/>
                      <a:pt x="3983" y="10218"/>
                      <a:pt x="3760" y="10218"/>
                    </a:cubicBezTo>
                    <a:cubicBezTo>
                      <a:pt x="3721" y="10218"/>
                      <a:pt x="3682" y="10221"/>
                      <a:pt x="3644" y="10228"/>
                    </a:cubicBezTo>
                    <a:cubicBezTo>
                      <a:pt x="3624" y="10232"/>
                      <a:pt x="3604" y="10234"/>
                      <a:pt x="3585" y="10234"/>
                    </a:cubicBezTo>
                    <a:cubicBezTo>
                      <a:pt x="3416" y="10234"/>
                      <a:pt x="3259" y="10101"/>
                      <a:pt x="3227" y="9931"/>
                    </a:cubicBezTo>
                    <a:cubicBezTo>
                      <a:pt x="3180" y="9669"/>
                      <a:pt x="2989" y="9454"/>
                      <a:pt x="2739" y="9383"/>
                    </a:cubicBezTo>
                    <a:cubicBezTo>
                      <a:pt x="2537" y="9323"/>
                      <a:pt x="2418" y="9133"/>
                      <a:pt x="2477" y="8931"/>
                    </a:cubicBezTo>
                    <a:cubicBezTo>
                      <a:pt x="2561" y="8681"/>
                      <a:pt x="2465" y="8395"/>
                      <a:pt x="2263" y="8240"/>
                    </a:cubicBezTo>
                    <a:cubicBezTo>
                      <a:pt x="2108" y="8121"/>
                      <a:pt x="2084" y="7883"/>
                      <a:pt x="2203" y="7728"/>
                    </a:cubicBezTo>
                    <a:cubicBezTo>
                      <a:pt x="2358" y="7526"/>
                      <a:pt x="2394" y="7228"/>
                      <a:pt x="2275" y="6990"/>
                    </a:cubicBezTo>
                    <a:cubicBezTo>
                      <a:pt x="2180" y="6811"/>
                      <a:pt x="2263" y="6585"/>
                      <a:pt x="2442" y="6490"/>
                    </a:cubicBezTo>
                    <a:cubicBezTo>
                      <a:pt x="2680" y="6371"/>
                      <a:pt x="2823" y="6121"/>
                      <a:pt x="2811" y="5859"/>
                    </a:cubicBezTo>
                    <a:cubicBezTo>
                      <a:pt x="2799" y="5656"/>
                      <a:pt x="2953" y="5478"/>
                      <a:pt x="3156" y="5466"/>
                    </a:cubicBezTo>
                    <a:cubicBezTo>
                      <a:pt x="3358" y="5454"/>
                      <a:pt x="3549" y="5347"/>
                      <a:pt x="3668" y="5180"/>
                    </a:cubicBezTo>
                    <a:lnTo>
                      <a:pt x="3668" y="5168"/>
                    </a:lnTo>
                    <a:cubicBezTo>
                      <a:pt x="3704" y="5121"/>
                      <a:pt x="3727" y="5085"/>
                      <a:pt x="3751" y="5037"/>
                    </a:cubicBezTo>
                    <a:cubicBezTo>
                      <a:pt x="3807" y="4897"/>
                      <a:pt x="3945" y="4801"/>
                      <a:pt x="4087" y="4801"/>
                    </a:cubicBezTo>
                    <a:cubicBezTo>
                      <a:pt x="4126" y="4801"/>
                      <a:pt x="4165" y="4808"/>
                      <a:pt x="4204" y="4823"/>
                    </a:cubicBezTo>
                    <a:cubicBezTo>
                      <a:pt x="4287" y="4853"/>
                      <a:pt x="4372" y="4868"/>
                      <a:pt x="4456" y="4868"/>
                    </a:cubicBezTo>
                    <a:cubicBezTo>
                      <a:pt x="4633" y="4868"/>
                      <a:pt x="4804" y="4802"/>
                      <a:pt x="4942" y="4680"/>
                    </a:cubicBezTo>
                    <a:cubicBezTo>
                      <a:pt x="5007" y="4615"/>
                      <a:pt x="5100" y="4582"/>
                      <a:pt x="5192" y="4582"/>
                    </a:cubicBezTo>
                    <a:close/>
                    <a:moveTo>
                      <a:pt x="286" y="1"/>
                    </a:moveTo>
                    <a:cubicBezTo>
                      <a:pt x="179" y="1"/>
                      <a:pt x="84" y="60"/>
                      <a:pt x="48" y="156"/>
                    </a:cubicBezTo>
                    <a:cubicBezTo>
                      <a:pt x="1" y="239"/>
                      <a:pt x="1" y="346"/>
                      <a:pt x="60" y="441"/>
                    </a:cubicBezTo>
                    <a:lnTo>
                      <a:pt x="3358" y="5049"/>
                    </a:lnTo>
                    <a:cubicBezTo>
                      <a:pt x="3299" y="5097"/>
                      <a:pt x="3227" y="5121"/>
                      <a:pt x="3156" y="5121"/>
                    </a:cubicBezTo>
                    <a:cubicBezTo>
                      <a:pt x="2787" y="5144"/>
                      <a:pt x="2489" y="5466"/>
                      <a:pt x="2513" y="5835"/>
                    </a:cubicBezTo>
                    <a:cubicBezTo>
                      <a:pt x="2513" y="5990"/>
                      <a:pt x="2442" y="6121"/>
                      <a:pt x="2322" y="6180"/>
                    </a:cubicBezTo>
                    <a:cubicBezTo>
                      <a:pt x="1989" y="6359"/>
                      <a:pt x="1858" y="6764"/>
                      <a:pt x="2025" y="7109"/>
                    </a:cubicBezTo>
                    <a:cubicBezTo>
                      <a:pt x="2084" y="7240"/>
                      <a:pt x="2072" y="7383"/>
                      <a:pt x="1977" y="7490"/>
                    </a:cubicBezTo>
                    <a:cubicBezTo>
                      <a:pt x="1739" y="7788"/>
                      <a:pt x="1787" y="8216"/>
                      <a:pt x="2084" y="8454"/>
                    </a:cubicBezTo>
                    <a:cubicBezTo>
                      <a:pt x="2180" y="8550"/>
                      <a:pt x="2239" y="8692"/>
                      <a:pt x="2203" y="8835"/>
                    </a:cubicBezTo>
                    <a:cubicBezTo>
                      <a:pt x="2108" y="9193"/>
                      <a:pt x="2322" y="9574"/>
                      <a:pt x="2680" y="9669"/>
                    </a:cubicBezTo>
                    <a:cubicBezTo>
                      <a:pt x="2811" y="9704"/>
                      <a:pt x="2918" y="9812"/>
                      <a:pt x="2942" y="9966"/>
                    </a:cubicBezTo>
                    <a:cubicBezTo>
                      <a:pt x="2995" y="10299"/>
                      <a:pt x="3290" y="10535"/>
                      <a:pt x="3609" y="10535"/>
                    </a:cubicBezTo>
                    <a:cubicBezTo>
                      <a:pt x="3645" y="10535"/>
                      <a:pt x="3680" y="10532"/>
                      <a:pt x="3715" y="10526"/>
                    </a:cubicBezTo>
                    <a:cubicBezTo>
                      <a:pt x="3726" y="10525"/>
                      <a:pt x="3738" y="10525"/>
                      <a:pt x="3749" y="10525"/>
                    </a:cubicBezTo>
                    <a:cubicBezTo>
                      <a:pt x="3872" y="10525"/>
                      <a:pt x="4007" y="10584"/>
                      <a:pt x="4073" y="10693"/>
                    </a:cubicBezTo>
                    <a:cubicBezTo>
                      <a:pt x="4208" y="10889"/>
                      <a:pt x="4425" y="10999"/>
                      <a:pt x="4645" y="10999"/>
                    </a:cubicBezTo>
                    <a:cubicBezTo>
                      <a:pt x="4772" y="10999"/>
                      <a:pt x="4900" y="10962"/>
                      <a:pt x="5013" y="10883"/>
                    </a:cubicBezTo>
                    <a:cubicBezTo>
                      <a:pt x="5073" y="10847"/>
                      <a:pt x="5141" y="10830"/>
                      <a:pt x="5208" y="10830"/>
                    </a:cubicBezTo>
                    <a:cubicBezTo>
                      <a:pt x="5275" y="10830"/>
                      <a:pt x="5341" y="10847"/>
                      <a:pt x="5394" y="10883"/>
                    </a:cubicBezTo>
                    <a:cubicBezTo>
                      <a:pt x="5513" y="10955"/>
                      <a:pt x="5632" y="10990"/>
                      <a:pt x="5775" y="10990"/>
                    </a:cubicBezTo>
                    <a:cubicBezTo>
                      <a:pt x="5990" y="10990"/>
                      <a:pt x="6216" y="10883"/>
                      <a:pt x="6347" y="10681"/>
                    </a:cubicBezTo>
                    <a:cubicBezTo>
                      <a:pt x="6423" y="10572"/>
                      <a:pt x="6549" y="10513"/>
                      <a:pt x="6671" y="10513"/>
                    </a:cubicBezTo>
                    <a:cubicBezTo>
                      <a:pt x="6682" y="10513"/>
                      <a:pt x="6693" y="10513"/>
                      <a:pt x="6704" y="10514"/>
                    </a:cubicBezTo>
                    <a:cubicBezTo>
                      <a:pt x="6742" y="10520"/>
                      <a:pt x="6779" y="10523"/>
                      <a:pt x="6816" y="10523"/>
                    </a:cubicBezTo>
                    <a:cubicBezTo>
                      <a:pt x="7150" y="10523"/>
                      <a:pt x="7435" y="10286"/>
                      <a:pt x="7478" y="9943"/>
                    </a:cubicBezTo>
                    <a:cubicBezTo>
                      <a:pt x="7514" y="9812"/>
                      <a:pt x="7597" y="9693"/>
                      <a:pt x="7752" y="9645"/>
                    </a:cubicBezTo>
                    <a:cubicBezTo>
                      <a:pt x="8109" y="9550"/>
                      <a:pt x="8335" y="9169"/>
                      <a:pt x="8228" y="8812"/>
                    </a:cubicBezTo>
                    <a:cubicBezTo>
                      <a:pt x="8192" y="8681"/>
                      <a:pt x="8240" y="8538"/>
                      <a:pt x="8347" y="8442"/>
                    </a:cubicBezTo>
                    <a:cubicBezTo>
                      <a:pt x="8645" y="8204"/>
                      <a:pt x="8692" y="7776"/>
                      <a:pt x="8454" y="7478"/>
                    </a:cubicBezTo>
                    <a:cubicBezTo>
                      <a:pt x="8359" y="7371"/>
                      <a:pt x="8347" y="7204"/>
                      <a:pt x="8407" y="7085"/>
                    </a:cubicBezTo>
                    <a:cubicBezTo>
                      <a:pt x="8573" y="6764"/>
                      <a:pt x="8430" y="6347"/>
                      <a:pt x="8109" y="6168"/>
                    </a:cubicBezTo>
                    <a:cubicBezTo>
                      <a:pt x="7990" y="6109"/>
                      <a:pt x="7895" y="5978"/>
                      <a:pt x="7918" y="5823"/>
                    </a:cubicBezTo>
                    <a:cubicBezTo>
                      <a:pt x="7930" y="5454"/>
                      <a:pt x="7645" y="5121"/>
                      <a:pt x="7275" y="5109"/>
                    </a:cubicBezTo>
                    <a:cubicBezTo>
                      <a:pt x="7204" y="5109"/>
                      <a:pt x="7121" y="5085"/>
                      <a:pt x="7061" y="5037"/>
                    </a:cubicBezTo>
                    <a:lnTo>
                      <a:pt x="10371" y="418"/>
                    </a:lnTo>
                    <a:cubicBezTo>
                      <a:pt x="10431" y="358"/>
                      <a:pt x="10443" y="263"/>
                      <a:pt x="10407" y="156"/>
                    </a:cubicBezTo>
                    <a:cubicBezTo>
                      <a:pt x="10359" y="60"/>
                      <a:pt x="10264" y="1"/>
                      <a:pt x="10169" y="1"/>
                    </a:cubicBezTo>
                    <a:lnTo>
                      <a:pt x="7383" y="1"/>
                    </a:lnTo>
                    <a:cubicBezTo>
                      <a:pt x="7287" y="1"/>
                      <a:pt x="7216" y="49"/>
                      <a:pt x="7156" y="120"/>
                    </a:cubicBezTo>
                    <a:lnTo>
                      <a:pt x="5228" y="2835"/>
                    </a:lnTo>
                    <a:lnTo>
                      <a:pt x="3287" y="120"/>
                    </a:lnTo>
                    <a:cubicBezTo>
                      <a:pt x="3239" y="49"/>
                      <a:pt x="3156" y="1"/>
                      <a:pt x="30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33" name="Google Shape;11282;p57">
                <a:extLst>
                  <a:ext uri="{FF2B5EF4-FFF2-40B4-BE49-F238E27FC236}">
                    <a16:creationId xmlns:a16="http://schemas.microsoft.com/office/drawing/2014/main" id="{32335652-C0C0-4D4E-A51C-5719A8A87876}"/>
                  </a:ext>
                </a:extLst>
              </p:cNvPr>
              <p:cNvSpPr/>
              <p:nvPr/>
            </p:nvSpPr>
            <p:spPr>
              <a:xfrm>
                <a:off x="955059" y="2135755"/>
                <a:ext cx="164134" cy="75877"/>
              </a:xfrm>
              <a:custGeom>
                <a:avLst/>
                <a:gdLst/>
                <a:ahLst/>
                <a:cxnLst/>
                <a:rect l="l" t="t" r="r" b="b"/>
                <a:pathLst>
                  <a:path w="5157" h="2384" extrusionOk="0">
                    <a:moveTo>
                      <a:pt x="2573" y="0"/>
                    </a:moveTo>
                    <a:cubicBezTo>
                      <a:pt x="1954" y="0"/>
                      <a:pt x="1346" y="215"/>
                      <a:pt x="882" y="631"/>
                    </a:cubicBezTo>
                    <a:cubicBezTo>
                      <a:pt x="418" y="1036"/>
                      <a:pt x="108" y="1608"/>
                      <a:pt x="13" y="2203"/>
                    </a:cubicBezTo>
                    <a:cubicBezTo>
                      <a:pt x="1" y="2286"/>
                      <a:pt x="60" y="2358"/>
                      <a:pt x="156" y="2382"/>
                    </a:cubicBezTo>
                    <a:lnTo>
                      <a:pt x="180" y="2382"/>
                    </a:lnTo>
                    <a:cubicBezTo>
                      <a:pt x="251" y="2382"/>
                      <a:pt x="334" y="2322"/>
                      <a:pt x="346" y="2239"/>
                    </a:cubicBezTo>
                    <a:cubicBezTo>
                      <a:pt x="418" y="1703"/>
                      <a:pt x="703" y="1215"/>
                      <a:pt x="1108" y="870"/>
                    </a:cubicBezTo>
                    <a:cubicBezTo>
                      <a:pt x="1525" y="512"/>
                      <a:pt x="2037" y="322"/>
                      <a:pt x="2596" y="322"/>
                    </a:cubicBezTo>
                    <a:cubicBezTo>
                      <a:pt x="3144" y="322"/>
                      <a:pt x="3668" y="512"/>
                      <a:pt x="4085" y="870"/>
                    </a:cubicBezTo>
                    <a:cubicBezTo>
                      <a:pt x="4478" y="1227"/>
                      <a:pt x="4763" y="1727"/>
                      <a:pt x="4835" y="2239"/>
                    </a:cubicBezTo>
                    <a:cubicBezTo>
                      <a:pt x="4857" y="2326"/>
                      <a:pt x="4918" y="2383"/>
                      <a:pt x="4992" y="2383"/>
                    </a:cubicBezTo>
                    <a:cubicBezTo>
                      <a:pt x="4999" y="2383"/>
                      <a:pt x="5006" y="2383"/>
                      <a:pt x="5013" y="2382"/>
                    </a:cubicBezTo>
                    <a:cubicBezTo>
                      <a:pt x="5085" y="2382"/>
                      <a:pt x="5156" y="2286"/>
                      <a:pt x="5144" y="2203"/>
                    </a:cubicBezTo>
                    <a:cubicBezTo>
                      <a:pt x="5049" y="1584"/>
                      <a:pt x="4740" y="1036"/>
                      <a:pt x="4275" y="631"/>
                    </a:cubicBezTo>
                    <a:cubicBezTo>
                      <a:pt x="3799" y="238"/>
                      <a:pt x="3204" y="0"/>
                      <a:pt x="25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34" name="Google Shape;11283;p57">
                <a:extLst>
                  <a:ext uri="{FF2B5EF4-FFF2-40B4-BE49-F238E27FC236}">
                    <a16:creationId xmlns:a16="http://schemas.microsoft.com/office/drawing/2014/main" id="{EDFACB15-BB56-4DD3-B85E-F7C133C43A27}"/>
                  </a:ext>
                </a:extLst>
              </p:cNvPr>
              <p:cNvSpPr/>
              <p:nvPr/>
            </p:nvSpPr>
            <p:spPr>
              <a:xfrm>
                <a:off x="955059" y="2224999"/>
                <a:ext cx="164134" cy="75240"/>
              </a:xfrm>
              <a:custGeom>
                <a:avLst/>
                <a:gdLst/>
                <a:ahLst/>
                <a:cxnLst/>
                <a:rect l="l" t="t" r="r" b="b"/>
                <a:pathLst>
                  <a:path w="5157" h="2364" extrusionOk="0">
                    <a:moveTo>
                      <a:pt x="193" y="1"/>
                    </a:moveTo>
                    <a:cubicBezTo>
                      <a:pt x="181" y="1"/>
                      <a:pt x="168" y="3"/>
                      <a:pt x="156" y="6"/>
                    </a:cubicBezTo>
                    <a:cubicBezTo>
                      <a:pt x="60" y="18"/>
                      <a:pt x="1" y="90"/>
                      <a:pt x="25" y="185"/>
                    </a:cubicBezTo>
                    <a:cubicBezTo>
                      <a:pt x="108" y="792"/>
                      <a:pt x="418" y="1340"/>
                      <a:pt x="882" y="1745"/>
                    </a:cubicBezTo>
                    <a:cubicBezTo>
                      <a:pt x="1358" y="2149"/>
                      <a:pt x="1954" y="2364"/>
                      <a:pt x="2585" y="2364"/>
                    </a:cubicBezTo>
                    <a:cubicBezTo>
                      <a:pt x="3204" y="2364"/>
                      <a:pt x="3811" y="2149"/>
                      <a:pt x="4275" y="1733"/>
                    </a:cubicBezTo>
                    <a:cubicBezTo>
                      <a:pt x="4740" y="1328"/>
                      <a:pt x="5049" y="756"/>
                      <a:pt x="5144" y="161"/>
                    </a:cubicBezTo>
                    <a:cubicBezTo>
                      <a:pt x="5156" y="90"/>
                      <a:pt x="5085" y="18"/>
                      <a:pt x="5002" y="6"/>
                    </a:cubicBezTo>
                    <a:cubicBezTo>
                      <a:pt x="4990" y="3"/>
                      <a:pt x="4980" y="2"/>
                      <a:pt x="4969" y="2"/>
                    </a:cubicBezTo>
                    <a:cubicBezTo>
                      <a:pt x="4900" y="2"/>
                      <a:pt x="4844" y="65"/>
                      <a:pt x="4823" y="137"/>
                    </a:cubicBezTo>
                    <a:cubicBezTo>
                      <a:pt x="4752" y="673"/>
                      <a:pt x="4466" y="1161"/>
                      <a:pt x="4073" y="1506"/>
                    </a:cubicBezTo>
                    <a:cubicBezTo>
                      <a:pt x="3656" y="1864"/>
                      <a:pt x="3132" y="2054"/>
                      <a:pt x="2585" y="2054"/>
                    </a:cubicBezTo>
                    <a:cubicBezTo>
                      <a:pt x="2025" y="2054"/>
                      <a:pt x="1513" y="1864"/>
                      <a:pt x="1096" y="1506"/>
                    </a:cubicBezTo>
                    <a:cubicBezTo>
                      <a:pt x="691" y="1149"/>
                      <a:pt x="406" y="673"/>
                      <a:pt x="334" y="137"/>
                    </a:cubicBezTo>
                    <a:cubicBezTo>
                      <a:pt x="324" y="56"/>
                      <a:pt x="262" y="1"/>
                      <a:pt x="1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35" name="Google Shape;11284;p57">
                <a:extLst>
                  <a:ext uri="{FF2B5EF4-FFF2-40B4-BE49-F238E27FC236}">
                    <a16:creationId xmlns:a16="http://schemas.microsoft.com/office/drawing/2014/main" id="{98084C80-79B1-4033-939D-C1658B7FD9C3}"/>
                  </a:ext>
                </a:extLst>
              </p:cNvPr>
              <p:cNvSpPr/>
              <p:nvPr/>
            </p:nvSpPr>
            <p:spPr>
              <a:xfrm>
                <a:off x="1021387" y="2183496"/>
                <a:ext cx="18969" cy="69766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192" extrusionOk="0">
                    <a:moveTo>
                      <a:pt x="453" y="1"/>
                    </a:moveTo>
                    <a:cubicBezTo>
                      <a:pt x="417" y="1"/>
                      <a:pt x="393" y="12"/>
                      <a:pt x="382" y="24"/>
                    </a:cubicBezTo>
                    <a:lnTo>
                      <a:pt x="60" y="322"/>
                    </a:lnTo>
                    <a:cubicBezTo>
                      <a:pt x="24" y="358"/>
                      <a:pt x="1" y="405"/>
                      <a:pt x="1" y="441"/>
                    </a:cubicBezTo>
                    <a:cubicBezTo>
                      <a:pt x="1" y="501"/>
                      <a:pt x="48" y="584"/>
                      <a:pt x="108" y="584"/>
                    </a:cubicBezTo>
                    <a:cubicBezTo>
                      <a:pt x="120" y="584"/>
                      <a:pt x="155" y="560"/>
                      <a:pt x="167" y="548"/>
                    </a:cubicBezTo>
                    <a:lnTo>
                      <a:pt x="274" y="417"/>
                    </a:lnTo>
                    <a:lnTo>
                      <a:pt x="274" y="2084"/>
                    </a:lnTo>
                    <a:cubicBezTo>
                      <a:pt x="274" y="2156"/>
                      <a:pt x="346" y="2191"/>
                      <a:pt x="429" y="2191"/>
                    </a:cubicBezTo>
                    <a:cubicBezTo>
                      <a:pt x="512" y="2191"/>
                      <a:pt x="596" y="2156"/>
                      <a:pt x="596" y="2084"/>
                    </a:cubicBezTo>
                    <a:lnTo>
                      <a:pt x="596" y="108"/>
                    </a:lnTo>
                    <a:cubicBezTo>
                      <a:pt x="596" y="48"/>
                      <a:pt x="524" y="1"/>
                      <a:pt x="4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83" name="Google Shape;11332;p57">
              <a:extLst>
                <a:ext uri="{FF2B5EF4-FFF2-40B4-BE49-F238E27FC236}">
                  <a16:creationId xmlns:a16="http://schemas.microsoft.com/office/drawing/2014/main" id="{3BC4E0C3-6BCC-4DDF-BACC-BC08499F2E8E}"/>
                </a:ext>
              </a:extLst>
            </p:cNvPr>
            <p:cNvGrpSpPr/>
            <p:nvPr/>
          </p:nvGrpSpPr>
          <p:grpSpPr>
            <a:xfrm>
              <a:off x="765247" y="3549767"/>
              <a:ext cx="503299" cy="447664"/>
              <a:chOff x="854261" y="2908813"/>
              <a:chExt cx="377474" cy="335748"/>
            </a:xfrm>
            <a:solidFill>
              <a:schemeClr val="tx1"/>
            </a:solidFill>
          </p:grpSpPr>
          <p:sp>
            <p:nvSpPr>
              <p:cNvPr id="884" name="Google Shape;11333;p57">
                <a:extLst>
                  <a:ext uri="{FF2B5EF4-FFF2-40B4-BE49-F238E27FC236}">
                    <a16:creationId xmlns:a16="http://schemas.microsoft.com/office/drawing/2014/main" id="{263033D8-92A1-478C-A0C3-1FFFC139A613}"/>
                  </a:ext>
                </a:extLst>
              </p:cNvPr>
              <p:cNvSpPr/>
              <p:nvPr/>
            </p:nvSpPr>
            <p:spPr>
              <a:xfrm>
                <a:off x="896337" y="3079695"/>
                <a:ext cx="47391" cy="17091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37" extrusionOk="0">
                    <a:moveTo>
                      <a:pt x="179" y="1"/>
                    </a:moveTo>
                    <a:cubicBezTo>
                      <a:pt x="96" y="1"/>
                      <a:pt x="0" y="72"/>
                      <a:pt x="0" y="179"/>
                    </a:cubicBezTo>
                    <a:cubicBezTo>
                      <a:pt x="0" y="263"/>
                      <a:pt x="84" y="358"/>
                      <a:pt x="179" y="358"/>
                    </a:cubicBezTo>
                    <a:cubicBezTo>
                      <a:pt x="381" y="358"/>
                      <a:pt x="941" y="382"/>
                      <a:pt x="1227" y="525"/>
                    </a:cubicBezTo>
                    <a:cubicBezTo>
                      <a:pt x="1251" y="537"/>
                      <a:pt x="1274" y="537"/>
                      <a:pt x="1298" y="537"/>
                    </a:cubicBezTo>
                    <a:cubicBezTo>
                      <a:pt x="1358" y="537"/>
                      <a:pt x="1417" y="501"/>
                      <a:pt x="1453" y="441"/>
                    </a:cubicBezTo>
                    <a:cubicBezTo>
                      <a:pt x="1489" y="358"/>
                      <a:pt x="1465" y="251"/>
                      <a:pt x="1370" y="203"/>
                    </a:cubicBezTo>
                    <a:cubicBezTo>
                      <a:pt x="977" y="1"/>
                      <a:pt x="215" y="1"/>
                      <a:pt x="1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85" name="Google Shape;11334;p57">
                <a:extLst>
                  <a:ext uri="{FF2B5EF4-FFF2-40B4-BE49-F238E27FC236}">
                    <a16:creationId xmlns:a16="http://schemas.microsoft.com/office/drawing/2014/main" id="{C7CAC566-4247-49E4-8C9D-56E3BFB9BD73}"/>
                  </a:ext>
                </a:extLst>
              </p:cNvPr>
              <p:cNvSpPr/>
              <p:nvPr/>
            </p:nvSpPr>
            <p:spPr>
              <a:xfrm>
                <a:off x="878514" y="3191855"/>
                <a:ext cx="11426" cy="5270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1656" extrusionOk="0">
                    <a:moveTo>
                      <a:pt x="179" y="1"/>
                    </a:moveTo>
                    <a:cubicBezTo>
                      <a:pt x="84" y="1"/>
                      <a:pt x="1" y="72"/>
                      <a:pt x="1" y="180"/>
                    </a:cubicBezTo>
                    <a:lnTo>
                      <a:pt x="1" y="1477"/>
                    </a:lnTo>
                    <a:cubicBezTo>
                      <a:pt x="1" y="1561"/>
                      <a:pt x="72" y="1656"/>
                      <a:pt x="179" y="1656"/>
                    </a:cubicBezTo>
                    <a:cubicBezTo>
                      <a:pt x="287" y="1656"/>
                      <a:pt x="358" y="1585"/>
                      <a:pt x="358" y="1477"/>
                    </a:cubicBezTo>
                    <a:lnTo>
                      <a:pt x="358" y="180"/>
                    </a:lnTo>
                    <a:cubicBezTo>
                      <a:pt x="358" y="72"/>
                      <a:pt x="287" y="1"/>
                      <a:pt x="1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86" name="Google Shape;11335;p57">
                <a:extLst>
                  <a:ext uri="{FF2B5EF4-FFF2-40B4-BE49-F238E27FC236}">
                    <a16:creationId xmlns:a16="http://schemas.microsoft.com/office/drawing/2014/main" id="{C1EE326D-5003-46E4-9326-7C0BE090DC6F}"/>
                  </a:ext>
                </a:extLst>
              </p:cNvPr>
              <p:cNvSpPr/>
              <p:nvPr/>
            </p:nvSpPr>
            <p:spPr>
              <a:xfrm>
                <a:off x="854261" y="3050159"/>
                <a:ext cx="219451" cy="194052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6097" extrusionOk="0">
                    <a:moveTo>
                      <a:pt x="6406" y="679"/>
                    </a:moveTo>
                    <a:lnTo>
                      <a:pt x="6466" y="929"/>
                    </a:lnTo>
                    <a:cubicBezTo>
                      <a:pt x="6490" y="1000"/>
                      <a:pt x="6478" y="1072"/>
                      <a:pt x="6418" y="1119"/>
                    </a:cubicBezTo>
                    <a:lnTo>
                      <a:pt x="6311" y="1226"/>
                    </a:lnTo>
                    <a:lnTo>
                      <a:pt x="6073" y="988"/>
                    </a:lnTo>
                    <a:lnTo>
                      <a:pt x="6406" y="679"/>
                    </a:lnTo>
                    <a:close/>
                    <a:moveTo>
                      <a:pt x="3192" y="345"/>
                    </a:moveTo>
                    <a:lnTo>
                      <a:pt x="3192" y="1060"/>
                    </a:lnTo>
                    <a:cubicBezTo>
                      <a:pt x="3192" y="1179"/>
                      <a:pt x="3156" y="1298"/>
                      <a:pt x="3108" y="1405"/>
                    </a:cubicBezTo>
                    <a:lnTo>
                      <a:pt x="3025" y="1584"/>
                    </a:lnTo>
                    <a:cubicBezTo>
                      <a:pt x="3013" y="1607"/>
                      <a:pt x="3013" y="1619"/>
                      <a:pt x="3013" y="1655"/>
                    </a:cubicBezTo>
                    <a:lnTo>
                      <a:pt x="3013" y="2024"/>
                    </a:lnTo>
                    <a:cubicBezTo>
                      <a:pt x="2989" y="2286"/>
                      <a:pt x="2894" y="2524"/>
                      <a:pt x="2715" y="2703"/>
                    </a:cubicBezTo>
                    <a:cubicBezTo>
                      <a:pt x="2537" y="2881"/>
                      <a:pt x="2275" y="2965"/>
                      <a:pt x="2025" y="2965"/>
                    </a:cubicBezTo>
                    <a:cubicBezTo>
                      <a:pt x="1525" y="2953"/>
                      <a:pt x="1120" y="2500"/>
                      <a:pt x="1120" y="1988"/>
                    </a:cubicBezTo>
                    <a:lnTo>
                      <a:pt x="1120" y="1655"/>
                    </a:lnTo>
                    <a:cubicBezTo>
                      <a:pt x="1120" y="1619"/>
                      <a:pt x="1120" y="1596"/>
                      <a:pt x="1108" y="1584"/>
                    </a:cubicBezTo>
                    <a:lnTo>
                      <a:pt x="1001" y="1369"/>
                    </a:lnTo>
                    <a:cubicBezTo>
                      <a:pt x="953" y="1298"/>
                      <a:pt x="941" y="1203"/>
                      <a:pt x="941" y="1119"/>
                    </a:cubicBezTo>
                    <a:lnTo>
                      <a:pt x="941" y="1107"/>
                    </a:lnTo>
                    <a:cubicBezTo>
                      <a:pt x="941" y="691"/>
                      <a:pt x="1287" y="345"/>
                      <a:pt x="1703" y="345"/>
                    </a:cubicBezTo>
                    <a:close/>
                    <a:moveTo>
                      <a:pt x="2442" y="3227"/>
                    </a:moveTo>
                    <a:cubicBezTo>
                      <a:pt x="2454" y="3298"/>
                      <a:pt x="2477" y="3334"/>
                      <a:pt x="2489" y="3381"/>
                    </a:cubicBezTo>
                    <a:lnTo>
                      <a:pt x="2323" y="3548"/>
                    </a:lnTo>
                    <a:cubicBezTo>
                      <a:pt x="2251" y="3620"/>
                      <a:pt x="2156" y="3655"/>
                      <a:pt x="2059" y="3655"/>
                    </a:cubicBezTo>
                    <a:cubicBezTo>
                      <a:pt x="1962" y="3655"/>
                      <a:pt x="1864" y="3620"/>
                      <a:pt x="1787" y="3548"/>
                    </a:cubicBezTo>
                    <a:lnTo>
                      <a:pt x="1644" y="3393"/>
                    </a:lnTo>
                    <a:cubicBezTo>
                      <a:pt x="1656" y="3358"/>
                      <a:pt x="1668" y="3286"/>
                      <a:pt x="1668" y="3227"/>
                    </a:cubicBezTo>
                    <a:cubicBezTo>
                      <a:pt x="1775" y="3262"/>
                      <a:pt x="1894" y="3286"/>
                      <a:pt x="2013" y="3286"/>
                    </a:cubicBezTo>
                    <a:lnTo>
                      <a:pt x="2061" y="3286"/>
                    </a:lnTo>
                    <a:cubicBezTo>
                      <a:pt x="2192" y="3286"/>
                      <a:pt x="2323" y="3274"/>
                      <a:pt x="2442" y="3227"/>
                    </a:cubicBezTo>
                    <a:close/>
                    <a:moveTo>
                      <a:pt x="1680" y="0"/>
                    </a:moveTo>
                    <a:cubicBezTo>
                      <a:pt x="1072" y="0"/>
                      <a:pt x="584" y="500"/>
                      <a:pt x="584" y="1107"/>
                    </a:cubicBezTo>
                    <a:lnTo>
                      <a:pt x="584" y="1119"/>
                    </a:lnTo>
                    <a:cubicBezTo>
                      <a:pt x="584" y="1250"/>
                      <a:pt x="608" y="1405"/>
                      <a:pt x="668" y="1524"/>
                    </a:cubicBezTo>
                    <a:lnTo>
                      <a:pt x="763" y="1703"/>
                    </a:lnTo>
                    <a:lnTo>
                      <a:pt x="763" y="1988"/>
                    </a:lnTo>
                    <a:cubicBezTo>
                      <a:pt x="763" y="2429"/>
                      <a:pt x="977" y="2834"/>
                      <a:pt x="1311" y="3072"/>
                    </a:cubicBezTo>
                    <a:lnTo>
                      <a:pt x="1311" y="3215"/>
                    </a:lnTo>
                    <a:cubicBezTo>
                      <a:pt x="1311" y="3310"/>
                      <a:pt x="1251" y="3381"/>
                      <a:pt x="1156" y="3417"/>
                    </a:cubicBezTo>
                    <a:lnTo>
                      <a:pt x="537" y="3596"/>
                    </a:lnTo>
                    <a:cubicBezTo>
                      <a:pt x="227" y="3679"/>
                      <a:pt x="1" y="3965"/>
                      <a:pt x="1" y="4286"/>
                    </a:cubicBezTo>
                    <a:lnTo>
                      <a:pt x="1" y="5917"/>
                    </a:lnTo>
                    <a:cubicBezTo>
                      <a:pt x="1" y="6001"/>
                      <a:pt x="72" y="6096"/>
                      <a:pt x="179" y="6096"/>
                    </a:cubicBezTo>
                    <a:cubicBezTo>
                      <a:pt x="287" y="6096"/>
                      <a:pt x="358" y="6013"/>
                      <a:pt x="358" y="5917"/>
                    </a:cubicBezTo>
                    <a:lnTo>
                      <a:pt x="358" y="4310"/>
                    </a:lnTo>
                    <a:cubicBezTo>
                      <a:pt x="358" y="4143"/>
                      <a:pt x="477" y="3977"/>
                      <a:pt x="644" y="3929"/>
                    </a:cubicBezTo>
                    <a:lnTo>
                      <a:pt x="1263" y="3751"/>
                    </a:lnTo>
                    <a:cubicBezTo>
                      <a:pt x="1322" y="3739"/>
                      <a:pt x="1370" y="3715"/>
                      <a:pt x="1418" y="3679"/>
                    </a:cubicBezTo>
                    <a:lnTo>
                      <a:pt x="1513" y="3786"/>
                    </a:lnTo>
                    <a:cubicBezTo>
                      <a:pt x="1668" y="3929"/>
                      <a:pt x="1846" y="3989"/>
                      <a:pt x="2037" y="3989"/>
                    </a:cubicBezTo>
                    <a:cubicBezTo>
                      <a:pt x="2227" y="3989"/>
                      <a:pt x="2406" y="3917"/>
                      <a:pt x="2561" y="3786"/>
                    </a:cubicBezTo>
                    <a:lnTo>
                      <a:pt x="2727" y="3620"/>
                    </a:lnTo>
                    <a:cubicBezTo>
                      <a:pt x="2799" y="3655"/>
                      <a:pt x="2870" y="3679"/>
                      <a:pt x="2966" y="3679"/>
                    </a:cubicBezTo>
                    <a:lnTo>
                      <a:pt x="3001" y="3679"/>
                    </a:lnTo>
                    <a:cubicBezTo>
                      <a:pt x="3144" y="3679"/>
                      <a:pt x="3275" y="3620"/>
                      <a:pt x="3382" y="3524"/>
                    </a:cubicBezTo>
                    <a:lnTo>
                      <a:pt x="5823" y="1226"/>
                    </a:lnTo>
                    <a:lnTo>
                      <a:pt x="6061" y="1465"/>
                    </a:lnTo>
                    <a:lnTo>
                      <a:pt x="3239" y="4274"/>
                    </a:lnTo>
                    <a:cubicBezTo>
                      <a:pt x="3061" y="4453"/>
                      <a:pt x="2977" y="4679"/>
                      <a:pt x="2977" y="4917"/>
                    </a:cubicBezTo>
                    <a:lnTo>
                      <a:pt x="2977" y="5906"/>
                    </a:lnTo>
                    <a:cubicBezTo>
                      <a:pt x="2977" y="6001"/>
                      <a:pt x="3049" y="6096"/>
                      <a:pt x="3156" y="6096"/>
                    </a:cubicBezTo>
                    <a:cubicBezTo>
                      <a:pt x="3239" y="6096"/>
                      <a:pt x="3335" y="6013"/>
                      <a:pt x="3335" y="5906"/>
                    </a:cubicBezTo>
                    <a:lnTo>
                      <a:pt x="3335" y="4917"/>
                    </a:lnTo>
                    <a:cubicBezTo>
                      <a:pt x="3335" y="4763"/>
                      <a:pt x="3394" y="4620"/>
                      <a:pt x="3501" y="4513"/>
                    </a:cubicBezTo>
                    <a:lnTo>
                      <a:pt x="6656" y="1357"/>
                    </a:lnTo>
                    <a:cubicBezTo>
                      <a:pt x="6787" y="1226"/>
                      <a:pt x="6847" y="1024"/>
                      <a:pt x="6799" y="834"/>
                    </a:cubicBezTo>
                    <a:lnTo>
                      <a:pt x="6704" y="405"/>
                    </a:lnTo>
                    <a:lnTo>
                      <a:pt x="6823" y="298"/>
                    </a:lnTo>
                    <a:cubicBezTo>
                      <a:pt x="6895" y="238"/>
                      <a:pt x="6895" y="119"/>
                      <a:pt x="6823" y="60"/>
                    </a:cubicBezTo>
                    <a:cubicBezTo>
                      <a:pt x="6793" y="24"/>
                      <a:pt x="6749" y="6"/>
                      <a:pt x="6704" y="6"/>
                    </a:cubicBezTo>
                    <a:cubicBezTo>
                      <a:pt x="6659" y="6"/>
                      <a:pt x="6615" y="24"/>
                      <a:pt x="6585" y="60"/>
                    </a:cubicBezTo>
                    <a:lnTo>
                      <a:pt x="3156" y="3274"/>
                    </a:lnTo>
                    <a:cubicBezTo>
                      <a:pt x="3132" y="3310"/>
                      <a:pt x="3073" y="3334"/>
                      <a:pt x="3025" y="3334"/>
                    </a:cubicBezTo>
                    <a:lnTo>
                      <a:pt x="2977" y="3334"/>
                    </a:lnTo>
                    <a:cubicBezTo>
                      <a:pt x="2870" y="3334"/>
                      <a:pt x="2787" y="3250"/>
                      <a:pt x="2787" y="3143"/>
                    </a:cubicBezTo>
                    <a:lnTo>
                      <a:pt x="2787" y="3084"/>
                    </a:lnTo>
                    <a:cubicBezTo>
                      <a:pt x="2846" y="3036"/>
                      <a:pt x="2906" y="3000"/>
                      <a:pt x="2942" y="2953"/>
                    </a:cubicBezTo>
                    <a:cubicBezTo>
                      <a:pt x="3204" y="2715"/>
                      <a:pt x="3335" y="2381"/>
                      <a:pt x="3335" y="2024"/>
                    </a:cubicBezTo>
                    <a:lnTo>
                      <a:pt x="3335" y="1703"/>
                    </a:lnTo>
                    <a:lnTo>
                      <a:pt x="3406" y="1572"/>
                    </a:lnTo>
                    <a:cubicBezTo>
                      <a:pt x="3477" y="1417"/>
                      <a:pt x="3525" y="1238"/>
                      <a:pt x="3525" y="1072"/>
                    </a:cubicBezTo>
                    <a:lnTo>
                      <a:pt x="3525" y="179"/>
                    </a:lnTo>
                    <a:cubicBezTo>
                      <a:pt x="3525" y="95"/>
                      <a:pt x="3454" y="0"/>
                      <a:pt x="33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87" name="Google Shape;11336;p57">
                <a:extLst>
                  <a:ext uri="{FF2B5EF4-FFF2-40B4-BE49-F238E27FC236}">
                    <a16:creationId xmlns:a16="http://schemas.microsoft.com/office/drawing/2014/main" id="{705BFB02-F282-4873-8908-C205E4108792}"/>
                  </a:ext>
                </a:extLst>
              </p:cNvPr>
              <p:cNvSpPr/>
              <p:nvPr/>
            </p:nvSpPr>
            <p:spPr>
              <a:xfrm>
                <a:off x="1008115" y="2908813"/>
                <a:ext cx="223620" cy="188355"/>
              </a:xfrm>
              <a:custGeom>
                <a:avLst/>
                <a:gdLst/>
                <a:ahLst/>
                <a:cxnLst/>
                <a:rect l="l" t="t" r="r" b="b"/>
                <a:pathLst>
                  <a:path w="7026" h="5918" extrusionOk="0">
                    <a:moveTo>
                      <a:pt x="560" y="0"/>
                    </a:moveTo>
                    <a:cubicBezTo>
                      <a:pt x="263" y="0"/>
                      <a:pt x="1" y="238"/>
                      <a:pt x="1" y="548"/>
                    </a:cubicBezTo>
                    <a:lnTo>
                      <a:pt x="1" y="5251"/>
                    </a:lnTo>
                    <a:cubicBezTo>
                      <a:pt x="1" y="5334"/>
                      <a:pt x="84" y="5429"/>
                      <a:pt x="179" y="5429"/>
                    </a:cubicBezTo>
                    <a:cubicBezTo>
                      <a:pt x="287" y="5429"/>
                      <a:pt x="358" y="5358"/>
                      <a:pt x="358" y="5251"/>
                    </a:cubicBezTo>
                    <a:lnTo>
                      <a:pt x="358" y="548"/>
                    </a:lnTo>
                    <a:cubicBezTo>
                      <a:pt x="358" y="441"/>
                      <a:pt x="453" y="357"/>
                      <a:pt x="560" y="357"/>
                    </a:cubicBezTo>
                    <a:lnTo>
                      <a:pt x="6478" y="357"/>
                    </a:lnTo>
                    <a:cubicBezTo>
                      <a:pt x="6585" y="357"/>
                      <a:pt x="6668" y="441"/>
                      <a:pt x="6668" y="548"/>
                    </a:cubicBezTo>
                    <a:lnTo>
                      <a:pt x="6668" y="5370"/>
                    </a:lnTo>
                    <a:cubicBezTo>
                      <a:pt x="6668" y="5477"/>
                      <a:pt x="6585" y="5560"/>
                      <a:pt x="6478" y="5560"/>
                    </a:cubicBezTo>
                    <a:lnTo>
                      <a:pt x="2525" y="5560"/>
                    </a:lnTo>
                    <a:cubicBezTo>
                      <a:pt x="2430" y="5560"/>
                      <a:pt x="2346" y="5632"/>
                      <a:pt x="2346" y="5739"/>
                    </a:cubicBezTo>
                    <a:cubicBezTo>
                      <a:pt x="2346" y="5846"/>
                      <a:pt x="2418" y="5917"/>
                      <a:pt x="2525" y="5917"/>
                    </a:cubicBezTo>
                    <a:lnTo>
                      <a:pt x="6478" y="5917"/>
                    </a:lnTo>
                    <a:cubicBezTo>
                      <a:pt x="6775" y="5917"/>
                      <a:pt x="7025" y="5679"/>
                      <a:pt x="7025" y="5370"/>
                    </a:cubicBezTo>
                    <a:lnTo>
                      <a:pt x="7025" y="548"/>
                    </a:lnTo>
                    <a:cubicBezTo>
                      <a:pt x="7025" y="226"/>
                      <a:pt x="6787" y="0"/>
                      <a:pt x="649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88" name="Google Shape;11337;p57">
                <a:extLst>
                  <a:ext uri="{FF2B5EF4-FFF2-40B4-BE49-F238E27FC236}">
                    <a16:creationId xmlns:a16="http://schemas.microsoft.com/office/drawing/2014/main" id="{F6609AE2-54DA-4A16-9B8D-C903426C63D2}"/>
                  </a:ext>
                </a:extLst>
              </p:cNvPr>
              <p:cNvSpPr/>
              <p:nvPr/>
            </p:nvSpPr>
            <p:spPr>
              <a:xfrm>
                <a:off x="1037301" y="2944046"/>
                <a:ext cx="165248" cy="105763"/>
              </a:xfrm>
              <a:custGeom>
                <a:avLst/>
                <a:gdLst/>
                <a:ahLst/>
                <a:cxnLst/>
                <a:rect l="l" t="t" r="r" b="b"/>
                <a:pathLst>
                  <a:path w="5192" h="3323" extrusionOk="0">
                    <a:moveTo>
                      <a:pt x="4084" y="0"/>
                    </a:moveTo>
                    <a:cubicBezTo>
                      <a:pt x="4001" y="0"/>
                      <a:pt x="3906" y="84"/>
                      <a:pt x="3906" y="179"/>
                    </a:cubicBezTo>
                    <a:cubicBezTo>
                      <a:pt x="3906" y="286"/>
                      <a:pt x="3989" y="358"/>
                      <a:pt x="4084" y="358"/>
                    </a:cubicBezTo>
                    <a:lnTo>
                      <a:pt x="4596" y="358"/>
                    </a:lnTo>
                    <a:lnTo>
                      <a:pt x="2691" y="2263"/>
                    </a:lnTo>
                    <a:lnTo>
                      <a:pt x="1882" y="1465"/>
                    </a:lnTo>
                    <a:cubicBezTo>
                      <a:pt x="1846" y="1429"/>
                      <a:pt x="1801" y="1411"/>
                      <a:pt x="1758" y="1411"/>
                    </a:cubicBezTo>
                    <a:cubicBezTo>
                      <a:pt x="1715" y="1411"/>
                      <a:pt x="1673" y="1429"/>
                      <a:pt x="1644" y="1465"/>
                    </a:cubicBezTo>
                    <a:lnTo>
                      <a:pt x="72" y="3036"/>
                    </a:lnTo>
                    <a:cubicBezTo>
                      <a:pt x="1" y="3120"/>
                      <a:pt x="1" y="3215"/>
                      <a:pt x="72" y="3275"/>
                    </a:cubicBezTo>
                    <a:cubicBezTo>
                      <a:pt x="96" y="3310"/>
                      <a:pt x="143" y="3322"/>
                      <a:pt x="191" y="3322"/>
                    </a:cubicBezTo>
                    <a:cubicBezTo>
                      <a:pt x="239" y="3322"/>
                      <a:pt x="274" y="3310"/>
                      <a:pt x="310" y="3275"/>
                    </a:cubicBezTo>
                    <a:lnTo>
                      <a:pt x="1763" y="1822"/>
                    </a:lnTo>
                    <a:lnTo>
                      <a:pt x="2572" y="2620"/>
                    </a:lnTo>
                    <a:cubicBezTo>
                      <a:pt x="2608" y="2661"/>
                      <a:pt x="2653" y="2682"/>
                      <a:pt x="2696" y="2682"/>
                    </a:cubicBezTo>
                    <a:cubicBezTo>
                      <a:pt x="2739" y="2682"/>
                      <a:pt x="2781" y="2661"/>
                      <a:pt x="2810" y="2620"/>
                    </a:cubicBezTo>
                    <a:lnTo>
                      <a:pt x="4835" y="596"/>
                    </a:lnTo>
                    <a:lnTo>
                      <a:pt x="4835" y="1108"/>
                    </a:lnTo>
                    <a:cubicBezTo>
                      <a:pt x="4835" y="1191"/>
                      <a:pt x="4906" y="1286"/>
                      <a:pt x="5013" y="1286"/>
                    </a:cubicBezTo>
                    <a:cubicBezTo>
                      <a:pt x="5120" y="1286"/>
                      <a:pt x="5192" y="1215"/>
                      <a:pt x="5192" y="1108"/>
                    </a:cubicBezTo>
                    <a:lnTo>
                      <a:pt x="5192" y="179"/>
                    </a:lnTo>
                    <a:cubicBezTo>
                      <a:pt x="5192" y="84"/>
                      <a:pt x="5120" y="0"/>
                      <a:pt x="501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76" name="Google Shape;11425;p57">
              <a:extLst>
                <a:ext uri="{FF2B5EF4-FFF2-40B4-BE49-F238E27FC236}">
                  <a16:creationId xmlns:a16="http://schemas.microsoft.com/office/drawing/2014/main" id="{79849899-347F-4B4C-8F68-E30C03F95499}"/>
                </a:ext>
              </a:extLst>
            </p:cNvPr>
            <p:cNvGrpSpPr/>
            <p:nvPr/>
          </p:nvGrpSpPr>
          <p:grpSpPr>
            <a:xfrm>
              <a:off x="795568" y="2849842"/>
              <a:ext cx="442657" cy="442657"/>
              <a:chOff x="870939" y="2439293"/>
              <a:chExt cx="331993" cy="331993"/>
            </a:xfrm>
            <a:solidFill>
              <a:schemeClr val="tx1"/>
            </a:solidFill>
          </p:grpSpPr>
          <p:sp>
            <p:nvSpPr>
              <p:cNvPr id="977" name="Google Shape;11426;p57">
                <a:extLst>
                  <a:ext uri="{FF2B5EF4-FFF2-40B4-BE49-F238E27FC236}">
                    <a16:creationId xmlns:a16="http://schemas.microsoft.com/office/drawing/2014/main" id="{CDD093DF-DED9-4135-9225-F1166BFD254D}"/>
                  </a:ext>
                </a:extLst>
              </p:cNvPr>
              <p:cNvSpPr/>
              <p:nvPr/>
            </p:nvSpPr>
            <p:spPr>
              <a:xfrm>
                <a:off x="870939" y="2439293"/>
                <a:ext cx="331993" cy="331993"/>
              </a:xfrm>
              <a:custGeom>
                <a:avLst/>
                <a:gdLst/>
                <a:ahLst/>
                <a:cxnLst/>
                <a:rect l="l" t="t" r="r" b="b"/>
                <a:pathLst>
                  <a:path w="10431" h="10431" extrusionOk="0">
                    <a:moveTo>
                      <a:pt x="9490" y="298"/>
                    </a:moveTo>
                    <a:cubicBezTo>
                      <a:pt x="9835" y="298"/>
                      <a:pt x="10121" y="584"/>
                      <a:pt x="10121" y="917"/>
                    </a:cubicBezTo>
                    <a:lnTo>
                      <a:pt x="10121" y="9513"/>
                    </a:lnTo>
                    <a:cubicBezTo>
                      <a:pt x="10121" y="9847"/>
                      <a:pt x="9835" y="10132"/>
                      <a:pt x="9490" y="10132"/>
                    </a:cubicBezTo>
                    <a:lnTo>
                      <a:pt x="7037" y="10132"/>
                    </a:lnTo>
                    <a:lnTo>
                      <a:pt x="7037" y="9156"/>
                    </a:lnTo>
                    <a:cubicBezTo>
                      <a:pt x="7037" y="9055"/>
                      <a:pt x="6960" y="9004"/>
                      <a:pt x="6883" y="9004"/>
                    </a:cubicBezTo>
                    <a:cubicBezTo>
                      <a:pt x="6805" y="9004"/>
                      <a:pt x="6728" y="9055"/>
                      <a:pt x="6728" y="9156"/>
                    </a:cubicBezTo>
                    <a:lnTo>
                      <a:pt x="6728" y="10132"/>
                    </a:lnTo>
                    <a:lnTo>
                      <a:pt x="3644" y="10132"/>
                    </a:lnTo>
                    <a:lnTo>
                      <a:pt x="3644" y="298"/>
                    </a:lnTo>
                    <a:lnTo>
                      <a:pt x="6728" y="298"/>
                    </a:lnTo>
                    <a:lnTo>
                      <a:pt x="6728" y="8347"/>
                    </a:lnTo>
                    <a:cubicBezTo>
                      <a:pt x="6728" y="8442"/>
                      <a:pt x="6805" y="8489"/>
                      <a:pt x="6883" y="8489"/>
                    </a:cubicBezTo>
                    <a:cubicBezTo>
                      <a:pt x="6960" y="8489"/>
                      <a:pt x="7037" y="8442"/>
                      <a:pt x="7037" y="8347"/>
                    </a:cubicBezTo>
                    <a:lnTo>
                      <a:pt x="7037" y="298"/>
                    </a:lnTo>
                    <a:close/>
                    <a:moveTo>
                      <a:pt x="918" y="0"/>
                    </a:moveTo>
                    <a:cubicBezTo>
                      <a:pt x="417" y="0"/>
                      <a:pt x="1" y="417"/>
                      <a:pt x="1" y="917"/>
                    </a:cubicBezTo>
                    <a:lnTo>
                      <a:pt x="1" y="2096"/>
                    </a:lnTo>
                    <a:cubicBezTo>
                      <a:pt x="1" y="2191"/>
                      <a:pt x="78" y="2239"/>
                      <a:pt x="156" y="2239"/>
                    </a:cubicBezTo>
                    <a:cubicBezTo>
                      <a:pt x="233" y="2239"/>
                      <a:pt x="310" y="2191"/>
                      <a:pt x="310" y="2096"/>
                    </a:cubicBezTo>
                    <a:lnTo>
                      <a:pt x="310" y="917"/>
                    </a:lnTo>
                    <a:cubicBezTo>
                      <a:pt x="310" y="584"/>
                      <a:pt x="596" y="298"/>
                      <a:pt x="941" y="298"/>
                    </a:cubicBezTo>
                    <a:lnTo>
                      <a:pt x="3394" y="298"/>
                    </a:lnTo>
                    <a:lnTo>
                      <a:pt x="3394" y="10132"/>
                    </a:lnTo>
                    <a:lnTo>
                      <a:pt x="941" y="10132"/>
                    </a:lnTo>
                    <a:cubicBezTo>
                      <a:pt x="596" y="10132"/>
                      <a:pt x="310" y="9847"/>
                      <a:pt x="310" y="9513"/>
                    </a:cubicBezTo>
                    <a:lnTo>
                      <a:pt x="310" y="2965"/>
                    </a:lnTo>
                    <a:cubicBezTo>
                      <a:pt x="310" y="2864"/>
                      <a:pt x="233" y="2813"/>
                      <a:pt x="156" y="2813"/>
                    </a:cubicBezTo>
                    <a:cubicBezTo>
                      <a:pt x="78" y="2813"/>
                      <a:pt x="1" y="2864"/>
                      <a:pt x="1" y="2965"/>
                    </a:cubicBezTo>
                    <a:lnTo>
                      <a:pt x="1" y="9513"/>
                    </a:lnTo>
                    <a:cubicBezTo>
                      <a:pt x="1" y="10013"/>
                      <a:pt x="417" y="10430"/>
                      <a:pt x="918" y="10430"/>
                    </a:cubicBezTo>
                    <a:lnTo>
                      <a:pt x="9514" y="10430"/>
                    </a:lnTo>
                    <a:cubicBezTo>
                      <a:pt x="10014" y="10430"/>
                      <a:pt x="10431" y="10013"/>
                      <a:pt x="10431" y="9513"/>
                    </a:cubicBezTo>
                    <a:lnTo>
                      <a:pt x="10431" y="917"/>
                    </a:lnTo>
                    <a:cubicBezTo>
                      <a:pt x="10431" y="417"/>
                      <a:pt x="10014" y="0"/>
                      <a:pt x="95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78" name="Google Shape;11427;p57">
                <a:extLst>
                  <a:ext uri="{FF2B5EF4-FFF2-40B4-BE49-F238E27FC236}">
                    <a16:creationId xmlns:a16="http://schemas.microsoft.com/office/drawing/2014/main" id="{5A84CF98-56B6-4093-8B56-FE25918BD5CF}"/>
                  </a:ext>
                </a:extLst>
              </p:cNvPr>
              <p:cNvSpPr/>
              <p:nvPr/>
            </p:nvSpPr>
            <p:spPr>
              <a:xfrm>
                <a:off x="908463" y="2696969"/>
                <a:ext cx="41726" cy="41726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73" y="309"/>
                    </a:moveTo>
                    <a:cubicBezTo>
                      <a:pt x="844" y="309"/>
                      <a:pt x="989" y="471"/>
                      <a:pt x="989" y="655"/>
                    </a:cubicBezTo>
                    <a:cubicBezTo>
                      <a:pt x="989" y="846"/>
                      <a:pt x="846" y="1001"/>
                      <a:pt x="655" y="1001"/>
                    </a:cubicBezTo>
                    <a:cubicBezTo>
                      <a:pt x="453" y="1001"/>
                      <a:pt x="310" y="846"/>
                      <a:pt x="310" y="655"/>
                    </a:cubicBezTo>
                    <a:cubicBezTo>
                      <a:pt x="310" y="465"/>
                      <a:pt x="453" y="310"/>
                      <a:pt x="655" y="310"/>
                    </a:cubicBezTo>
                    <a:cubicBezTo>
                      <a:pt x="661" y="310"/>
                      <a:pt x="667" y="309"/>
                      <a:pt x="673" y="309"/>
                    </a:cubicBezTo>
                    <a:close/>
                    <a:moveTo>
                      <a:pt x="655" y="0"/>
                    </a:moveTo>
                    <a:cubicBezTo>
                      <a:pt x="274" y="0"/>
                      <a:pt x="0" y="286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2" y="1310"/>
                      <a:pt x="1310" y="1012"/>
                      <a:pt x="1310" y="655"/>
                    </a:cubicBezTo>
                    <a:cubicBezTo>
                      <a:pt x="1310" y="298"/>
                      <a:pt x="1012" y="0"/>
                      <a:pt x="6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79" name="Google Shape;11428;p57">
                <a:extLst>
                  <a:ext uri="{FF2B5EF4-FFF2-40B4-BE49-F238E27FC236}">
                    <a16:creationId xmlns:a16="http://schemas.microsoft.com/office/drawing/2014/main" id="{85042782-0622-4365-94D0-5948355A5812}"/>
                  </a:ext>
                </a:extLst>
              </p:cNvPr>
              <p:cNvSpPr/>
              <p:nvPr/>
            </p:nvSpPr>
            <p:spPr>
              <a:xfrm>
                <a:off x="1015690" y="2696969"/>
                <a:ext cx="41726" cy="41726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310"/>
                    </a:moveTo>
                    <a:cubicBezTo>
                      <a:pt x="858" y="310"/>
                      <a:pt x="1001" y="465"/>
                      <a:pt x="1001" y="655"/>
                    </a:cubicBezTo>
                    <a:cubicBezTo>
                      <a:pt x="1001" y="846"/>
                      <a:pt x="858" y="1001"/>
                      <a:pt x="656" y="1001"/>
                    </a:cubicBezTo>
                    <a:cubicBezTo>
                      <a:pt x="465" y="1001"/>
                      <a:pt x="322" y="846"/>
                      <a:pt x="322" y="655"/>
                    </a:cubicBezTo>
                    <a:cubicBezTo>
                      <a:pt x="322" y="465"/>
                      <a:pt x="465" y="310"/>
                      <a:pt x="656" y="310"/>
                    </a:cubicBezTo>
                    <a:close/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2"/>
                      <a:pt x="299" y="1310"/>
                      <a:pt x="656" y="1310"/>
                    </a:cubicBezTo>
                    <a:cubicBezTo>
                      <a:pt x="1013" y="1310"/>
                      <a:pt x="1311" y="1012"/>
                      <a:pt x="1311" y="655"/>
                    </a:cubicBezTo>
                    <a:cubicBezTo>
                      <a:pt x="1311" y="298"/>
                      <a:pt x="1013" y="0"/>
                      <a:pt x="6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80" name="Google Shape;11429;p57">
                <a:extLst>
                  <a:ext uri="{FF2B5EF4-FFF2-40B4-BE49-F238E27FC236}">
                    <a16:creationId xmlns:a16="http://schemas.microsoft.com/office/drawing/2014/main" id="{8F724F0F-707E-4748-ACD7-97BC51C10487}"/>
                  </a:ext>
                </a:extLst>
              </p:cNvPr>
              <p:cNvSpPr/>
              <p:nvPr/>
            </p:nvSpPr>
            <p:spPr>
              <a:xfrm>
                <a:off x="1122567" y="2696969"/>
                <a:ext cx="41726" cy="41726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310"/>
                    </a:moveTo>
                    <a:cubicBezTo>
                      <a:pt x="846" y="310"/>
                      <a:pt x="989" y="465"/>
                      <a:pt x="989" y="655"/>
                    </a:cubicBezTo>
                    <a:cubicBezTo>
                      <a:pt x="989" y="846"/>
                      <a:pt x="846" y="1001"/>
                      <a:pt x="655" y="1001"/>
                    </a:cubicBezTo>
                    <a:cubicBezTo>
                      <a:pt x="453" y="1001"/>
                      <a:pt x="310" y="846"/>
                      <a:pt x="310" y="655"/>
                    </a:cubicBezTo>
                    <a:cubicBezTo>
                      <a:pt x="310" y="465"/>
                      <a:pt x="453" y="310"/>
                      <a:pt x="655" y="310"/>
                    </a:cubicBezTo>
                    <a:close/>
                    <a:moveTo>
                      <a:pt x="655" y="0"/>
                    </a:moveTo>
                    <a:cubicBezTo>
                      <a:pt x="298" y="0"/>
                      <a:pt x="0" y="298"/>
                      <a:pt x="0" y="655"/>
                    </a:cubicBezTo>
                    <a:cubicBezTo>
                      <a:pt x="0" y="1012"/>
                      <a:pt x="298" y="1310"/>
                      <a:pt x="655" y="1310"/>
                    </a:cubicBezTo>
                    <a:cubicBezTo>
                      <a:pt x="1013" y="1310"/>
                      <a:pt x="1310" y="1012"/>
                      <a:pt x="1310" y="655"/>
                    </a:cubicBezTo>
                    <a:cubicBezTo>
                      <a:pt x="1310" y="298"/>
                      <a:pt x="1013" y="0"/>
                      <a:pt x="6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81" name="Google Shape;11430;p57">
                <a:extLst>
                  <a:ext uri="{FF2B5EF4-FFF2-40B4-BE49-F238E27FC236}">
                    <a16:creationId xmlns:a16="http://schemas.microsoft.com/office/drawing/2014/main" id="{0558E22B-10F4-4E8A-8A0F-2C83A699C2AD}"/>
                  </a:ext>
                </a:extLst>
              </p:cNvPr>
              <p:cNvSpPr/>
              <p:nvPr/>
            </p:nvSpPr>
            <p:spPr>
              <a:xfrm>
                <a:off x="913015" y="2504094"/>
                <a:ext cx="31859" cy="9867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310" extrusionOk="0">
                    <a:moveTo>
                      <a:pt x="191" y="0"/>
                    </a:moveTo>
                    <a:cubicBezTo>
                      <a:pt x="0" y="12"/>
                      <a:pt x="0" y="310"/>
                      <a:pt x="191" y="310"/>
                    </a:cubicBezTo>
                    <a:lnTo>
                      <a:pt x="810" y="310"/>
                    </a:lnTo>
                    <a:cubicBezTo>
                      <a:pt x="1000" y="310"/>
                      <a:pt x="1000" y="0"/>
                      <a:pt x="8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82" name="Google Shape;11431;p57">
                <a:extLst>
                  <a:ext uri="{FF2B5EF4-FFF2-40B4-BE49-F238E27FC236}">
                    <a16:creationId xmlns:a16="http://schemas.microsoft.com/office/drawing/2014/main" id="{09539FB9-94A6-47E3-9FF0-646235574E79}"/>
                  </a:ext>
                </a:extLst>
              </p:cNvPr>
              <p:cNvSpPr/>
              <p:nvPr/>
            </p:nvSpPr>
            <p:spPr>
              <a:xfrm>
                <a:off x="913015" y="2532898"/>
                <a:ext cx="31859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322" extrusionOk="0">
                    <a:moveTo>
                      <a:pt x="191" y="0"/>
                    </a:moveTo>
                    <a:cubicBezTo>
                      <a:pt x="0" y="24"/>
                      <a:pt x="0" y="322"/>
                      <a:pt x="191" y="322"/>
                    </a:cubicBezTo>
                    <a:lnTo>
                      <a:pt x="810" y="322"/>
                    </a:lnTo>
                    <a:cubicBezTo>
                      <a:pt x="1000" y="322"/>
                      <a:pt x="1000" y="0"/>
                      <a:pt x="8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83" name="Google Shape;11432;p57">
                <a:extLst>
                  <a:ext uri="{FF2B5EF4-FFF2-40B4-BE49-F238E27FC236}">
                    <a16:creationId xmlns:a16="http://schemas.microsoft.com/office/drawing/2014/main" id="{CFE48953-26C4-44AC-AC87-3B92131C64C2}"/>
                  </a:ext>
                </a:extLst>
              </p:cNvPr>
              <p:cNvSpPr/>
              <p:nvPr/>
            </p:nvSpPr>
            <p:spPr>
              <a:xfrm>
                <a:off x="913015" y="2562052"/>
                <a:ext cx="31859" cy="9898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311" extrusionOk="0">
                    <a:moveTo>
                      <a:pt x="191" y="1"/>
                    </a:moveTo>
                    <a:cubicBezTo>
                      <a:pt x="0" y="13"/>
                      <a:pt x="0" y="310"/>
                      <a:pt x="191" y="310"/>
                    </a:cubicBezTo>
                    <a:lnTo>
                      <a:pt x="810" y="310"/>
                    </a:lnTo>
                    <a:cubicBezTo>
                      <a:pt x="1000" y="310"/>
                      <a:pt x="1000" y="1"/>
                      <a:pt x="8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84" name="Google Shape;11433;p57">
                <a:extLst>
                  <a:ext uri="{FF2B5EF4-FFF2-40B4-BE49-F238E27FC236}">
                    <a16:creationId xmlns:a16="http://schemas.microsoft.com/office/drawing/2014/main" id="{3C884005-45DB-4BC0-A41D-AEBBCC24037E}"/>
                  </a:ext>
                </a:extLst>
              </p:cNvPr>
              <p:cNvSpPr/>
              <p:nvPr/>
            </p:nvSpPr>
            <p:spPr>
              <a:xfrm>
                <a:off x="894428" y="2474908"/>
                <a:ext cx="69384" cy="167508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5263" extrusionOk="0">
                    <a:moveTo>
                      <a:pt x="1870" y="298"/>
                    </a:moveTo>
                    <a:lnTo>
                      <a:pt x="1870" y="3703"/>
                    </a:lnTo>
                    <a:lnTo>
                      <a:pt x="287" y="3703"/>
                    </a:lnTo>
                    <a:lnTo>
                      <a:pt x="287" y="298"/>
                    </a:lnTo>
                    <a:close/>
                    <a:moveTo>
                      <a:pt x="1882" y="4001"/>
                    </a:moveTo>
                    <a:lnTo>
                      <a:pt x="1882" y="4953"/>
                    </a:lnTo>
                    <a:lnTo>
                      <a:pt x="299" y="4953"/>
                    </a:lnTo>
                    <a:lnTo>
                      <a:pt x="299" y="4001"/>
                    </a:lnTo>
                    <a:close/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lnTo>
                      <a:pt x="1" y="5120"/>
                    </a:lnTo>
                    <a:cubicBezTo>
                      <a:pt x="1" y="5203"/>
                      <a:pt x="84" y="5263"/>
                      <a:pt x="156" y="5263"/>
                    </a:cubicBezTo>
                    <a:lnTo>
                      <a:pt x="2025" y="5263"/>
                    </a:lnTo>
                    <a:cubicBezTo>
                      <a:pt x="2108" y="5263"/>
                      <a:pt x="2180" y="5192"/>
                      <a:pt x="2180" y="5120"/>
                    </a:cubicBezTo>
                    <a:lnTo>
                      <a:pt x="2180" y="143"/>
                    </a:lnTo>
                    <a:cubicBezTo>
                      <a:pt x="2180" y="60"/>
                      <a:pt x="2108" y="0"/>
                      <a:pt x="20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85" name="Google Shape;11434;p57">
                <a:extLst>
                  <a:ext uri="{FF2B5EF4-FFF2-40B4-BE49-F238E27FC236}">
                    <a16:creationId xmlns:a16="http://schemas.microsoft.com/office/drawing/2014/main" id="{E0914487-7361-4852-B38B-80B0E38E16A5}"/>
                  </a:ext>
                </a:extLst>
              </p:cNvPr>
              <p:cNvSpPr/>
              <p:nvPr/>
            </p:nvSpPr>
            <p:spPr>
              <a:xfrm>
                <a:off x="1002068" y="2474145"/>
                <a:ext cx="69384" cy="168272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5287" extrusionOk="0">
                    <a:moveTo>
                      <a:pt x="1881" y="322"/>
                    </a:moveTo>
                    <a:lnTo>
                      <a:pt x="1881" y="3727"/>
                    </a:lnTo>
                    <a:lnTo>
                      <a:pt x="298" y="3727"/>
                    </a:lnTo>
                    <a:lnTo>
                      <a:pt x="298" y="322"/>
                    </a:lnTo>
                    <a:close/>
                    <a:moveTo>
                      <a:pt x="1881" y="4025"/>
                    </a:moveTo>
                    <a:lnTo>
                      <a:pt x="1881" y="4977"/>
                    </a:lnTo>
                    <a:lnTo>
                      <a:pt x="298" y="4977"/>
                    </a:lnTo>
                    <a:lnTo>
                      <a:pt x="298" y="4025"/>
                    </a:lnTo>
                    <a:close/>
                    <a:moveTo>
                      <a:pt x="155" y="1"/>
                    </a:moveTo>
                    <a:cubicBezTo>
                      <a:pt x="60" y="1"/>
                      <a:pt x="0" y="84"/>
                      <a:pt x="0" y="155"/>
                    </a:cubicBezTo>
                    <a:lnTo>
                      <a:pt x="0" y="5144"/>
                    </a:lnTo>
                    <a:cubicBezTo>
                      <a:pt x="0" y="5227"/>
                      <a:pt x="72" y="5287"/>
                      <a:pt x="155" y="5287"/>
                    </a:cubicBezTo>
                    <a:lnTo>
                      <a:pt x="2024" y="5287"/>
                    </a:lnTo>
                    <a:cubicBezTo>
                      <a:pt x="2120" y="5287"/>
                      <a:pt x="2179" y="5216"/>
                      <a:pt x="2179" y="5144"/>
                    </a:cubicBezTo>
                    <a:lnTo>
                      <a:pt x="2179" y="167"/>
                    </a:lnTo>
                    <a:cubicBezTo>
                      <a:pt x="2179" y="84"/>
                      <a:pt x="2120" y="1"/>
                      <a:pt x="202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86" name="Google Shape;11435;p57">
                <a:extLst>
                  <a:ext uri="{FF2B5EF4-FFF2-40B4-BE49-F238E27FC236}">
                    <a16:creationId xmlns:a16="http://schemas.microsoft.com/office/drawing/2014/main" id="{1753043A-E993-4E34-80FB-45A2752A8941}"/>
                  </a:ext>
                </a:extLst>
              </p:cNvPr>
              <p:cNvSpPr/>
              <p:nvPr/>
            </p:nvSpPr>
            <p:spPr>
              <a:xfrm>
                <a:off x="1108531" y="2474145"/>
                <a:ext cx="69384" cy="168272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5287" extrusionOk="0">
                    <a:moveTo>
                      <a:pt x="1882" y="322"/>
                    </a:moveTo>
                    <a:lnTo>
                      <a:pt x="1882" y="3727"/>
                    </a:lnTo>
                    <a:lnTo>
                      <a:pt x="299" y="3727"/>
                    </a:lnTo>
                    <a:lnTo>
                      <a:pt x="299" y="322"/>
                    </a:lnTo>
                    <a:close/>
                    <a:moveTo>
                      <a:pt x="1882" y="4025"/>
                    </a:moveTo>
                    <a:lnTo>
                      <a:pt x="1882" y="4977"/>
                    </a:lnTo>
                    <a:lnTo>
                      <a:pt x="299" y="4977"/>
                    </a:lnTo>
                    <a:lnTo>
                      <a:pt x="299" y="4025"/>
                    </a:lnTo>
                    <a:close/>
                    <a:moveTo>
                      <a:pt x="156" y="1"/>
                    </a:moveTo>
                    <a:cubicBezTo>
                      <a:pt x="60" y="1"/>
                      <a:pt x="1" y="84"/>
                      <a:pt x="1" y="155"/>
                    </a:cubicBezTo>
                    <a:lnTo>
                      <a:pt x="1" y="5144"/>
                    </a:lnTo>
                    <a:cubicBezTo>
                      <a:pt x="1" y="5227"/>
                      <a:pt x="84" y="5287"/>
                      <a:pt x="156" y="5287"/>
                    </a:cubicBezTo>
                    <a:lnTo>
                      <a:pt x="2025" y="5287"/>
                    </a:lnTo>
                    <a:cubicBezTo>
                      <a:pt x="2120" y="5287"/>
                      <a:pt x="2180" y="5216"/>
                      <a:pt x="2180" y="5144"/>
                    </a:cubicBezTo>
                    <a:lnTo>
                      <a:pt x="2180" y="167"/>
                    </a:lnTo>
                    <a:cubicBezTo>
                      <a:pt x="2180" y="84"/>
                      <a:pt x="2120" y="1"/>
                      <a:pt x="20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87" name="Google Shape;11436;p57">
                <a:extLst>
                  <a:ext uri="{FF2B5EF4-FFF2-40B4-BE49-F238E27FC236}">
                    <a16:creationId xmlns:a16="http://schemas.microsoft.com/office/drawing/2014/main" id="{111D49E1-D48C-4518-BBD1-77B86A0D7159}"/>
                  </a:ext>
                </a:extLst>
              </p:cNvPr>
              <p:cNvSpPr/>
              <p:nvPr/>
            </p:nvSpPr>
            <p:spPr>
              <a:xfrm>
                <a:off x="1127118" y="2504094"/>
                <a:ext cx="31859" cy="9867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310" extrusionOk="0">
                    <a:moveTo>
                      <a:pt x="191" y="0"/>
                    </a:moveTo>
                    <a:cubicBezTo>
                      <a:pt x="0" y="12"/>
                      <a:pt x="0" y="310"/>
                      <a:pt x="191" y="310"/>
                    </a:cubicBezTo>
                    <a:lnTo>
                      <a:pt x="810" y="310"/>
                    </a:lnTo>
                    <a:cubicBezTo>
                      <a:pt x="1000" y="310"/>
                      <a:pt x="1000" y="0"/>
                      <a:pt x="8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88" name="Google Shape;11437;p57">
                <a:extLst>
                  <a:ext uri="{FF2B5EF4-FFF2-40B4-BE49-F238E27FC236}">
                    <a16:creationId xmlns:a16="http://schemas.microsoft.com/office/drawing/2014/main" id="{60AF6C04-E67B-4B6B-8AB0-FA9C325E9B6A}"/>
                  </a:ext>
                </a:extLst>
              </p:cNvPr>
              <p:cNvSpPr/>
              <p:nvPr/>
            </p:nvSpPr>
            <p:spPr>
              <a:xfrm>
                <a:off x="1127118" y="2532898"/>
                <a:ext cx="31859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322" extrusionOk="0">
                    <a:moveTo>
                      <a:pt x="191" y="0"/>
                    </a:moveTo>
                    <a:cubicBezTo>
                      <a:pt x="0" y="24"/>
                      <a:pt x="0" y="322"/>
                      <a:pt x="191" y="322"/>
                    </a:cubicBezTo>
                    <a:lnTo>
                      <a:pt x="810" y="322"/>
                    </a:lnTo>
                    <a:cubicBezTo>
                      <a:pt x="1000" y="322"/>
                      <a:pt x="1000" y="0"/>
                      <a:pt x="8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89" name="Google Shape;11438;p57">
                <a:extLst>
                  <a:ext uri="{FF2B5EF4-FFF2-40B4-BE49-F238E27FC236}">
                    <a16:creationId xmlns:a16="http://schemas.microsoft.com/office/drawing/2014/main" id="{D33DC544-C718-43D5-8CA0-1A91B3716338}"/>
                  </a:ext>
                </a:extLst>
              </p:cNvPr>
              <p:cNvSpPr/>
              <p:nvPr/>
            </p:nvSpPr>
            <p:spPr>
              <a:xfrm>
                <a:off x="1127118" y="2562052"/>
                <a:ext cx="31859" cy="9898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311" extrusionOk="0">
                    <a:moveTo>
                      <a:pt x="191" y="1"/>
                    </a:moveTo>
                    <a:cubicBezTo>
                      <a:pt x="0" y="13"/>
                      <a:pt x="0" y="310"/>
                      <a:pt x="191" y="310"/>
                    </a:cubicBezTo>
                    <a:lnTo>
                      <a:pt x="810" y="310"/>
                    </a:lnTo>
                    <a:cubicBezTo>
                      <a:pt x="1000" y="310"/>
                      <a:pt x="1000" y="1"/>
                      <a:pt x="8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90" name="Google Shape;11439;p57">
                <a:extLst>
                  <a:ext uri="{FF2B5EF4-FFF2-40B4-BE49-F238E27FC236}">
                    <a16:creationId xmlns:a16="http://schemas.microsoft.com/office/drawing/2014/main" id="{B2B4188A-47EB-4862-97EF-D4A9DC81D9FA}"/>
                  </a:ext>
                </a:extLst>
              </p:cNvPr>
              <p:cNvSpPr/>
              <p:nvPr/>
            </p:nvSpPr>
            <p:spPr>
              <a:xfrm>
                <a:off x="1020624" y="2504094"/>
                <a:ext cx="32241" cy="9867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310" extrusionOk="0">
                    <a:moveTo>
                      <a:pt x="203" y="0"/>
                    </a:moveTo>
                    <a:cubicBezTo>
                      <a:pt x="1" y="12"/>
                      <a:pt x="1" y="310"/>
                      <a:pt x="203" y="310"/>
                    </a:cubicBezTo>
                    <a:lnTo>
                      <a:pt x="822" y="310"/>
                    </a:lnTo>
                    <a:cubicBezTo>
                      <a:pt x="1013" y="310"/>
                      <a:pt x="1013" y="0"/>
                      <a:pt x="8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91" name="Google Shape;11440;p57">
                <a:extLst>
                  <a:ext uri="{FF2B5EF4-FFF2-40B4-BE49-F238E27FC236}">
                    <a16:creationId xmlns:a16="http://schemas.microsoft.com/office/drawing/2014/main" id="{A185C7E6-A6D1-4665-ABD9-7811EF7CB369}"/>
                  </a:ext>
                </a:extLst>
              </p:cNvPr>
              <p:cNvSpPr/>
              <p:nvPr/>
            </p:nvSpPr>
            <p:spPr>
              <a:xfrm>
                <a:off x="1020624" y="2532898"/>
                <a:ext cx="3224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322" extrusionOk="0">
                    <a:moveTo>
                      <a:pt x="203" y="0"/>
                    </a:moveTo>
                    <a:cubicBezTo>
                      <a:pt x="1" y="24"/>
                      <a:pt x="1" y="322"/>
                      <a:pt x="203" y="322"/>
                    </a:cubicBezTo>
                    <a:lnTo>
                      <a:pt x="822" y="322"/>
                    </a:lnTo>
                    <a:cubicBezTo>
                      <a:pt x="1013" y="322"/>
                      <a:pt x="1013" y="0"/>
                      <a:pt x="8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92" name="Google Shape;11441;p57">
                <a:extLst>
                  <a:ext uri="{FF2B5EF4-FFF2-40B4-BE49-F238E27FC236}">
                    <a16:creationId xmlns:a16="http://schemas.microsoft.com/office/drawing/2014/main" id="{1A8CF963-7569-40E3-BCD5-C38A4D82E294}"/>
                  </a:ext>
                </a:extLst>
              </p:cNvPr>
              <p:cNvSpPr/>
              <p:nvPr/>
            </p:nvSpPr>
            <p:spPr>
              <a:xfrm>
                <a:off x="1020624" y="2562052"/>
                <a:ext cx="32241" cy="9898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311" extrusionOk="0">
                    <a:moveTo>
                      <a:pt x="203" y="1"/>
                    </a:moveTo>
                    <a:cubicBezTo>
                      <a:pt x="1" y="13"/>
                      <a:pt x="1" y="310"/>
                      <a:pt x="203" y="310"/>
                    </a:cubicBezTo>
                    <a:lnTo>
                      <a:pt x="822" y="310"/>
                    </a:lnTo>
                    <a:cubicBezTo>
                      <a:pt x="1013" y="310"/>
                      <a:pt x="1013" y="1"/>
                      <a:pt x="82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46" name="Google Shape;11595;p57">
              <a:extLst>
                <a:ext uri="{FF2B5EF4-FFF2-40B4-BE49-F238E27FC236}">
                  <a16:creationId xmlns:a16="http://schemas.microsoft.com/office/drawing/2014/main" id="{DCCB58B2-D651-4468-B3A2-E264F4722422}"/>
                </a:ext>
              </a:extLst>
            </p:cNvPr>
            <p:cNvGrpSpPr/>
            <p:nvPr/>
          </p:nvGrpSpPr>
          <p:grpSpPr>
            <a:xfrm>
              <a:off x="770552" y="4254699"/>
              <a:ext cx="492689" cy="500880"/>
              <a:chOff x="850092" y="3352934"/>
              <a:chExt cx="369517" cy="375660"/>
            </a:xfrm>
            <a:solidFill>
              <a:schemeClr val="tx1"/>
            </a:solidFill>
          </p:grpSpPr>
          <p:sp>
            <p:nvSpPr>
              <p:cNvPr id="1147" name="Google Shape;11596;p57">
                <a:extLst>
                  <a:ext uri="{FF2B5EF4-FFF2-40B4-BE49-F238E27FC236}">
                    <a16:creationId xmlns:a16="http://schemas.microsoft.com/office/drawing/2014/main" id="{2C7D8449-304F-4234-A62C-844639AE6857}"/>
                  </a:ext>
                </a:extLst>
              </p:cNvPr>
              <p:cNvSpPr/>
              <p:nvPr/>
            </p:nvSpPr>
            <p:spPr>
              <a:xfrm>
                <a:off x="969859" y="3475692"/>
                <a:ext cx="53088" cy="5308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346"/>
                    </a:moveTo>
                    <a:cubicBezTo>
                      <a:pt x="1108" y="346"/>
                      <a:pt x="1322" y="560"/>
                      <a:pt x="1322" y="834"/>
                    </a:cubicBezTo>
                    <a:cubicBezTo>
                      <a:pt x="1322" y="1096"/>
                      <a:pt x="1108" y="1322"/>
                      <a:pt x="834" y="1322"/>
                    </a:cubicBezTo>
                    <a:cubicBezTo>
                      <a:pt x="548" y="1322"/>
                      <a:pt x="346" y="1096"/>
                      <a:pt x="346" y="834"/>
                    </a:cubicBezTo>
                    <a:cubicBezTo>
                      <a:pt x="346" y="560"/>
                      <a:pt x="572" y="346"/>
                      <a:pt x="834" y="346"/>
                    </a:cubicBezTo>
                    <a:close/>
                    <a:moveTo>
                      <a:pt x="834" y="1"/>
                    </a:moveTo>
                    <a:cubicBezTo>
                      <a:pt x="369" y="1"/>
                      <a:pt x="0" y="370"/>
                      <a:pt x="0" y="834"/>
                    </a:cubicBezTo>
                    <a:cubicBezTo>
                      <a:pt x="0" y="1299"/>
                      <a:pt x="369" y="1668"/>
                      <a:pt x="834" y="1668"/>
                    </a:cubicBezTo>
                    <a:cubicBezTo>
                      <a:pt x="1298" y="1668"/>
                      <a:pt x="1667" y="1299"/>
                      <a:pt x="1667" y="834"/>
                    </a:cubicBezTo>
                    <a:cubicBezTo>
                      <a:pt x="1667" y="370"/>
                      <a:pt x="1298" y="1"/>
                      <a:pt x="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48" name="Google Shape;11597;p57">
                <a:extLst>
                  <a:ext uri="{FF2B5EF4-FFF2-40B4-BE49-F238E27FC236}">
                    <a16:creationId xmlns:a16="http://schemas.microsoft.com/office/drawing/2014/main" id="{284694C8-3090-493B-98F3-302AB6C4C481}"/>
                  </a:ext>
                </a:extLst>
              </p:cNvPr>
              <p:cNvSpPr/>
              <p:nvPr/>
            </p:nvSpPr>
            <p:spPr>
              <a:xfrm>
                <a:off x="1046786" y="3552237"/>
                <a:ext cx="53088" cy="5308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346"/>
                    </a:moveTo>
                    <a:cubicBezTo>
                      <a:pt x="1096" y="346"/>
                      <a:pt x="1322" y="572"/>
                      <a:pt x="1322" y="834"/>
                    </a:cubicBezTo>
                    <a:cubicBezTo>
                      <a:pt x="1322" y="1108"/>
                      <a:pt x="1096" y="1334"/>
                      <a:pt x="834" y="1334"/>
                    </a:cubicBezTo>
                    <a:cubicBezTo>
                      <a:pt x="560" y="1334"/>
                      <a:pt x="334" y="1108"/>
                      <a:pt x="334" y="834"/>
                    </a:cubicBezTo>
                    <a:cubicBezTo>
                      <a:pt x="334" y="572"/>
                      <a:pt x="560" y="346"/>
                      <a:pt x="834" y="346"/>
                    </a:cubicBezTo>
                    <a:close/>
                    <a:moveTo>
                      <a:pt x="834" y="1"/>
                    </a:moveTo>
                    <a:cubicBezTo>
                      <a:pt x="369" y="1"/>
                      <a:pt x="0" y="382"/>
                      <a:pt x="0" y="834"/>
                    </a:cubicBezTo>
                    <a:cubicBezTo>
                      <a:pt x="0" y="1299"/>
                      <a:pt x="369" y="1668"/>
                      <a:pt x="834" y="1668"/>
                    </a:cubicBezTo>
                    <a:cubicBezTo>
                      <a:pt x="1286" y="1668"/>
                      <a:pt x="1667" y="1299"/>
                      <a:pt x="1667" y="834"/>
                    </a:cubicBezTo>
                    <a:cubicBezTo>
                      <a:pt x="1667" y="382"/>
                      <a:pt x="1286" y="1"/>
                      <a:pt x="8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49" name="Google Shape;11598;p57">
                <a:extLst>
                  <a:ext uri="{FF2B5EF4-FFF2-40B4-BE49-F238E27FC236}">
                    <a16:creationId xmlns:a16="http://schemas.microsoft.com/office/drawing/2014/main" id="{1FC32705-A7BB-47F8-A63C-F3D00F838F2E}"/>
                  </a:ext>
                </a:extLst>
              </p:cNvPr>
              <p:cNvSpPr/>
              <p:nvPr/>
            </p:nvSpPr>
            <p:spPr>
              <a:xfrm>
                <a:off x="984245" y="3485272"/>
                <a:ext cx="106527" cy="104999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3299" extrusionOk="0">
                    <a:moveTo>
                      <a:pt x="3160" y="0"/>
                    </a:moveTo>
                    <a:cubicBezTo>
                      <a:pt x="3117" y="0"/>
                      <a:pt x="3073" y="15"/>
                      <a:pt x="3037" y="45"/>
                    </a:cubicBezTo>
                    <a:lnTo>
                      <a:pt x="72" y="2998"/>
                    </a:lnTo>
                    <a:cubicBezTo>
                      <a:pt x="1" y="3081"/>
                      <a:pt x="1" y="3176"/>
                      <a:pt x="72" y="3236"/>
                    </a:cubicBezTo>
                    <a:cubicBezTo>
                      <a:pt x="108" y="3278"/>
                      <a:pt x="152" y="3298"/>
                      <a:pt x="196" y="3298"/>
                    </a:cubicBezTo>
                    <a:cubicBezTo>
                      <a:pt x="239" y="3298"/>
                      <a:pt x="280" y="3278"/>
                      <a:pt x="310" y="3236"/>
                    </a:cubicBezTo>
                    <a:lnTo>
                      <a:pt x="3275" y="283"/>
                    </a:lnTo>
                    <a:cubicBezTo>
                      <a:pt x="3346" y="200"/>
                      <a:pt x="3346" y="105"/>
                      <a:pt x="3275" y="45"/>
                    </a:cubicBezTo>
                    <a:cubicBezTo>
                      <a:pt x="3245" y="15"/>
                      <a:pt x="3203" y="0"/>
                      <a:pt x="31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50" name="Google Shape;11599;p57">
                <a:extLst>
                  <a:ext uri="{FF2B5EF4-FFF2-40B4-BE49-F238E27FC236}">
                    <a16:creationId xmlns:a16="http://schemas.microsoft.com/office/drawing/2014/main" id="{2E7D2A60-C61C-48C8-B8A5-4A3558F544F3}"/>
                  </a:ext>
                </a:extLst>
              </p:cNvPr>
              <p:cNvSpPr/>
              <p:nvPr/>
            </p:nvSpPr>
            <p:spPr>
              <a:xfrm>
                <a:off x="922850" y="3428715"/>
                <a:ext cx="223620" cy="223620"/>
              </a:xfrm>
              <a:custGeom>
                <a:avLst/>
                <a:gdLst/>
                <a:ahLst/>
                <a:cxnLst/>
                <a:rect l="l" t="t" r="r" b="b"/>
                <a:pathLst>
                  <a:path w="7026" h="7026" extrusionOk="0">
                    <a:moveTo>
                      <a:pt x="3513" y="0"/>
                    </a:moveTo>
                    <a:cubicBezTo>
                      <a:pt x="1584" y="0"/>
                      <a:pt x="1" y="1584"/>
                      <a:pt x="1" y="3513"/>
                    </a:cubicBezTo>
                    <a:cubicBezTo>
                      <a:pt x="1" y="5453"/>
                      <a:pt x="1584" y="7025"/>
                      <a:pt x="3513" y="7025"/>
                    </a:cubicBezTo>
                    <a:cubicBezTo>
                      <a:pt x="5454" y="7025"/>
                      <a:pt x="7026" y="5453"/>
                      <a:pt x="7026" y="3513"/>
                    </a:cubicBezTo>
                    <a:cubicBezTo>
                      <a:pt x="7026" y="1834"/>
                      <a:pt x="5835" y="393"/>
                      <a:pt x="4204" y="60"/>
                    </a:cubicBezTo>
                    <a:cubicBezTo>
                      <a:pt x="4196" y="59"/>
                      <a:pt x="4188" y="58"/>
                      <a:pt x="4180" y="58"/>
                    </a:cubicBezTo>
                    <a:cubicBezTo>
                      <a:pt x="4095" y="58"/>
                      <a:pt x="4022" y="115"/>
                      <a:pt x="3989" y="191"/>
                    </a:cubicBezTo>
                    <a:cubicBezTo>
                      <a:pt x="3978" y="286"/>
                      <a:pt x="4037" y="369"/>
                      <a:pt x="4132" y="405"/>
                    </a:cubicBezTo>
                    <a:cubicBezTo>
                      <a:pt x="5597" y="703"/>
                      <a:pt x="6692" y="2001"/>
                      <a:pt x="6692" y="3513"/>
                    </a:cubicBezTo>
                    <a:cubicBezTo>
                      <a:pt x="6692" y="5251"/>
                      <a:pt x="5263" y="6680"/>
                      <a:pt x="3513" y="6680"/>
                    </a:cubicBezTo>
                    <a:cubicBezTo>
                      <a:pt x="1775" y="6680"/>
                      <a:pt x="346" y="5251"/>
                      <a:pt x="346" y="3513"/>
                    </a:cubicBezTo>
                    <a:cubicBezTo>
                      <a:pt x="346" y="1774"/>
                      <a:pt x="1775" y="346"/>
                      <a:pt x="3513" y="346"/>
                    </a:cubicBezTo>
                    <a:cubicBezTo>
                      <a:pt x="3608" y="346"/>
                      <a:pt x="3692" y="274"/>
                      <a:pt x="3692" y="167"/>
                    </a:cubicBezTo>
                    <a:cubicBezTo>
                      <a:pt x="3680" y="72"/>
                      <a:pt x="3608" y="0"/>
                      <a:pt x="351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51" name="Google Shape;11600;p57">
                <a:extLst>
                  <a:ext uri="{FF2B5EF4-FFF2-40B4-BE49-F238E27FC236}">
                    <a16:creationId xmlns:a16="http://schemas.microsoft.com/office/drawing/2014/main" id="{8C12EC11-6CEC-48F9-B5C1-01E99A8F331B}"/>
                  </a:ext>
                </a:extLst>
              </p:cNvPr>
              <p:cNvSpPr/>
              <p:nvPr/>
            </p:nvSpPr>
            <p:spPr>
              <a:xfrm>
                <a:off x="850092" y="3352934"/>
                <a:ext cx="369517" cy="375660"/>
              </a:xfrm>
              <a:custGeom>
                <a:avLst/>
                <a:gdLst/>
                <a:ahLst/>
                <a:cxnLst/>
                <a:rect l="l" t="t" r="r" b="b"/>
                <a:pathLst>
                  <a:path w="11610" h="11803" extrusionOk="0">
                    <a:moveTo>
                      <a:pt x="5804" y="0"/>
                    </a:moveTo>
                    <a:cubicBezTo>
                      <a:pt x="5801" y="0"/>
                      <a:pt x="5799" y="0"/>
                      <a:pt x="5799" y="0"/>
                    </a:cubicBezTo>
                    <a:cubicBezTo>
                      <a:pt x="5585" y="0"/>
                      <a:pt x="5371" y="119"/>
                      <a:pt x="5252" y="310"/>
                    </a:cubicBezTo>
                    <a:lnTo>
                      <a:pt x="4573" y="1453"/>
                    </a:lnTo>
                    <a:cubicBezTo>
                      <a:pt x="4515" y="1551"/>
                      <a:pt x="4424" y="1605"/>
                      <a:pt x="4326" y="1605"/>
                    </a:cubicBezTo>
                    <a:cubicBezTo>
                      <a:pt x="4281" y="1605"/>
                      <a:pt x="4236" y="1594"/>
                      <a:pt x="4192" y="1572"/>
                    </a:cubicBezTo>
                    <a:lnTo>
                      <a:pt x="2977" y="1060"/>
                    </a:lnTo>
                    <a:cubicBezTo>
                      <a:pt x="2889" y="1020"/>
                      <a:pt x="2800" y="1002"/>
                      <a:pt x="2713" y="1002"/>
                    </a:cubicBezTo>
                    <a:cubicBezTo>
                      <a:pt x="2355" y="1002"/>
                      <a:pt x="2046" y="1312"/>
                      <a:pt x="2084" y="1715"/>
                    </a:cubicBezTo>
                    <a:lnTo>
                      <a:pt x="2204" y="3036"/>
                    </a:lnTo>
                    <a:cubicBezTo>
                      <a:pt x="2215" y="3179"/>
                      <a:pt x="2108" y="3322"/>
                      <a:pt x="1965" y="3346"/>
                    </a:cubicBezTo>
                    <a:lnTo>
                      <a:pt x="668" y="3643"/>
                    </a:lnTo>
                    <a:cubicBezTo>
                      <a:pt x="191" y="3751"/>
                      <a:pt x="1" y="4334"/>
                      <a:pt x="322" y="4703"/>
                    </a:cubicBezTo>
                    <a:lnTo>
                      <a:pt x="1203" y="5703"/>
                    </a:lnTo>
                    <a:cubicBezTo>
                      <a:pt x="1311" y="5822"/>
                      <a:pt x="1311" y="5989"/>
                      <a:pt x="1203" y="6084"/>
                    </a:cubicBezTo>
                    <a:lnTo>
                      <a:pt x="322" y="7084"/>
                    </a:lnTo>
                    <a:cubicBezTo>
                      <a:pt x="179" y="7263"/>
                      <a:pt x="132" y="7489"/>
                      <a:pt x="191" y="7715"/>
                    </a:cubicBezTo>
                    <a:cubicBezTo>
                      <a:pt x="263" y="7930"/>
                      <a:pt x="441" y="8084"/>
                      <a:pt x="668" y="8144"/>
                    </a:cubicBezTo>
                    <a:lnTo>
                      <a:pt x="1025" y="8215"/>
                    </a:lnTo>
                    <a:cubicBezTo>
                      <a:pt x="1033" y="8216"/>
                      <a:pt x="1041" y="8217"/>
                      <a:pt x="1049" y="8217"/>
                    </a:cubicBezTo>
                    <a:cubicBezTo>
                      <a:pt x="1136" y="8217"/>
                      <a:pt x="1217" y="8161"/>
                      <a:pt x="1239" y="8084"/>
                    </a:cubicBezTo>
                    <a:cubicBezTo>
                      <a:pt x="1251" y="7989"/>
                      <a:pt x="1192" y="7894"/>
                      <a:pt x="1096" y="7870"/>
                    </a:cubicBezTo>
                    <a:lnTo>
                      <a:pt x="739" y="7799"/>
                    </a:lnTo>
                    <a:cubicBezTo>
                      <a:pt x="644" y="7775"/>
                      <a:pt x="560" y="7692"/>
                      <a:pt x="525" y="7608"/>
                    </a:cubicBezTo>
                    <a:cubicBezTo>
                      <a:pt x="489" y="7501"/>
                      <a:pt x="501" y="7394"/>
                      <a:pt x="584" y="7322"/>
                    </a:cubicBezTo>
                    <a:lnTo>
                      <a:pt x="1453" y="6322"/>
                    </a:lnTo>
                    <a:cubicBezTo>
                      <a:pt x="1668" y="6084"/>
                      <a:pt x="1668" y="5715"/>
                      <a:pt x="1453" y="5477"/>
                    </a:cubicBezTo>
                    <a:lnTo>
                      <a:pt x="584" y="4477"/>
                    </a:lnTo>
                    <a:cubicBezTo>
                      <a:pt x="430" y="4322"/>
                      <a:pt x="525" y="4048"/>
                      <a:pt x="739" y="3989"/>
                    </a:cubicBezTo>
                    <a:lnTo>
                      <a:pt x="2037" y="3691"/>
                    </a:lnTo>
                    <a:cubicBezTo>
                      <a:pt x="2346" y="3620"/>
                      <a:pt x="2573" y="3322"/>
                      <a:pt x="2549" y="3012"/>
                    </a:cubicBezTo>
                    <a:lnTo>
                      <a:pt x="2430" y="1679"/>
                    </a:lnTo>
                    <a:cubicBezTo>
                      <a:pt x="2410" y="1503"/>
                      <a:pt x="2559" y="1359"/>
                      <a:pt x="2731" y="1359"/>
                    </a:cubicBezTo>
                    <a:cubicBezTo>
                      <a:pt x="2769" y="1359"/>
                      <a:pt x="2808" y="1366"/>
                      <a:pt x="2846" y="1381"/>
                    </a:cubicBezTo>
                    <a:lnTo>
                      <a:pt x="4061" y="1905"/>
                    </a:lnTo>
                    <a:cubicBezTo>
                      <a:pt x="4143" y="1941"/>
                      <a:pt x="4229" y="1958"/>
                      <a:pt x="4314" y="1958"/>
                    </a:cubicBezTo>
                    <a:cubicBezTo>
                      <a:pt x="4536" y="1958"/>
                      <a:pt x="4750" y="1841"/>
                      <a:pt x="4871" y="1643"/>
                    </a:cubicBezTo>
                    <a:lnTo>
                      <a:pt x="5549" y="488"/>
                    </a:lnTo>
                    <a:cubicBezTo>
                      <a:pt x="5609" y="393"/>
                      <a:pt x="5710" y="345"/>
                      <a:pt x="5810" y="345"/>
                    </a:cubicBezTo>
                    <a:cubicBezTo>
                      <a:pt x="5909" y="345"/>
                      <a:pt x="6008" y="393"/>
                      <a:pt x="6061" y="488"/>
                    </a:cubicBezTo>
                    <a:lnTo>
                      <a:pt x="6740" y="1643"/>
                    </a:lnTo>
                    <a:cubicBezTo>
                      <a:pt x="6861" y="1842"/>
                      <a:pt x="7077" y="1953"/>
                      <a:pt x="7300" y="1953"/>
                    </a:cubicBezTo>
                    <a:cubicBezTo>
                      <a:pt x="7383" y="1953"/>
                      <a:pt x="7468" y="1938"/>
                      <a:pt x="7549" y="1905"/>
                    </a:cubicBezTo>
                    <a:lnTo>
                      <a:pt x="8764" y="1381"/>
                    </a:lnTo>
                    <a:cubicBezTo>
                      <a:pt x="8802" y="1366"/>
                      <a:pt x="8841" y="1359"/>
                      <a:pt x="8878" y="1359"/>
                    </a:cubicBezTo>
                    <a:cubicBezTo>
                      <a:pt x="9048" y="1359"/>
                      <a:pt x="9190" y="1503"/>
                      <a:pt x="9181" y="1679"/>
                    </a:cubicBezTo>
                    <a:lnTo>
                      <a:pt x="9062" y="3012"/>
                    </a:lnTo>
                    <a:cubicBezTo>
                      <a:pt x="9038" y="3334"/>
                      <a:pt x="9240" y="3620"/>
                      <a:pt x="9574" y="3691"/>
                    </a:cubicBezTo>
                    <a:lnTo>
                      <a:pt x="10859" y="3989"/>
                    </a:lnTo>
                    <a:cubicBezTo>
                      <a:pt x="11086" y="4036"/>
                      <a:pt x="11181" y="4298"/>
                      <a:pt x="11026" y="4477"/>
                    </a:cubicBezTo>
                    <a:lnTo>
                      <a:pt x="10145" y="5477"/>
                    </a:lnTo>
                    <a:cubicBezTo>
                      <a:pt x="9943" y="5715"/>
                      <a:pt x="9943" y="6084"/>
                      <a:pt x="10145" y="6322"/>
                    </a:cubicBezTo>
                    <a:lnTo>
                      <a:pt x="11026" y="7322"/>
                    </a:lnTo>
                    <a:cubicBezTo>
                      <a:pt x="11181" y="7489"/>
                      <a:pt x="11086" y="7751"/>
                      <a:pt x="10859" y="7811"/>
                    </a:cubicBezTo>
                    <a:lnTo>
                      <a:pt x="9574" y="8108"/>
                    </a:lnTo>
                    <a:cubicBezTo>
                      <a:pt x="9252" y="8192"/>
                      <a:pt x="9038" y="8489"/>
                      <a:pt x="9062" y="8799"/>
                    </a:cubicBezTo>
                    <a:lnTo>
                      <a:pt x="9181" y="10120"/>
                    </a:lnTo>
                    <a:cubicBezTo>
                      <a:pt x="9190" y="10302"/>
                      <a:pt x="9054" y="10445"/>
                      <a:pt x="8889" y="10445"/>
                    </a:cubicBezTo>
                    <a:cubicBezTo>
                      <a:pt x="8848" y="10445"/>
                      <a:pt x="8806" y="10437"/>
                      <a:pt x="8764" y="10418"/>
                    </a:cubicBezTo>
                    <a:lnTo>
                      <a:pt x="7549" y="9894"/>
                    </a:lnTo>
                    <a:cubicBezTo>
                      <a:pt x="7468" y="9858"/>
                      <a:pt x="7382" y="9841"/>
                      <a:pt x="7298" y="9841"/>
                    </a:cubicBezTo>
                    <a:cubicBezTo>
                      <a:pt x="7076" y="9841"/>
                      <a:pt x="6861" y="9961"/>
                      <a:pt x="6740" y="10168"/>
                    </a:cubicBezTo>
                    <a:lnTo>
                      <a:pt x="6061" y="11311"/>
                    </a:lnTo>
                    <a:cubicBezTo>
                      <a:pt x="6002" y="11406"/>
                      <a:pt x="5900" y="11454"/>
                      <a:pt x="5801" y="11454"/>
                    </a:cubicBezTo>
                    <a:cubicBezTo>
                      <a:pt x="5701" y="11454"/>
                      <a:pt x="5603" y="11406"/>
                      <a:pt x="5549" y="11311"/>
                    </a:cubicBezTo>
                    <a:lnTo>
                      <a:pt x="4871" y="10168"/>
                    </a:lnTo>
                    <a:cubicBezTo>
                      <a:pt x="4749" y="9960"/>
                      <a:pt x="4533" y="9846"/>
                      <a:pt x="4309" y="9846"/>
                    </a:cubicBezTo>
                    <a:cubicBezTo>
                      <a:pt x="4226" y="9846"/>
                      <a:pt x="4142" y="9862"/>
                      <a:pt x="4061" y="9894"/>
                    </a:cubicBezTo>
                    <a:lnTo>
                      <a:pt x="2846" y="10418"/>
                    </a:lnTo>
                    <a:cubicBezTo>
                      <a:pt x="2804" y="10437"/>
                      <a:pt x="2762" y="10445"/>
                      <a:pt x="2721" y="10445"/>
                    </a:cubicBezTo>
                    <a:cubicBezTo>
                      <a:pt x="2553" y="10445"/>
                      <a:pt x="2411" y="10302"/>
                      <a:pt x="2430" y="10120"/>
                    </a:cubicBezTo>
                    <a:lnTo>
                      <a:pt x="2549" y="8799"/>
                    </a:lnTo>
                    <a:cubicBezTo>
                      <a:pt x="2573" y="8465"/>
                      <a:pt x="2370" y="8192"/>
                      <a:pt x="2037" y="8108"/>
                    </a:cubicBezTo>
                    <a:lnTo>
                      <a:pt x="1727" y="8037"/>
                    </a:lnTo>
                    <a:cubicBezTo>
                      <a:pt x="1719" y="8036"/>
                      <a:pt x="1711" y="8035"/>
                      <a:pt x="1703" y="8035"/>
                    </a:cubicBezTo>
                    <a:cubicBezTo>
                      <a:pt x="1616" y="8035"/>
                      <a:pt x="1535" y="8092"/>
                      <a:pt x="1513" y="8168"/>
                    </a:cubicBezTo>
                    <a:cubicBezTo>
                      <a:pt x="1501" y="8263"/>
                      <a:pt x="1561" y="8370"/>
                      <a:pt x="1656" y="8382"/>
                    </a:cubicBezTo>
                    <a:lnTo>
                      <a:pt x="1965" y="8454"/>
                    </a:lnTo>
                    <a:cubicBezTo>
                      <a:pt x="2108" y="8489"/>
                      <a:pt x="2204" y="8620"/>
                      <a:pt x="2204" y="8763"/>
                    </a:cubicBezTo>
                    <a:lnTo>
                      <a:pt x="2084" y="10097"/>
                    </a:lnTo>
                    <a:cubicBezTo>
                      <a:pt x="2046" y="10493"/>
                      <a:pt x="2361" y="10804"/>
                      <a:pt x="2723" y="10804"/>
                    </a:cubicBezTo>
                    <a:cubicBezTo>
                      <a:pt x="2807" y="10804"/>
                      <a:pt x="2893" y="10787"/>
                      <a:pt x="2977" y="10751"/>
                    </a:cubicBezTo>
                    <a:lnTo>
                      <a:pt x="4192" y="10228"/>
                    </a:lnTo>
                    <a:cubicBezTo>
                      <a:pt x="4230" y="10212"/>
                      <a:pt x="4269" y="10204"/>
                      <a:pt x="4308" y="10204"/>
                    </a:cubicBezTo>
                    <a:cubicBezTo>
                      <a:pt x="4413" y="10204"/>
                      <a:pt x="4512" y="10259"/>
                      <a:pt x="4573" y="10347"/>
                    </a:cubicBezTo>
                    <a:lnTo>
                      <a:pt x="5252" y="11490"/>
                    </a:lnTo>
                    <a:cubicBezTo>
                      <a:pt x="5377" y="11698"/>
                      <a:pt x="5594" y="11802"/>
                      <a:pt x="5810" y="11802"/>
                    </a:cubicBezTo>
                    <a:cubicBezTo>
                      <a:pt x="6025" y="11802"/>
                      <a:pt x="6240" y="11698"/>
                      <a:pt x="6359" y="11490"/>
                    </a:cubicBezTo>
                    <a:lnTo>
                      <a:pt x="7037" y="10347"/>
                    </a:lnTo>
                    <a:cubicBezTo>
                      <a:pt x="7088" y="10253"/>
                      <a:pt x="7188" y="10202"/>
                      <a:pt x="7288" y="10202"/>
                    </a:cubicBezTo>
                    <a:cubicBezTo>
                      <a:pt x="7328" y="10202"/>
                      <a:pt x="7369" y="10211"/>
                      <a:pt x="7407" y="10228"/>
                    </a:cubicBezTo>
                    <a:lnTo>
                      <a:pt x="8633" y="10751"/>
                    </a:lnTo>
                    <a:cubicBezTo>
                      <a:pt x="8715" y="10787"/>
                      <a:pt x="8800" y="10804"/>
                      <a:pt x="8883" y="10804"/>
                    </a:cubicBezTo>
                    <a:cubicBezTo>
                      <a:pt x="9242" y="10804"/>
                      <a:pt x="9565" y="10493"/>
                      <a:pt x="9526" y="10097"/>
                    </a:cubicBezTo>
                    <a:lnTo>
                      <a:pt x="9407" y="8763"/>
                    </a:lnTo>
                    <a:cubicBezTo>
                      <a:pt x="9395" y="8620"/>
                      <a:pt x="9490" y="8489"/>
                      <a:pt x="9645" y="8454"/>
                    </a:cubicBezTo>
                    <a:lnTo>
                      <a:pt x="10943" y="8156"/>
                    </a:lnTo>
                    <a:cubicBezTo>
                      <a:pt x="11419" y="8049"/>
                      <a:pt x="11609" y="7477"/>
                      <a:pt x="11276" y="7096"/>
                    </a:cubicBezTo>
                    <a:lnTo>
                      <a:pt x="10407" y="6084"/>
                    </a:lnTo>
                    <a:cubicBezTo>
                      <a:pt x="10300" y="5965"/>
                      <a:pt x="10300" y="5810"/>
                      <a:pt x="10407" y="5703"/>
                    </a:cubicBezTo>
                    <a:lnTo>
                      <a:pt x="11276" y="4703"/>
                    </a:lnTo>
                    <a:cubicBezTo>
                      <a:pt x="11609" y="4334"/>
                      <a:pt x="11419" y="3751"/>
                      <a:pt x="10943" y="3643"/>
                    </a:cubicBezTo>
                    <a:lnTo>
                      <a:pt x="9645" y="3346"/>
                    </a:lnTo>
                    <a:cubicBezTo>
                      <a:pt x="9490" y="3322"/>
                      <a:pt x="9407" y="3179"/>
                      <a:pt x="9407" y="3036"/>
                    </a:cubicBezTo>
                    <a:lnTo>
                      <a:pt x="9526" y="1715"/>
                    </a:lnTo>
                    <a:cubicBezTo>
                      <a:pt x="9564" y="1312"/>
                      <a:pt x="9248" y="1002"/>
                      <a:pt x="8893" y="1002"/>
                    </a:cubicBezTo>
                    <a:cubicBezTo>
                      <a:pt x="8807" y="1002"/>
                      <a:pt x="8719" y="1020"/>
                      <a:pt x="8633" y="1060"/>
                    </a:cubicBezTo>
                    <a:lnTo>
                      <a:pt x="7407" y="1572"/>
                    </a:lnTo>
                    <a:cubicBezTo>
                      <a:pt x="7371" y="1588"/>
                      <a:pt x="7334" y="1595"/>
                      <a:pt x="7296" y="1595"/>
                    </a:cubicBezTo>
                    <a:cubicBezTo>
                      <a:pt x="7193" y="1595"/>
                      <a:pt x="7090" y="1540"/>
                      <a:pt x="7037" y="1453"/>
                    </a:cubicBezTo>
                    <a:lnTo>
                      <a:pt x="6359" y="310"/>
                    </a:lnTo>
                    <a:cubicBezTo>
                      <a:pt x="6170" y="10"/>
                      <a:pt x="5848" y="0"/>
                      <a:pt x="580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25" name="Google Shape;11674;p57">
              <a:extLst>
                <a:ext uri="{FF2B5EF4-FFF2-40B4-BE49-F238E27FC236}">
                  <a16:creationId xmlns:a16="http://schemas.microsoft.com/office/drawing/2014/main" id="{AB3D6B4B-9331-4F7D-96A3-20BA303DD0E7}"/>
                </a:ext>
              </a:extLst>
            </p:cNvPr>
            <p:cNvGrpSpPr/>
            <p:nvPr/>
          </p:nvGrpSpPr>
          <p:grpSpPr>
            <a:xfrm>
              <a:off x="765014" y="5741078"/>
              <a:ext cx="503765" cy="432557"/>
              <a:chOff x="848978" y="4297637"/>
              <a:chExt cx="377824" cy="324418"/>
            </a:xfrm>
            <a:solidFill>
              <a:schemeClr val="tx1"/>
            </a:solidFill>
          </p:grpSpPr>
          <p:sp>
            <p:nvSpPr>
              <p:cNvPr id="1226" name="Google Shape;11675;p57">
                <a:extLst>
                  <a:ext uri="{FF2B5EF4-FFF2-40B4-BE49-F238E27FC236}">
                    <a16:creationId xmlns:a16="http://schemas.microsoft.com/office/drawing/2014/main" id="{76F20307-CFB0-4972-B86C-DE227EE6B751}"/>
                  </a:ext>
                </a:extLst>
              </p:cNvPr>
              <p:cNvSpPr/>
              <p:nvPr/>
            </p:nvSpPr>
            <p:spPr>
              <a:xfrm>
                <a:off x="848978" y="4297637"/>
                <a:ext cx="377824" cy="324418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10193" extrusionOk="0">
                    <a:moveTo>
                      <a:pt x="6787" y="358"/>
                    </a:moveTo>
                    <a:cubicBezTo>
                      <a:pt x="6965" y="358"/>
                      <a:pt x="7132" y="465"/>
                      <a:pt x="7168" y="655"/>
                    </a:cubicBezTo>
                    <a:lnTo>
                      <a:pt x="7382" y="1679"/>
                    </a:lnTo>
                    <a:lnTo>
                      <a:pt x="4465" y="1679"/>
                    </a:lnTo>
                    <a:lnTo>
                      <a:pt x="4703" y="655"/>
                    </a:lnTo>
                    <a:cubicBezTo>
                      <a:pt x="4751" y="465"/>
                      <a:pt x="4906" y="358"/>
                      <a:pt x="5084" y="358"/>
                    </a:cubicBezTo>
                    <a:close/>
                    <a:moveTo>
                      <a:pt x="2786" y="2024"/>
                    </a:moveTo>
                    <a:lnTo>
                      <a:pt x="2786" y="5751"/>
                    </a:lnTo>
                    <a:lnTo>
                      <a:pt x="2381" y="5751"/>
                    </a:lnTo>
                    <a:lnTo>
                      <a:pt x="2381" y="2024"/>
                    </a:lnTo>
                    <a:close/>
                    <a:moveTo>
                      <a:pt x="9478" y="2024"/>
                    </a:moveTo>
                    <a:lnTo>
                      <a:pt x="9478" y="5751"/>
                    </a:lnTo>
                    <a:lnTo>
                      <a:pt x="9085" y="5751"/>
                    </a:lnTo>
                    <a:lnTo>
                      <a:pt x="9085" y="2024"/>
                    </a:lnTo>
                    <a:close/>
                    <a:moveTo>
                      <a:pt x="2048" y="2024"/>
                    </a:moveTo>
                    <a:lnTo>
                      <a:pt x="2048" y="5751"/>
                    </a:lnTo>
                    <a:lnTo>
                      <a:pt x="2024" y="5751"/>
                    </a:lnTo>
                    <a:cubicBezTo>
                      <a:pt x="1834" y="5751"/>
                      <a:pt x="1667" y="5918"/>
                      <a:pt x="1667" y="6108"/>
                    </a:cubicBezTo>
                    <a:lnTo>
                      <a:pt x="1667" y="6501"/>
                    </a:lnTo>
                    <a:lnTo>
                      <a:pt x="1655" y="6501"/>
                    </a:lnTo>
                    <a:cubicBezTo>
                      <a:pt x="929" y="6501"/>
                      <a:pt x="345" y="5906"/>
                      <a:pt x="345" y="5191"/>
                    </a:cubicBezTo>
                    <a:lnTo>
                      <a:pt x="345" y="2584"/>
                    </a:lnTo>
                    <a:cubicBezTo>
                      <a:pt x="345" y="2274"/>
                      <a:pt x="595" y="2024"/>
                      <a:pt x="917" y="2024"/>
                    </a:cubicBezTo>
                    <a:close/>
                    <a:moveTo>
                      <a:pt x="8727" y="2024"/>
                    </a:moveTo>
                    <a:lnTo>
                      <a:pt x="8727" y="5751"/>
                    </a:lnTo>
                    <a:lnTo>
                      <a:pt x="8716" y="5751"/>
                    </a:lnTo>
                    <a:cubicBezTo>
                      <a:pt x="8513" y="5751"/>
                      <a:pt x="8358" y="5918"/>
                      <a:pt x="8358" y="6108"/>
                    </a:cubicBezTo>
                    <a:lnTo>
                      <a:pt x="8358" y="6501"/>
                    </a:lnTo>
                    <a:lnTo>
                      <a:pt x="3501" y="6501"/>
                    </a:lnTo>
                    <a:lnTo>
                      <a:pt x="3501" y="6108"/>
                    </a:lnTo>
                    <a:cubicBezTo>
                      <a:pt x="3501" y="5918"/>
                      <a:pt x="3334" y="5751"/>
                      <a:pt x="3143" y="5751"/>
                    </a:cubicBezTo>
                    <a:lnTo>
                      <a:pt x="3132" y="5751"/>
                    </a:lnTo>
                    <a:lnTo>
                      <a:pt x="3132" y="2024"/>
                    </a:lnTo>
                    <a:close/>
                    <a:moveTo>
                      <a:pt x="10942" y="2024"/>
                    </a:moveTo>
                    <a:cubicBezTo>
                      <a:pt x="11252" y="2024"/>
                      <a:pt x="11514" y="2274"/>
                      <a:pt x="11514" y="2584"/>
                    </a:cubicBezTo>
                    <a:lnTo>
                      <a:pt x="11514" y="5191"/>
                    </a:lnTo>
                    <a:cubicBezTo>
                      <a:pt x="11514" y="5906"/>
                      <a:pt x="10930" y="6501"/>
                      <a:pt x="10204" y="6501"/>
                    </a:cubicBezTo>
                    <a:lnTo>
                      <a:pt x="10180" y="6108"/>
                    </a:lnTo>
                    <a:cubicBezTo>
                      <a:pt x="10180" y="5918"/>
                      <a:pt x="10025" y="5751"/>
                      <a:pt x="9823" y="5751"/>
                    </a:cubicBezTo>
                    <a:lnTo>
                      <a:pt x="9811" y="5751"/>
                    </a:lnTo>
                    <a:lnTo>
                      <a:pt x="9811" y="2024"/>
                    </a:lnTo>
                    <a:close/>
                    <a:moveTo>
                      <a:pt x="3143" y="6096"/>
                    </a:moveTo>
                    <a:cubicBezTo>
                      <a:pt x="3143" y="6096"/>
                      <a:pt x="3155" y="6096"/>
                      <a:pt x="3155" y="6108"/>
                    </a:cubicBezTo>
                    <a:lnTo>
                      <a:pt x="3155" y="7037"/>
                    </a:lnTo>
                    <a:cubicBezTo>
                      <a:pt x="3155" y="7037"/>
                      <a:pt x="3155" y="7049"/>
                      <a:pt x="3143" y="7049"/>
                    </a:cubicBezTo>
                    <a:lnTo>
                      <a:pt x="2024" y="7049"/>
                    </a:lnTo>
                    <a:cubicBezTo>
                      <a:pt x="2024" y="7049"/>
                      <a:pt x="2012" y="7049"/>
                      <a:pt x="2012" y="7037"/>
                    </a:cubicBezTo>
                    <a:lnTo>
                      <a:pt x="2012" y="6108"/>
                    </a:lnTo>
                    <a:cubicBezTo>
                      <a:pt x="2012" y="6108"/>
                      <a:pt x="2012" y="6096"/>
                      <a:pt x="2024" y="6096"/>
                    </a:cubicBezTo>
                    <a:lnTo>
                      <a:pt x="2417" y="6096"/>
                    </a:lnTo>
                    <a:lnTo>
                      <a:pt x="2417" y="6489"/>
                    </a:lnTo>
                    <a:cubicBezTo>
                      <a:pt x="2417" y="6585"/>
                      <a:pt x="2489" y="6668"/>
                      <a:pt x="2584" y="6668"/>
                    </a:cubicBezTo>
                    <a:cubicBezTo>
                      <a:pt x="2667" y="6668"/>
                      <a:pt x="2762" y="6585"/>
                      <a:pt x="2762" y="6489"/>
                    </a:cubicBezTo>
                    <a:lnTo>
                      <a:pt x="2762" y="6096"/>
                    </a:lnTo>
                    <a:close/>
                    <a:moveTo>
                      <a:pt x="9847" y="6108"/>
                    </a:moveTo>
                    <a:cubicBezTo>
                      <a:pt x="9847" y="6108"/>
                      <a:pt x="9859" y="6108"/>
                      <a:pt x="9859" y="6120"/>
                    </a:cubicBezTo>
                    <a:lnTo>
                      <a:pt x="9847" y="7049"/>
                    </a:lnTo>
                    <a:lnTo>
                      <a:pt x="8716" y="7061"/>
                    </a:lnTo>
                    <a:cubicBezTo>
                      <a:pt x="8716" y="7061"/>
                      <a:pt x="8692" y="7061"/>
                      <a:pt x="8692" y="7049"/>
                    </a:cubicBezTo>
                    <a:lnTo>
                      <a:pt x="8692" y="6120"/>
                    </a:lnTo>
                    <a:cubicBezTo>
                      <a:pt x="8692" y="6120"/>
                      <a:pt x="8692" y="6108"/>
                      <a:pt x="8716" y="6108"/>
                    </a:cubicBezTo>
                    <a:lnTo>
                      <a:pt x="9097" y="6108"/>
                    </a:lnTo>
                    <a:lnTo>
                      <a:pt x="9097" y="6501"/>
                    </a:lnTo>
                    <a:cubicBezTo>
                      <a:pt x="9097" y="6585"/>
                      <a:pt x="9168" y="6680"/>
                      <a:pt x="9275" y="6680"/>
                    </a:cubicBezTo>
                    <a:cubicBezTo>
                      <a:pt x="9370" y="6680"/>
                      <a:pt x="9454" y="6608"/>
                      <a:pt x="9454" y="6501"/>
                    </a:cubicBezTo>
                    <a:lnTo>
                      <a:pt x="9454" y="6108"/>
                    </a:lnTo>
                    <a:close/>
                    <a:moveTo>
                      <a:pt x="703" y="6561"/>
                    </a:moveTo>
                    <a:cubicBezTo>
                      <a:pt x="976" y="6739"/>
                      <a:pt x="1298" y="6858"/>
                      <a:pt x="1643" y="6858"/>
                    </a:cubicBezTo>
                    <a:lnTo>
                      <a:pt x="1655" y="6858"/>
                    </a:lnTo>
                    <a:lnTo>
                      <a:pt x="1655" y="7049"/>
                    </a:lnTo>
                    <a:cubicBezTo>
                      <a:pt x="1655" y="7239"/>
                      <a:pt x="1822" y="7406"/>
                      <a:pt x="2012" y="7406"/>
                    </a:cubicBezTo>
                    <a:lnTo>
                      <a:pt x="2774" y="7406"/>
                    </a:lnTo>
                    <a:lnTo>
                      <a:pt x="2774" y="9847"/>
                    </a:lnTo>
                    <a:lnTo>
                      <a:pt x="2381" y="9847"/>
                    </a:lnTo>
                    <a:lnTo>
                      <a:pt x="2381" y="7978"/>
                    </a:lnTo>
                    <a:cubicBezTo>
                      <a:pt x="2381" y="7882"/>
                      <a:pt x="2310" y="7799"/>
                      <a:pt x="2203" y="7799"/>
                    </a:cubicBezTo>
                    <a:cubicBezTo>
                      <a:pt x="2108" y="7799"/>
                      <a:pt x="2024" y="7870"/>
                      <a:pt x="2024" y="7978"/>
                    </a:cubicBezTo>
                    <a:lnTo>
                      <a:pt x="2024" y="9847"/>
                    </a:lnTo>
                    <a:lnTo>
                      <a:pt x="1096" y="9847"/>
                    </a:lnTo>
                    <a:cubicBezTo>
                      <a:pt x="881" y="9847"/>
                      <a:pt x="703" y="9668"/>
                      <a:pt x="703" y="9466"/>
                    </a:cubicBezTo>
                    <a:lnTo>
                      <a:pt x="703" y="6561"/>
                    </a:lnTo>
                    <a:close/>
                    <a:moveTo>
                      <a:pt x="8335" y="6858"/>
                    </a:moveTo>
                    <a:lnTo>
                      <a:pt x="8335" y="7049"/>
                    </a:lnTo>
                    <a:cubicBezTo>
                      <a:pt x="8335" y="7239"/>
                      <a:pt x="8501" y="7406"/>
                      <a:pt x="8692" y="7406"/>
                    </a:cubicBezTo>
                    <a:lnTo>
                      <a:pt x="9454" y="7406"/>
                    </a:lnTo>
                    <a:lnTo>
                      <a:pt x="9466" y="9847"/>
                    </a:lnTo>
                    <a:lnTo>
                      <a:pt x="9073" y="9847"/>
                    </a:lnTo>
                    <a:lnTo>
                      <a:pt x="9073" y="7978"/>
                    </a:lnTo>
                    <a:cubicBezTo>
                      <a:pt x="9073" y="7882"/>
                      <a:pt x="8989" y="7799"/>
                      <a:pt x="8894" y="7799"/>
                    </a:cubicBezTo>
                    <a:cubicBezTo>
                      <a:pt x="8787" y="7799"/>
                      <a:pt x="8716" y="7870"/>
                      <a:pt x="8716" y="7978"/>
                    </a:cubicBezTo>
                    <a:lnTo>
                      <a:pt x="8716" y="9847"/>
                    </a:lnTo>
                    <a:lnTo>
                      <a:pt x="3120" y="9847"/>
                    </a:lnTo>
                    <a:lnTo>
                      <a:pt x="3120" y="7406"/>
                    </a:lnTo>
                    <a:lnTo>
                      <a:pt x="3132" y="7406"/>
                    </a:lnTo>
                    <a:cubicBezTo>
                      <a:pt x="3322" y="7406"/>
                      <a:pt x="3489" y="7239"/>
                      <a:pt x="3489" y="7049"/>
                    </a:cubicBezTo>
                    <a:lnTo>
                      <a:pt x="3489" y="6858"/>
                    </a:lnTo>
                    <a:close/>
                    <a:moveTo>
                      <a:pt x="11133" y="6561"/>
                    </a:moveTo>
                    <a:lnTo>
                      <a:pt x="11133" y="9466"/>
                    </a:lnTo>
                    <a:cubicBezTo>
                      <a:pt x="11133" y="9668"/>
                      <a:pt x="10954" y="9847"/>
                      <a:pt x="10752" y="9847"/>
                    </a:cubicBezTo>
                    <a:lnTo>
                      <a:pt x="9811" y="9847"/>
                    </a:lnTo>
                    <a:lnTo>
                      <a:pt x="9811" y="7406"/>
                    </a:lnTo>
                    <a:lnTo>
                      <a:pt x="9823" y="7406"/>
                    </a:lnTo>
                    <a:cubicBezTo>
                      <a:pt x="10025" y="7406"/>
                      <a:pt x="10180" y="7239"/>
                      <a:pt x="10180" y="7049"/>
                    </a:cubicBezTo>
                    <a:lnTo>
                      <a:pt x="10180" y="6858"/>
                    </a:lnTo>
                    <a:lnTo>
                      <a:pt x="10204" y="6858"/>
                    </a:lnTo>
                    <a:cubicBezTo>
                      <a:pt x="10537" y="6858"/>
                      <a:pt x="10871" y="6751"/>
                      <a:pt x="11133" y="6561"/>
                    </a:cubicBezTo>
                    <a:close/>
                    <a:moveTo>
                      <a:pt x="5084" y="0"/>
                    </a:moveTo>
                    <a:cubicBezTo>
                      <a:pt x="4739" y="0"/>
                      <a:pt x="4441" y="238"/>
                      <a:pt x="4358" y="560"/>
                    </a:cubicBezTo>
                    <a:lnTo>
                      <a:pt x="4120" y="1667"/>
                    </a:lnTo>
                    <a:lnTo>
                      <a:pt x="929" y="1667"/>
                    </a:lnTo>
                    <a:cubicBezTo>
                      <a:pt x="417" y="1667"/>
                      <a:pt x="0" y="2084"/>
                      <a:pt x="0" y="2584"/>
                    </a:cubicBezTo>
                    <a:lnTo>
                      <a:pt x="0" y="5191"/>
                    </a:lnTo>
                    <a:cubicBezTo>
                      <a:pt x="0" y="5596"/>
                      <a:pt x="143" y="5953"/>
                      <a:pt x="381" y="6227"/>
                    </a:cubicBezTo>
                    <a:lnTo>
                      <a:pt x="381" y="9466"/>
                    </a:lnTo>
                    <a:cubicBezTo>
                      <a:pt x="381" y="9859"/>
                      <a:pt x="703" y="10192"/>
                      <a:pt x="1107" y="10192"/>
                    </a:cubicBezTo>
                    <a:lnTo>
                      <a:pt x="10763" y="10192"/>
                    </a:lnTo>
                    <a:cubicBezTo>
                      <a:pt x="11168" y="10192"/>
                      <a:pt x="11490" y="9859"/>
                      <a:pt x="11490" y="9466"/>
                    </a:cubicBezTo>
                    <a:lnTo>
                      <a:pt x="11490" y="6227"/>
                    </a:lnTo>
                    <a:cubicBezTo>
                      <a:pt x="11728" y="5953"/>
                      <a:pt x="11871" y="5572"/>
                      <a:pt x="11871" y="5191"/>
                    </a:cubicBezTo>
                    <a:lnTo>
                      <a:pt x="11871" y="2584"/>
                    </a:lnTo>
                    <a:cubicBezTo>
                      <a:pt x="11871" y="2084"/>
                      <a:pt x="11454" y="1667"/>
                      <a:pt x="10942" y="1667"/>
                    </a:cubicBezTo>
                    <a:lnTo>
                      <a:pt x="7739" y="1667"/>
                    </a:lnTo>
                    <a:lnTo>
                      <a:pt x="7501" y="560"/>
                    </a:lnTo>
                    <a:cubicBezTo>
                      <a:pt x="7430" y="215"/>
                      <a:pt x="7132" y="0"/>
                      <a:pt x="67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27" name="Google Shape;11676;p57">
                <a:extLst>
                  <a:ext uri="{FF2B5EF4-FFF2-40B4-BE49-F238E27FC236}">
                    <a16:creationId xmlns:a16="http://schemas.microsoft.com/office/drawing/2014/main" id="{72198636-98B4-4DAE-A43E-CD157CE5376A}"/>
                  </a:ext>
                </a:extLst>
              </p:cNvPr>
              <p:cNvSpPr/>
              <p:nvPr/>
            </p:nvSpPr>
            <p:spPr>
              <a:xfrm>
                <a:off x="1002450" y="4457157"/>
                <a:ext cx="70116" cy="34533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085" extrusionOk="0">
                    <a:moveTo>
                      <a:pt x="357" y="1"/>
                    </a:moveTo>
                    <a:cubicBezTo>
                      <a:pt x="167" y="1"/>
                      <a:pt x="0" y="168"/>
                      <a:pt x="0" y="358"/>
                    </a:cubicBezTo>
                    <a:lnTo>
                      <a:pt x="0" y="727"/>
                    </a:lnTo>
                    <a:cubicBezTo>
                      <a:pt x="0" y="918"/>
                      <a:pt x="167" y="1084"/>
                      <a:pt x="357" y="1084"/>
                    </a:cubicBezTo>
                    <a:lnTo>
                      <a:pt x="1846" y="1084"/>
                    </a:lnTo>
                    <a:cubicBezTo>
                      <a:pt x="2048" y="1084"/>
                      <a:pt x="2203" y="918"/>
                      <a:pt x="2203" y="727"/>
                    </a:cubicBezTo>
                    <a:lnTo>
                      <a:pt x="2203" y="358"/>
                    </a:lnTo>
                    <a:cubicBezTo>
                      <a:pt x="2203" y="168"/>
                      <a:pt x="2048" y="1"/>
                      <a:pt x="1846" y="1"/>
                    </a:cubicBezTo>
                    <a:lnTo>
                      <a:pt x="1667" y="1"/>
                    </a:lnTo>
                    <a:cubicBezTo>
                      <a:pt x="1584" y="1"/>
                      <a:pt x="1488" y="72"/>
                      <a:pt x="1488" y="179"/>
                    </a:cubicBezTo>
                    <a:cubicBezTo>
                      <a:pt x="1488" y="287"/>
                      <a:pt x="1572" y="358"/>
                      <a:pt x="1667" y="358"/>
                    </a:cubicBezTo>
                    <a:lnTo>
                      <a:pt x="1846" y="358"/>
                    </a:lnTo>
                    <a:cubicBezTo>
                      <a:pt x="1846" y="358"/>
                      <a:pt x="1869" y="358"/>
                      <a:pt x="1869" y="370"/>
                    </a:cubicBezTo>
                    <a:lnTo>
                      <a:pt x="1869" y="739"/>
                    </a:lnTo>
                    <a:cubicBezTo>
                      <a:pt x="1869" y="739"/>
                      <a:pt x="1869" y="763"/>
                      <a:pt x="1846" y="763"/>
                    </a:cubicBezTo>
                    <a:lnTo>
                      <a:pt x="357" y="763"/>
                    </a:lnTo>
                    <a:cubicBezTo>
                      <a:pt x="357" y="763"/>
                      <a:pt x="345" y="763"/>
                      <a:pt x="345" y="739"/>
                    </a:cubicBezTo>
                    <a:lnTo>
                      <a:pt x="345" y="370"/>
                    </a:lnTo>
                    <a:cubicBezTo>
                      <a:pt x="345" y="370"/>
                      <a:pt x="345" y="358"/>
                      <a:pt x="357" y="358"/>
                    </a:cubicBezTo>
                    <a:lnTo>
                      <a:pt x="917" y="358"/>
                    </a:lnTo>
                    <a:cubicBezTo>
                      <a:pt x="1000" y="358"/>
                      <a:pt x="1084" y="287"/>
                      <a:pt x="1084" y="179"/>
                    </a:cubicBezTo>
                    <a:cubicBezTo>
                      <a:pt x="1084" y="72"/>
                      <a:pt x="1012" y="1"/>
                      <a:pt x="91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339" name="Google Shape;11788;p57">
              <a:extLst>
                <a:ext uri="{FF2B5EF4-FFF2-40B4-BE49-F238E27FC236}">
                  <a16:creationId xmlns:a16="http://schemas.microsoft.com/office/drawing/2014/main" id="{AAEAD51C-326C-467D-908D-610DE3EC5FB4}"/>
                </a:ext>
              </a:extLst>
            </p:cNvPr>
            <p:cNvGrpSpPr/>
            <p:nvPr/>
          </p:nvGrpSpPr>
          <p:grpSpPr>
            <a:xfrm>
              <a:off x="840530" y="5012847"/>
              <a:ext cx="352733" cy="470963"/>
              <a:chOff x="903530" y="3806125"/>
              <a:chExt cx="264550" cy="353222"/>
            </a:xfrm>
            <a:solidFill>
              <a:schemeClr val="tx1"/>
            </a:solidFill>
          </p:grpSpPr>
          <p:sp>
            <p:nvSpPr>
              <p:cNvPr id="1340" name="Google Shape;11789;p57">
                <a:extLst>
                  <a:ext uri="{FF2B5EF4-FFF2-40B4-BE49-F238E27FC236}">
                    <a16:creationId xmlns:a16="http://schemas.microsoft.com/office/drawing/2014/main" id="{5ADACB53-4FAA-4DB7-A0A9-2620227543A3}"/>
                  </a:ext>
                </a:extLst>
              </p:cNvPr>
              <p:cNvSpPr/>
              <p:nvPr/>
            </p:nvSpPr>
            <p:spPr>
              <a:xfrm>
                <a:off x="926637" y="3839321"/>
                <a:ext cx="173237" cy="162002"/>
              </a:xfrm>
              <a:custGeom>
                <a:avLst/>
                <a:gdLst/>
                <a:ahLst/>
                <a:cxnLst/>
                <a:rect l="l" t="t" r="r" b="b"/>
                <a:pathLst>
                  <a:path w="5443" h="5090" extrusionOk="0">
                    <a:moveTo>
                      <a:pt x="3418" y="1"/>
                    </a:moveTo>
                    <a:cubicBezTo>
                      <a:pt x="2623" y="1"/>
                      <a:pt x="1831" y="307"/>
                      <a:pt x="1227" y="911"/>
                    </a:cubicBezTo>
                    <a:cubicBezTo>
                      <a:pt x="108" y="2030"/>
                      <a:pt x="1" y="3804"/>
                      <a:pt x="989" y="5030"/>
                    </a:cubicBezTo>
                    <a:cubicBezTo>
                      <a:pt x="1013" y="5078"/>
                      <a:pt x="1061" y="5090"/>
                      <a:pt x="1120" y="5090"/>
                    </a:cubicBezTo>
                    <a:cubicBezTo>
                      <a:pt x="1156" y="5090"/>
                      <a:pt x="1192" y="5078"/>
                      <a:pt x="1227" y="5066"/>
                    </a:cubicBezTo>
                    <a:cubicBezTo>
                      <a:pt x="1299" y="5006"/>
                      <a:pt x="1311" y="4899"/>
                      <a:pt x="1251" y="4840"/>
                    </a:cubicBezTo>
                    <a:cubicBezTo>
                      <a:pt x="382" y="3744"/>
                      <a:pt x="477" y="2149"/>
                      <a:pt x="1477" y="1149"/>
                    </a:cubicBezTo>
                    <a:cubicBezTo>
                      <a:pt x="2019" y="607"/>
                      <a:pt x="2735" y="334"/>
                      <a:pt x="3452" y="334"/>
                    </a:cubicBezTo>
                    <a:cubicBezTo>
                      <a:pt x="4059" y="334"/>
                      <a:pt x="4666" y="530"/>
                      <a:pt x="5168" y="923"/>
                    </a:cubicBezTo>
                    <a:cubicBezTo>
                      <a:pt x="5199" y="948"/>
                      <a:pt x="5237" y="961"/>
                      <a:pt x="5273" y="961"/>
                    </a:cubicBezTo>
                    <a:cubicBezTo>
                      <a:pt x="5321" y="961"/>
                      <a:pt x="5367" y="939"/>
                      <a:pt x="5394" y="899"/>
                    </a:cubicBezTo>
                    <a:cubicBezTo>
                      <a:pt x="5442" y="827"/>
                      <a:pt x="5418" y="720"/>
                      <a:pt x="5347" y="672"/>
                    </a:cubicBezTo>
                    <a:cubicBezTo>
                      <a:pt x="4777" y="223"/>
                      <a:pt x="4096" y="1"/>
                      <a:pt x="34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41" name="Google Shape;11790;p57">
                <a:extLst>
                  <a:ext uri="{FF2B5EF4-FFF2-40B4-BE49-F238E27FC236}">
                    <a16:creationId xmlns:a16="http://schemas.microsoft.com/office/drawing/2014/main" id="{C2FEE1DB-96E4-4B0B-8459-FC0196CA5B03}"/>
                  </a:ext>
                </a:extLst>
              </p:cNvPr>
              <p:cNvSpPr/>
              <p:nvPr/>
            </p:nvSpPr>
            <p:spPr>
              <a:xfrm>
                <a:off x="903530" y="3806125"/>
                <a:ext cx="264550" cy="353222"/>
              </a:xfrm>
              <a:custGeom>
                <a:avLst/>
                <a:gdLst/>
                <a:ahLst/>
                <a:cxnLst/>
                <a:rect l="l" t="t" r="r" b="b"/>
                <a:pathLst>
                  <a:path w="8312" h="11098" extrusionOk="0">
                    <a:moveTo>
                      <a:pt x="4144" y="322"/>
                    </a:moveTo>
                    <a:cubicBezTo>
                      <a:pt x="6251" y="322"/>
                      <a:pt x="7966" y="2025"/>
                      <a:pt x="7966" y="4144"/>
                    </a:cubicBezTo>
                    <a:cubicBezTo>
                      <a:pt x="7978" y="5085"/>
                      <a:pt x="7775" y="6002"/>
                      <a:pt x="7371" y="6895"/>
                    </a:cubicBezTo>
                    <a:cubicBezTo>
                      <a:pt x="7037" y="7609"/>
                      <a:pt x="6597" y="8323"/>
                      <a:pt x="6025" y="8978"/>
                    </a:cubicBezTo>
                    <a:cubicBezTo>
                      <a:pt x="5228" y="9919"/>
                      <a:pt x="4418" y="10526"/>
                      <a:pt x="4156" y="10717"/>
                    </a:cubicBezTo>
                    <a:cubicBezTo>
                      <a:pt x="3882" y="10538"/>
                      <a:pt x="3084" y="9931"/>
                      <a:pt x="2275" y="8990"/>
                    </a:cubicBezTo>
                    <a:cubicBezTo>
                      <a:pt x="1715" y="8323"/>
                      <a:pt x="1251" y="7621"/>
                      <a:pt x="929" y="6895"/>
                    </a:cubicBezTo>
                    <a:cubicBezTo>
                      <a:pt x="525" y="6002"/>
                      <a:pt x="310" y="5085"/>
                      <a:pt x="310" y="4144"/>
                    </a:cubicBezTo>
                    <a:cubicBezTo>
                      <a:pt x="310" y="2025"/>
                      <a:pt x="2025" y="322"/>
                      <a:pt x="4144" y="322"/>
                    </a:cubicBezTo>
                    <a:close/>
                    <a:moveTo>
                      <a:pt x="4156" y="1"/>
                    </a:moveTo>
                    <a:cubicBezTo>
                      <a:pt x="1858" y="1"/>
                      <a:pt x="1" y="1870"/>
                      <a:pt x="1" y="4156"/>
                    </a:cubicBezTo>
                    <a:cubicBezTo>
                      <a:pt x="1" y="5121"/>
                      <a:pt x="215" y="6097"/>
                      <a:pt x="644" y="7049"/>
                    </a:cubicBezTo>
                    <a:cubicBezTo>
                      <a:pt x="989" y="7788"/>
                      <a:pt x="1441" y="8514"/>
                      <a:pt x="2037" y="9216"/>
                    </a:cubicBezTo>
                    <a:cubicBezTo>
                      <a:pt x="3037" y="10395"/>
                      <a:pt x="4037" y="11050"/>
                      <a:pt x="4061" y="11062"/>
                    </a:cubicBezTo>
                    <a:cubicBezTo>
                      <a:pt x="4096" y="11074"/>
                      <a:pt x="4120" y="11098"/>
                      <a:pt x="4156" y="11098"/>
                    </a:cubicBezTo>
                    <a:cubicBezTo>
                      <a:pt x="4180" y="11098"/>
                      <a:pt x="4215" y="11074"/>
                      <a:pt x="4239" y="11062"/>
                    </a:cubicBezTo>
                    <a:cubicBezTo>
                      <a:pt x="4287" y="11038"/>
                      <a:pt x="5275" y="10395"/>
                      <a:pt x="6263" y="9216"/>
                    </a:cubicBezTo>
                    <a:cubicBezTo>
                      <a:pt x="6859" y="8538"/>
                      <a:pt x="7323" y="7800"/>
                      <a:pt x="7668" y="7049"/>
                    </a:cubicBezTo>
                    <a:cubicBezTo>
                      <a:pt x="8085" y="6109"/>
                      <a:pt x="8311" y="5144"/>
                      <a:pt x="8311" y="4156"/>
                    </a:cubicBezTo>
                    <a:cubicBezTo>
                      <a:pt x="8311" y="1870"/>
                      <a:pt x="6442" y="1"/>
                      <a:pt x="41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42" name="Google Shape;11791;p57">
                <a:extLst>
                  <a:ext uri="{FF2B5EF4-FFF2-40B4-BE49-F238E27FC236}">
                    <a16:creationId xmlns:a16="http://schemas.microsoft.com/office/drawing/2014/main" id="{9C19B508-526C-4FA5-BF41-0016D8A9CC65}"/>
                  </a:ext>
                </a:extLst>
              </p:cNvPr>
              <p:cNvSpPr/>
              <p:nvPr/>
            </p:nvSpPr>
            <p:spPr>
              <a:xfrm>
                <a:off x="1008879" y="3904059"/>
                <a:ext cx="54966" cy="1846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580" extrusionOk="0">
                    <a:moveTo>
                      <a:pt x="648" y="1"/>
                    </a:moveTo>
                    <a:cubicBezTo>
                      <a:pt x="492" y="1"/>
                      <a:pt x="319" y="16"/>
                      <a:pt x="132" y="55"/>
                    </a:cubicBezTo>
                    <a:cubicBezTo>
                      <a:pt x="60" y="67"/>
                      <a:pt x="1" y="127"/>
                      <a:pt x="1" y="222"/>
                    </a:cubicBezTo>
                    <a:lnTo>
                      <a:pt x="1" y="401"/>
                    </a:lnTo>
                    <a:cubicBezTo>
                      <a:pt x="1" y="484"/>
                      <a:pt x="72" y="555"/>
                      <a:pt x="155" y="555"/>
                    </a:cubicBezTo>
                    <a:cubicBezTo>
                      <a:pt x="251" y="555"/>
                      <a:pt x="322" y="484"/>
                      <a:pt x="322" y="401"/>
                    </a:cubicBezTo>
                    <a:lnTo>
                      <a:pt x="322" y="365"/>
                    </a:lnTo>
                    <a:cubicBezTo>
                      <a:pt x="434" y="350"/>
                      <a:pt x="539" y="343"/>
                      <a:pt x="636" y="343"/>
                    </a:cubicBezTo>
                    <a:cubicBezTo>
                      <a:pt x="841" y="343"/>
                      <a:pt x="1011" y="372"/>
                      <a:pt x="1132" y="413"/>
                    </a:cubicBezTo>
                    <a:cubicBezTo>
                      <a:pt x="1334" y="472"/>
                      <a:pt x="1453" y="543"/>
                      <a:pt x="1465" y="543"/>
                    </a:cubicBezTo>
                    <a:cubicBezTo>
                      <a:pt x="1501" y="555"/>
                      <a:pt x="1525" y="579"/>
                      <a:pt x="1560" y="579"/>
                    </a:cubicBezTo>
                    <a:cubicBezTo>
                      <a:pt x="1620" y="579"/>
                      <a:pt x="1667" y="543"/>
                      <a:pt x="1691" y="496"/>
                    </a:cubicBezTo>
                    <a:cubicBezTo>
                      <a:pt x="1727" y="401"/>
                      <a:pt x="1703" y="305"/>
                      <a:pt x="1632" y="246"/>
                    </a:cubicBezTo>
                    <a:cubicBezTo>
                      <a:pt x="1613" y="236"/>
                      <a:pt x="1255" y="1"/>
                      <a:pt x="64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43" name="Google Shape;11792;p57">
                <a:extLst>
                  <a:ext uri="{FF2B5EF4-FFF2-40B4-BE49-F238E27FC236}">
                    <a16:creationId xmlns:a16="http://schemas.microsoft.com/office/drawing/2014/main" id="{22778270-7306-4CF0-B3E2-93282369012D}"/>
                  </a:ext>
                </a:extLst>
              </p:cNvPr>
              <p:cNvSpPr/>
              <p:nvPr/>
            </p:nvSpPr>
            <p:spPr>
              <a:xfrm>
                <a:off x="972118" y="3872072"/>
                <a:ext cx="172473" cy="164866"/>
              </a:xfrm>
              <a:custGeom>
                <a:avLst/>
                <a:gdLst/>
                <a:ahLst/>
                <a:cxnLst/>
                <a:rect l="l" t="t" r="r" b="b"/>
                <a:pathLst>
                  <a:path w="5419" h="5180" extrusionOk="0">
                    <a:moveTo>
                      <a:pt x="3239" y="346"/>
                    </a:moveTo>
                    <a:lnTo>
                      <a:pt x="3239" y="1144"/>
                    </a:lnTo>
                    <a:cubicBezTo>
                      <a:pt x="3239" y="1287"/>
                      <a:pt x="3203" y="1418"/>
                      <a:pt x="3144" y="1537"/>
                    </a:cubicBezTo>
                    <a:lnTo>
                      <a:pt x="3084" y="1668"/>
                    </a:lnTo>
                    <a:cubicBezTo>
                      <a:pt x="3073" y="1703"/>
                      <a:pt x="3073" y="1715"/>
                      <a:pt x="3073" y="1739"/>
                    </a:cubicBezTo>
                    <a:lnTo>
                      <a:pt x="3073" y="2084"/>
                    </a:lnTo>
                    <a:cubicBezTo>
                      <a:pt x="3073" y="2370"/>
                      <a:pt x="2953" y="2632"/>
                      <a:pt x="2763" y="2846"/>
                    </a:cubicBezTo>
                    <a:cubicBezTo>
                      <a:pt x="2558" y="3028"/>
                      <a:pt x="2311" y="3145"/>
                      <a:pt x="2040" y="3145"/>
                    </a:cubicBezTo>
                    <a:cubicBezTo>
                      <a:pt x="2027" y="3145"/>
                      <a:pt x="2014" y="3144"/>
                      <a:pt x="2001" y="3144"/>
                    </a:cubicBezTo>
                    <a:cubicBezTo>
                      <a:pt x="1406" y="3108"/>
                      <a:pt x="941" y="2620"/>
                      <a:pt x="941" y="2037"/>
                    </a:cubicBezTo>
                    <a:lnTo>
                      <a:pt x="941" y="1739"/>
                    </a:lnTo>
                    <a:cubicBezTo>
                      <a:pt x="941" y="1715"/>
                      <a:pt x="941" y="1703"/>
                      <a:pt x="929" y="1668"/>
                    </a:cubicBezTo>
                    <a:lnTo>
                      <a:pt x="870" y="1537"/>
                    </a:lnTo>
                    <a:cubicBezTo>
                      <a:pt x="810" y="1418"/>
                      <a:pt x="775" y="1287"/>
                      <a:pt x="775" y="1144"/>
                    </a:cubicBezTo>
                    <a:cubicBezTo>
                      <a:pt x="775" y="703"/>
                      <a:pt x="1132" y="346"/>
                      <a:pt x="1584" y="346"/>
                    </a:cubicBezTo>
                    <a:close/>
                    <a:moveTo>
                      <a:pt x="1465" y="3346"/>
                    </a:moveTo>
                    <a:cubicBezTo>
                      <a:pt x="1608" y="3406"/>
                      <a:pt x="1775" y="3453"/>
                      <a:pt x="1953" y="3465"/>
                    </a:cubicBezTo>
                    <a:lnTo>
                      <a:pt x="2001" y="3465"/>
                    </a:lnTo>
                    <a:cubicBezTo>
                      <a:pt x="2180" y="3465"/>
                      <a:pt x="2370" y="3442"/>
                      <a:pt x="2537" y="3370"/>
                    </a:cubicBezTo>
                    <a:lnTo>
                      <a:pt x="2537" y="3584"/>
                    </a:lnTo>
                    <a:cubicBezTo>
                      <a:pt x="2537" y="3632"/>
                      <a:pt x="2549" y="3692"/>
                      <a:pt x="2549" y="3739"/>
                    </a:cubicBezTo>
                    <a:lnTo>
                      <a:pt x="2001" y="4156"/>
                    </a:lnTo>
                    <a:lnTo>
                      <a:pt x="1453" y="3727"/>
                    </a:lnTo>
                    <a:cubicBezTo>
                      <a:pt x="1465" y="3680"/>
                      <a:pt x="1465" y="3632"/>
                      <a:pt x="1465" y="3573"/>
                    </a:cubicBezTo>
                    <a:lnTo>
                      <a:pt x="1465" y="3346"/>
                    </a:lnTo>
                    <a:close/>
                    <a:moveTo>
                      <a:pt x="1251" y="3977"/>
                    </a:moveTo>
                    <a:lnTo>
                      <a:pt x="1834" y="4406"/>
                    </a:lnTo>
                    <a:lnTo>
                      <a:pt x="1834" y="4870"/>
                    </a:lnTo>
                    <a:cubicBezTo>
                      <a:pt x="1334" y="4835"/>
                      <a:pt x="822" y="4680"/>
                      <a:pt x="394" y="4358"/>
                    </a:cubicBezTo>
                    <a:cubicBezTo>
                      <a:pt x="417" y="4335"/>
                      <a:pt x="465" y="4299"/>
                      <a:pt x="501" y="4287"/>
                    </a:cubicBezTo>
                    <a:lnTo>
                      <a:pt x="1132" y="4049"/>
                    </a:lnTo>
                    <a:cubicBezTo>
                      <a:pt x="1179" y="4037"/>
                      <a:pt x="1227" y="4001"/>
                      <a:pt x="1251" y="3977"/>
                    </a:cubicBezTo>
                    <a:close/>
                    <a:moveTo>
                      <a:pt x="2739" y="3989"/>
                    </a:moveTo>
                    <a:cubicBezTo>
                      <a:pt x="2787" y="4025"/>
                      <a:pt x="2822" y="4037"/>
                      <a:pt x="2858" y="4061"/>
                    </a:cubicBezTo>
                    <a:lnTo>
                      <a:pt x="3632" y="4346"/>
                    </a:lnTo>
                    <a:cubicBezTo>
                      <a:pt x="3192" y="4656"/>
                      <a:pt x="2680" y="4835"/>
                      <a:pt x="2168" y="4870"/>
                    </a:cubicBezTo>
                    <a:lnTo>
                      <a:pt x="2168" y="4418"/>
                    </a:lnTo>
                    <a:lnTo>
                      <a:pt x="2739" y="3989"/>
                    </a:lnTo>
                    <a:close/>
                    <a:moveTo>
                      <a:pt x="1596" y="1"/>
                    </a:moveTo>
                    <a:cubicBezTo>
                      <a:pt x="977" y="1"/>
                      <a:pt x="465" y="501"/>
                      <a:pt x="465" y="1132"/>
                    </a:cubicBezTo>
                    <a:cubicBezTo>
                      <a:pt x="465" y="1310"/>
                      <a:pt x="513" y="1501"/>
                      <a:pt x="596" y="1668"/>
                    </a:cubicBezTo>
                    <a:lnTo>
                      <a:pt x="644" y="1751"/>
                    </a:lnTo>
                    <a:lnTo>
                      <a:pt x="644" y="2013"/>
                    </a:lnTo>
                    <a:cubicBezTo>
                      <a:pt x="644" y="2453"/>
                      <a:pt x="858" y="2858"/>
                      <a:pt x="1168" y="3120"/>
                    </a:cubicBezTo>
                    <a:lnTo>
                      <a:pt x="1168" y="3561"/>
                    </a:lnTo>
                    <a:cubicBezTo>
                      <a:pt x="1168" y="3632"/>
                      <a:pt x="1120" y="3704"/>
                      <a:pt x="1048" y="3739"/>
                    </a:cubicBezTo>
                    <a:lnTo>
                      <a:pt x="406" y="3977"/>
                    </a:lnTo>
                    <a:cubicBezTo>
                      <a:pt x="239" y="4037"/>
                      <a:pt x="108" y="4168"/>
                      <a:pt x="36" y="4311"/>
                    </a:cubicBezTo>
                    <a:cubicBezTo>
                      <a:pt x="1" y="4394"/>
                      <a:pt x="25" y="4466"/>
                      <a:pt x="84" y="4513"/>
                    </a:cubicBezTo>
                    <a:cubicBezTo>
                      <a:pt x="644" y="4954"/>
                      <a:pt x="1334" y="5180"/>
                      <a:pt x="2001" y="5180"/>
                    </a:cubicBezTo>
                    <a:cubicBezTo>
                      <a:pt x="2799" y="5180"/>
                      <a:pt x="3596" y="4870"/>
                      <a:pt x="4204" y="4275"/>
                    </a:cubicBezTo>
                    <a:cubicBezTo>
                      <a:pt x="5323" y="3168"/>
                      <a:pt x="5418" y="1406"/>
                      <a:pt x="4442" y="167"/>
                    </a:cubicBezTo>
                    <a:cubicBezTo>
                      <a:pt x="4405" y="124"/>
                      <a:pt x="4351" y="98"/>
                      <a:pt x="4301" y="98"/>
                    </a:cubicBezTo>
                    <a:cubicBezTo>
                      <a:pt x="4269" y="98"/>
                      <a:pt x="4239" y="108"/>
                      <a:pt x="4216" y="132"/>
                    </a:cubicBezTo>
                    <a:cubicBezTo>
                      <a:pt x="4144" y="191"/>
                      <a:pt x="4132" y="298"/>
                      <a:pt x="4192" y="358"/>
                    </a:cubicBezTo>
                    <a:cubicBezTo>
                      <a:pt x="5061" y="1465"/>
                      <a:pt x="4966" y="3049"/>
                      <a:pt x="3965" y="4049"/>
                    </a:cubicBezTo>
                    <a:lnTo>
                      <a:pt x="3906" y="4108"/>
                    </a:lnTo>
                    <a:cubicBezTo>
                      <a:pt x="3870" y="4096"/>
                      <a:pt x="3835" y="4061"/>
                      <a:pt x="3799" y="4049"/>
                    </a:cubicBezTo>
                    <a:lnTo>
                      <a:pt x="2977" y="3739"/>
                    </a:lnTo>
                    <a:cubicBezTo>
                      <a:pt x="2906" y="3704"/>
                      <a:pt x="2858" y="3644"/>
                      <a:pt x="2858" y="3561"/>
                    </a:cubicBezTo>
                    <a:lnTo>
                      <a:pt x="2858" y="3144"/>
                    </a:lnTo>
                    <a:cubicBezTo>
                      <a:pt x="2894" y="3108"/>
                      <a:pt x="2942" y="3084"/>
                      <a:pt x="2965" y="3049"/>
                    </a:cubicBezTo>
                    <a:cubicBezTo>
                      <a:pt x="3239" y="2787"/>
                      <a:pt x="3382" y="2441"/>
                      <a:pt x="3382" y="2072"/>
                    </a:cubicBezTo>
                    <a:lnTo>
                      <a:pt x="3382" y="1751"/>
                    </a:lnTo>
                    <a:lnTo>
                      <a:pt x="3430" y="1668"/>
                    </a:lnTo>
                    <a:cubicBezTo>
                      <a:pt x="3513" y="1501"/>
                      <a:pt x="3561" y="1310"/>
                      <a:pt x="3561" y="1132"/>
                    </a:cubicBezTo>
                    <a:lnTo>
                      <a:pt x="3561" y="167"/>
                    </a:lnTo>
                    <a:cubicBezTo>
                      <a:pt x="3561" y="72"/>
                      <a:pt x="3489" y="1"/>
                      <a:pt x="339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40" name="组合 1439">
            <a:extLst>
              <a:ext uri="{FF2B5EF4-FFF2-40B4-BE49-F238E27FC236}">
                <a16:creationId xmlns:a16="http://schemas.microsoft.com/office/drawing/2014/main" id="{16545E72-568C-457D-B172-DEA9FCEC9A7E}"/>
              </a:ext>
            </a:extLst>
          </p:cNvPr>
          <p:cNvGrpSpPr/>
          <p:nvPr/>
        </p:nvGrpSpPr>
        <p:grpSpPr>
          <a:xfrm>
            <a:off x="3587891" y="1352413"/>
            <a:ext cx="506680" cy="4270424"/>
            <a:chOff x="3481945" y="1391027"/>
            <a:chExt cx="568439" cy="4790947"/>
          </a:xfrm>
        </p:grpSpPr>
        <p:grpSp>
          <p:nvGrpSpPr>
            <p:cNvPr id="725" name="Google Shape;11174;p57">
              <a:extLst>
                <a:ext uri="{FF2B5EF4-FFF2-40B4-BE49-F238E27FC236}">
                  <a16:creationId xmlns:a16="http://schemas.microsoft.com/office/drawing/2014/main" id="{E9817830-24D6-46DE-A6D7-BCEF52845570}"/>
                </a:ext>
              </a:extLst>
            </p:cNvPr>
            <p:cNvGrpSpPr/>
            <p:nvPr/>
          </p:nvGrpSpPr>
          <p:grpSpPr>
            <a:xfrm>
              <a:off x="3513496" y="1391027"/>
              <a:ext cx="505336" cy="488149"/>
              <a:chOff x="2633037" y="1499873"/>
              <a:chExt cx="379002" cy="366112"/>
            </a:xfrm>
            <a:solidFill>
              <a:schemeClr val="tx1"/>
            </a:solidFill>
          </p:grpSpPr>
          <p:sp>
            <p:nvSpPr>
              <p:cNvPr id="726" name="Google Shape;11175;p57">
                <a:extLst>
                  <a:ext uri="{FF2B5EF4-FFF2-40B4-BE49-F238E27FC236}">
                    <a16:creationId xmlns:a16="http://schemas.microsoft.com/office/drawing/2014/main" id="{8F41E53A-81E4-46AF-AB05-3573103575C3}"/>
                  </a:ext>
                </a:extLst>
              </p:cNvPr>
              <p:cNvSpPr/>
              <p:nvPr/>
            </p:nvSpPr>
            <p:spPr>
              <a:xfrm>
                <a:off x="2798635" y="1499873"/>
                <a:ext cx="20497" cy="106145"/>
              </a:xfrm>
              <a:custGeom>
                <a:avLst/>
                <a:gdLst/>
                <a:ahLst/>
                <a:cxnLst/>
                <a:rect l="l" t="t" r="r" b="b"/>
                <a:pathLst>
                  <a:path w="644" h="3335" extrusionOk="0">
                    <a:moveTo>
                      <a:pt x="453" y="1"/>
                    </a:moveTo>
                    <a:cubicBezTo>
                      <a:pt x="346" y="1"/>
                      <a:pt x="263" y="96"/>
                      <a:pt x="263" y="191"/>
                    </a:cubicBezTo>
                    <a:cubicBezTo>
                      <a:pt x="263" y="394"/>
                      <a:pt x="215" y="477"/>
                      <a:pt x="156" y="596"/>
                    </a:cubicBezTo>
                    <a:cubicBezTo>
                      <a:pt x="72" y="727"/>
                      <a:pt x="1" y="882"/>
                      <a:pt x="1" y="1179"/>
                    </a:cubicBezTo>
                    <a:cubicBezTo>
                      <a:pt x="1" y="1465"/>
                      <a:pt x="72" y="1620"/>
                      <a:pt x="156" y="1763"/>
                    </a:cubicBezTo>
                    <a:cubicBezTo>
                      <a:pt x="215" y="1882"/>
                      <a:pt x="263" y="1965"/>
                      <a:pt x="263" y="2156"/>
                    </a:cubicBezTo>
                    <a:cubicBezTo>
                      <a:pt x="263" y="2358"/>
                      <a:pt x="215" y="2441"/>
                      <a:pt x="156" y="2561"/>
                    </a:cubicBezTo>
                    <a:cubicBezTo>
                      <a:pt x="72" y="2692"/>
                      <a:pt x="1" y="2846"/>
                      <a:pt x="1" y="3144"/>
                    </a:cubicBezTo>
                    <a:cubicBezTo>
                      <a:pt x="1" y="3239"/>
                      <a:pt x="96" y="3334"/>
                      <a:pt x="191" y="3334"/>
                    </a:cubicBezTo>
                    <a:cubicBezTo>
                      <a:pt x="298" y="3334"/>
                      <a:pt x="394" y="3239"/>
                      <a:pt x="394" y="3144"/>
                    </a:cubicBezTo>
                    <a:cubicBezTo>
                      <a:pt x="394" y="2942"/>
                      <a:pt x="429" y="2858"/>
                      <a:pt x="489" y="2739"/>
                    </a:cubicBezTo>
                    <a:cubicBezTo>
                      <a:pt x="572" y="2608"/>
                      <a:pt x="644" y="2453"/>
                      <a:pt x="644" y="2156"/>
                    </a:cubicBezTo>
                    <a:cubicBezTo>
                      <a:pt x="644" y="1882"/>
                      <a:pt x="572" y="1715"/>
                      <a:pt x="489" y="1584"/>
                    </a:cubicBezTo>
                    <a:cubicBezTo>
                      <a:pt x="429" y="1465"/>
                      <a:pt x="394" y="1370"/>
                      <a:pt x="394" y="1179"/>
                    </a:cubicBezTo>
                    <a:cubicBezTo>
                      <a:pt x="394" y="989"/>
                      <a:pt x="429" y="894"/>
                      <a:pt x="489" y="775"/>
                    </a:cubicBezTo>
                    <a:cubicBezTo>
                      <a:pt x="572" y="644"/>
                      <a:pt x="644" y="489"/>
                      <a:pt x="644" y="191"/>
                    </a:cubicBezTo>
                    <a:cubicBezTo>
                      <a:pt x="644" y="96"/>
                      <a:pt x="549" y="1"/>
                      <a:pt x="4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27" name="Google Shape;11176;p57">
                <a:extLst>
                  <a:ext uri="{FF2B5EF4-FFF2-40B4-BE49-F238E27FC236}">
                    <a16:creationId xmlns:a16="http://schemas.microsoft.com/office/drawing/2014/main" id="{CABAFA1F-F4A7-4065-805C-7BE3B1A534EB}"/>
                  </a:ext>
                </a:extLst>
              </p:cNvPr>
              <p:cNvSpPr/>
              <p:nvPr/>
            </p:nvSpPr>
            <p:spPr>
              <a:xfrm>
                <a:off x="2847140" y="1499873"/>
                <a:ext cx="20115" cy="106145"/>
              </a:xfrm>
              <a:custGeom>
                <a:avLst/>
                <a:gdLst/>
                <a:ahLst/>
                <a:cxnLst/>
                <a:rect l="l" t="t" r="r" b="b"/>
                <a:pathLst>
                  <a:path w="632" h="3335" extrusionOk="0">
                    <a:moveTo>
                      <a:pt x="441" y="1"/>
                    </a:moveTo>
                    <a:cubicBezTo>
                      <a:pt x="334" y="1"/>
                      <a:pt x="251" y="96"/>
                      <a:pt x="251" y="191"/>
                    </a:cubicBezTo>
                    <a:cubicBezTo>
                      <a:pt x="251" y="394"/>
                      <a:pt x="203" y="477"/>
                      <a:pt x="144" y="596"/>
                    </a:cubicBezTo>
                    <a:cubicBezTo>
                      <a:pt x="72" y="727"/>
                      <a:pt x="1" y="882"/>
                      <a:pt x="1" y="1179"/>
                    </a:cubicBezTo>
                    <a:cubicBezTo>
                      <a:pt x="1" y="1465"/>
                      <a:pt x="72" y="1620"/>
                      <a:pt x="144" y="1763"/>
                    </a:cubicBezTo>
                    <a:cubicBezTo>
                      <a:pt x="203" y="1882"/>
                      <a:pt x="251" y="1965"/>
                      <a:pt x="251" y="2156"/>
                    </a:cubicBezTo>
                    <a:cubicBezTo>
                      <a:pt x="251" y="2358"/>
                      <a:pt x="203" y="2441"/>
                      <a:pt x="144" y="2561"/>
                    </a:cubicBezTo>
                    <a:cubicBezTo>
                      <a:pt x="84" y="2692"/>
                      <a:pt x="1" y="2846"/>
                      <a:pt x="1" y="3144"/>
                    </a:cubicBezTo>
                    <a:cubicBezTo>
                      <a:pt x="1" y="3239"/>
                      <a:pt x="84" y="3334"/>
                      <a:pt x="191" y="3334"/>
                    </a:cubicBezTo>
                    <a:cubicBezTo>
                      <a:pt x="298" y="3334"/>
                      <a:pt x="382" y="3239"/>
                      <a:pt x="382" y="3144"/>
                    </a:cubicBezTo>
                    <a:cubicBezTo>
                      <a:pt x="382" y="2942"/>
                      <a:pt x="429" y="2858"/>
                      <a:pt x="489" y="2739"/>
                    </a:cubicBezTo>
                    <a:cubicBezTo>
                      <a:pt x="560" y="2608"/>
                      <a:pt x="632" y="2453"/>
                      <a:pt x="632" y="2156"/>
                    </a:cubicBezTo>
                    <a:cubicBezTo>
                      <a:pt x="632" y="1882"/>
                      <a:pt x="560" y="1715"/>
                      <a:pt x="489" y="1584"/>
                    </a:cubicBezTo>
                    <a:cubicBezTo>
                      <a:pt x="429" y="1465"/>
                      <a:pt x="382" y="1370"/>
                      <a:pt x="382" y="1179"/>
                    </a:cubicBezTo>
                    <a:cubicBezTo>
                      <a:pt x="382" y="989"/>
                      <a:pt x="429" y="894"/>
                      <a:pt x="489" y="775"/>
                    </a:cubicBezTo>
                    <a:cubicBezTo>
                      <a:pt x="560" y="644"/>
                      <a:pt x="632" y="489"/>
                      <a:pt x="632" y="191"/>
                    </a:cubicBezTo>
                    <a:cubicBezTo>
                      <a:pt x="632" y="96"/>
                      <a:pt x="549" y="1"/>
                      <a:pt x="44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28" name="Google Shape;11177;p57">
                <a:extLst>
                  <a:ext uri="{FF2B5EF4-FFF2-40B4-BE49-F238E27FC236}">
                    <a16:creationId xmlns:a16="http://schemas.microsoft.com/office/drawing/2014/main" id="{55863524-D6E6-4366-8BB2-C8E38726C003}"/>
                  </a:ext>
                </a:extLst>
              </p:cNvPr>
              <p:cNvSpPr/>
              <p:nvPr/>
            </p:nvSpPr>
            <p:spPr>
              <a:xfrm>
                <a:off x="2652738" y="1825405"/>
                <a:ext cx="359301" cy="40580"/>
              </a:xfrm>
              <a:custGeom>
                <a:avLst/>
                <a:gdLst/>
                <a:ahLst/>
                <a:cxnLst/>
                <a:rect l="l" t="t" r="r" b="b"/>
                <a:pathLst>
                  <a:path w="11289" h="1275" extrusionOk="0">
                    <a:moveTo>
                      <a:pt x="10645" y="369"/>
                    </a:moveTo>
                    <a:lnTo>
                      <a:pt x="10538" y="655"/>
                    </a:lnTo>
                    <a:cubicBezTo>
                      <a:pt x="10514" y="774"/>
                      <a:pt x="10359" y="869"/>
                      <a:pt x="10240" y="869"/>
                    </a:cubicBezTo>
                    <a:lnTo>
                      <a:pt x="1108" y="869"/>
                    </a:lnTo>
                    <a:cubicBezTo>
                      <a:pt x="989" y="869"/>
                      <a:pt x="834" y="774"/>
                      <a:pt x="811" y="655"/>
                    </a:cubicBezTo>
                    <a:lnTo>
                      <a:pt x="739" y="369"/>
                    </a:lnTo>
                    <a:close/>
                    <a:moveTo>
                      <a:pt x="191" y="0"/>
                    </a:moveTo>
                    <a:cubicBezTo>
                      <a:pt x="96" y="0"/>
                      <a:pt x="1" y="83"/>
                      <a:pt x="1" y="191"/>
                    </a:cubicBezTo>
                    <a:cubicBezTo>
                      <a:pt x="1" y="298"/>
                      <a:pt x="96" y="381"/>
                      <a:pt x="191" y="381"/>
                    </a:cubicBezTo>
                    <a:lnTo>
                      <a:pt x="299" y="381"/>
                    </a:lnTo>
                    <a:lnTo>
                      <a:pt x="406" y="774"/>
                    </a:lnTo>
                    <a:cubicBezTo>
                      <a:pt x="477" y="1060"/>
                      <a:pt x="775" y="1274"/>
                      <a:pt x="1072" y="1274"/>
                    </a:cubicBezTo>
                    <a:lnTo>
                      <a:pt x="10216" y="1274"/>
                    </a:lnTo>
                    <a:cubicBezTo>
                      <a:pt x="10514" y="1274"/>
                      <a:pt x="10812" y="1060"/>
                      <a:pt x="10883" y="774"/>
                    </a:cubicBezTo>
                    <a:lnTo>
                      <a:pt x="10990" y="381"/>
                    </a:lnTo>
                    <a:lnTo>
                      <a:pt x="11098" y="381"/>
                    </a:lnTo>
                    <a:cubicBezTo>
                      <a:pt x="11193" y="381"/>
                      <a:pt x="11288" y="298"/>
                      <a:pt x="11288" y="191"/>
                    </a:cubicBezTo>
                    <a:cubicBezTo>
                      <a:pt x="11288" y="83"/>
                      <a:pt x="11229" y="0"/>
                      <a:pt x="111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29" name="Google Shape;11178;p57">
                <a:extLst>
                  <a:ext uri="{FF2B5EF4-FFF2-40B4-BE49-F238E27FC236}">
                    <a16:creationId xmlns:a16="http://schemas.microsoft.com/office/drawing/2014/main" id="{967EA4DB-6925-40F1-A5B7-00275399AE02}"/>
                  </a:ext>
                </a:extLst>
              </p:cNvPr>
              <p:cNvSpPr/>
              <p:nvPr/>
            </p:nvSpPr>
            <p:spPr>
              <a:xfrm>
                <a:off x="2657289" y="1641983"/>
                <a:ext cx="64833" cy="73935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2323" extrusionOk="0">
                    <a:moveTo>
                      <a:pt x="1584" y="382"/>
                    </a:moveTo>
                    <a:lnTo>
                      <a:pt x="1584" y="1429"/>
                    </a:lnTo>
                    <a:cubicBezTo>
                      <a:pt x="1584" y="1596"/>
                      <a:pt x="1596" y="1751"/>
                      <a:pt x="1620" y="1929"/>
                    </a:cubicBezTo>
                    <a:lnTo>
                      <a:pt x="1596" y="1929"/>
                    </a:lnTo>
                    <a:cubicBezTo>
                      <a:pt x="929" y="1929"/>
                      <a:pt x="382" y="1382"/>
                      <a:pt x="382" y="715"/>
                    </a:cubicBezTo>
                    <a:cubicBezTo>
                      <a:pt x="382" y="596"/>
                      <a:pt x="394" y="489"/>
                      <a:pt x="429" y="382"/>
                    </a:cubicBezTo>
                    <a:close/>
                    <a:moveTo>
                      <a:pt x="298" y="1"/>
                    </a:moveTo>
                    <a:cubicBezTo>
                      <a:pt x="215" y="1"/>
                      <a:pt x="144" y="48"/>
                      <a:pt x="120" y="120"/>
                    </a:cubicBezTo>
                    <a:cubicBezTo>
                      <a:pt x="37" y="310"/>
                      <a:pt x="13" y="513"/>
                      <a:pt x="13" y="703"/>
                    </a:cubicBezTo>
                    <a:cubicBezTo>
                      <a:pt x="1" y="1596"/>
                      <a:pt x="727" y="2322"/>
                      <a:pt x="1608" y="2322"/>
                    </a:cubicBezTo>
                    <a:lnTo>
                      <a:pt x="1846" y="2322"/>
                    </a:lnTo>
                    <a:cubicBezTo>
                      <a:pt x="1906" y="2322"/>
                      <a:pt x="1942" y="2298"/>
                      <a:pt x="1989" y="2251"/>
                    </a:cubicBezTo>
                    <a:cubicBezTo>
                      <a:pt x="2025" y="2203"/>
                      <a:pt x="2037" y="2144"/>
                      <a:pt x="2037" y="2084"/>
                    </a:cubicBezTo>
                    <a:cubicBezTo>
                      <a:pt x="1989" y="1870"/>
                      <a:pt x="1977" y="1656"/>
                      <a:pt x="1977" y="1429"/>
                    </a:cubicBezTo>
                    <a:lnTo>
                      <a:pt x="1977" y="191"/>
                    </a:lnTo>
                    <a:cubicBezTo>
                      <a:pt x="1977" y="84"/>
                      <a:pt x="1882" y="1"/>
                      <a:pt x="17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30" name="Google Shape;11179;p57">
                <a:extLst>
                  <a:ext uri="{FF2B5EF4-FFF2-40B4-BE49-F238E27FC236}">
                    <a16:creationId xmlns:a16="http://schemas.microsoft.com/office/drawing/2014/main" id="{B0682E68-2068-410A-917B-2C50E38EA5C2}"/>
                  </a:ext>
                </a:extLst>
              </p:cNvPr>
              <p:cNvSpPr/>
              <p:nvPr/>
            </p:nvSpPr>
            <p:spPr>
              <a:xfrm>
                <a:off x="2633037" y="1617730"/>
                <a:ext cx="325945" cy="195198"/>
              </a:xfrm>
              <a:custGeom>
                <a:avLst/>
                <a:gdLst/>
                <a:ahLst/>
                <a:cxnLst/>
                <a:rect l="l" t="t" r="r" b="b"/>
                <a:pathLst>
                  <a:path w="10241" h="6133" extrusionOk="0">
                    <a:moveTo>
                      <a:pt x="9847" y="393"/>
                    </a:moveTo>
                    <a:lnTo>
                      <a:pt x="9847" y="2203"/>
                    </a:lnTo>
                    <a:cubicBezTo>
                      <a:pt x="9847" y="4168"/>
                      <a:pt x="8252" y="5763"/>
                      <a:pt x="6287" y="5763"/>
                    </a:cubicBezTo>
                    <a:cubicBezTo>
                      <a:pt x="4859" y="5763"/>
                      <a:pt x="3573" y="4918"/>
                      <a:pt x="3013" y="3584"/>
                    </a:cubicBezTo>
                    <a:cubicBezTo>
                      <a:pt x="2989" y="3513"/>
                      <a:pt x="2918" y="3465"/>
                      <a:pt x="2834" y="3465"/>
                    </a:cubicBezTo>
                    <a:lnTo>
                      <a:pt x="2382" y="3465"/>
                    </a:lnTo>
                    <a:cubicBezTo>
                      <a:pt x="1287" y="3465"/>
                      <a:pt x="394" y="2572"/>
                      <a:pt x="394" y="1489"/>
                    </a:cubicBezTo>
                    <a:cubicBezTo>
                      <a:pt x="382" y="1096"/>
                      <a:pt x="489" y="715"/>
                      <a:pt x="703" y="393"/>
                    </a:cubicBezTo>
                    <a:lnTo>
                      <a:pt x="8823" y="393"/>
                    </a:lnTo>
                    <a:lnTo>
                      <a:pt x="8823" y="1215"/>
                    </a:lnTo>
                    <a:cubicBezTo>
                      <a:pt x="8823" y="1310"/>
                      <a:pt x="8919" y="1405"/>
                      <a:pt x="9014" y="1405"/>
                    </a:cubicBezTo>
                    <a:cubicBezTo>
                      <a:pt x="9121" y="1405"/>
                      <a:pt x="9204" y="1310"/>
                      <a:pt x="9204" y="1215"/>
                    </a:cubicBezTo>
                    <a:lnTo>
                      <a:pt x="9204" y="393"/>
                    </a:lnTo>
                    <a:close/>
                    <a:moveTo>
                      <a:pt x="620" y="1"/>
                    </a:moveTo>
                    <a:cubicBezTo>
                      <a:pt x="560" y="1"/>
                      <a:pt x="501" y="36"/>
                      <a:pt x="477" y="84"/>
                    </a:cubicBezTo>
                    <a:cubicBezTo>
                      <a:pt x="179" y="477"/>
                      <a:pt x="25" y="977"/>
                      <a:pt x="25" y="1465"/>
                    </a:cubicBezTo>
                    <a:cubicBezTo>
                      <a:pt x="1" y="2787"/>
                      <a:pt x="1060" y="3846"/>
                      <a:pt x="2370" y="3846"/>
                    </a:cubicBezTo>
                    <a:lnTo>
                      <a:pt x="2704" y="3846"/>
                    </a:lnTo>
                    <a:cubicBezTo>
                      <a:pt x="3346" y="5239"/>
                      <a:pt x="4751" y="6132"/>
                      <a:pt x="6299" y="6132"/>
                    </a:cubicBezTo>
                    <a:cubicBezTo>
                      <a:pt x="8466" y="6132"/>
                      <a:pt x="10240" y="4370"/>
                      <a:pt x="10240" y="2191"/>
                    </a:cubicBezTo>
                    <a:lnTo>
                      <a:pt x="10240" y="203"/>
                    </a:lnTo>
                    <a:cubicBezTo>
                      <a:pt x="10240" y="96"/>
                      <a:pt x="10145" y="1"/>
                      <a:pt x="1005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31" name="Google Shape;11180;p57">
                <a:extLst>
                  <a:ext uri="{FF2B5EF4-FFF2-40B4-BE49-F238E27FC236}">
                    <a16:creationId xmlns:a16="http://schemas.microsoft.com/office/drawing/2014/main" id="{1684C6D6-650E-4764-9111-AA6E479CF0CE}"/>
                  </a:ext>
                </a:extLst>
              </p:cNvPr>
              <p:cNvSpPr/>
              <p:nvPr/>
            </p:nvSpPr>
            <p:spPr>
              <a:xfrm>
                <a:off x="2826293" y="1674574"/>
                <a:ext cx="99334" cy="10614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3335" extrusionOk="0">
                    <a:moveTo>
                      <a:pt x="2930" y="0"/>
                    </a:moveTo>
                    <a:cubicBezTo>
                      <a:pt x="2823" y="0"/>
                      <a:pt x="2739" y="96"/>
                      <a:pt x="2739" y="203"/>
                    </a:cubicBezTo>
                    <a:lnTo>
                      <a:pt x="2739" y="417"/>
                    </a:lnTo>
                    <a:cubicBezTo>
                      <a:pt x="2739" y="1822"/>
                      <a:pt x="1596" y="2965"/>
                      <a:pt x="191" y="2965"/>
                    </a:cubicBezTo>
                    <a:cubicBezTo>
                      <a:pt x="84" y="2965"/>
                      <a:pt x="1" y="3060"/>
                      <a:pt x="1" y="3156"/>
                    </a:cubicBezTo>
                    <a:cubicBezTo>
                      <a:pt x="1" y="3263"/>
                      <a:pt x="96" y="3334"/>
                      <a:pt x="203" y="3334"/>
                    </a:cubicBezTo>
                    <a:cubicBezTo>
                      <a:pt x="1811" y="3334"/>
                      <a:pt x="3120" y="2025"/>
                      <a:pt x="3120" y="417"/>
                    </a:cubicBezTo>
                    <a:lnTo>
                      <a:pt x="3120" y="203"/>
                    </a:lnTo>
                    <a:cubicBezTo>
                      <a:pt x="3120" y="96"/>
                      <a:pt x="3037" y="0"/>
                      <a:pt x="293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05" name="Google Shape;11254;p57">
              <a:extLst>
                <a:ext uri="{FF2B5EF4-FFF2-40B4-BE49-F238E27FC236}">
                  <a16:creationId xmlns:a16="http://schemas.microsoft.com/office/drawing/2014/main" id="{784C29E8-71AE-4C1F-B475-7322A3468715}"/>
                </a:ext>
              </a:extLst>
            </p:cNvPr>
            <p:cNvGrpSpPr/>
            <p:nvPr/>
          </p:nvGrpSpPr>
          <p:grpSpPr>
            <a:xfrm>
              <a:off x="3551159" y="2149210"/>
              <a:ext cx="430011" cy="364659"/>
              <a:chOff x="2661459" y="2015001"/>
              <a:chExt cx="322508" cy="273494"/>
            </a:xfrm>
            <a:solidFill>
              <a:schemeClr val="tx1"/>
            </a:solidFill>
          </p:grpSpPr>
          <p:sp>
            <p:nvSpPr>
              <p:cNvPr id="806" name="Google Shape;11255;p57">
                <a:extLst>
                  <a:ext uri="{FF2B5EF4-FFF2-40B4-BE49-F238E27FC236}">
                    <a16:creationId xmlns:a16="http://schemas.microsoft.com/office/drawing/2014/main" id="{02F86C97-C4FF-4457-AF08-4E87381F5EC8}"/>
                  </a:ext>
                </a:extLst>
              </p:cNvPr>
              <p:cNvSpPr/>
              <p:nvPr/>
            </p:nvSpPr>
            <p:spPr>
              <a:xfrm>
                <a:off x="2661459" y="2028878"/>
                <a:ext cx="322508" cy="259617"/>
              </a:xfrm>
              <a:custGeom>
                <a:avLst/>
                <a:gdLst/>
                <a:ahLst/>
                <a:cxnLst/>
                <a:rect l="l" t="t" r="r" b="b"/>
                <a:pathLst>
                  <a:path w="10133" h="8157" extrusionOk="0">
                    <a:moveTo>
                      <a:pt x="6156" y="2227"/>
                    </a:moveTo>
                    <a:lnTo>
                      <a:pt x="6966" y="2489"/>
                    </a:lnTo>
                    <a:cubicBezTo>
                      <a:pt x="6975" y="2492"/>
                      <a:pt x="6987" y="2494"/>
                      <a:pt x="6999" y="2494"/>
                    </a:cubicBezTo>
                    <a:cubicBezTo>
                      <a:pt x="7032" y="2494"/>
                      <a:pt x="7071" y="2483"/>
                      <a:pt x="7097" y="2465"/>
                    </a:cubicBezTo>
                    <a:lnTo>
                      <a:pt x="7347" y="2263"/>
                    </a:lnTo>
                    <a:lnTo>
                      <a:pt x="9121" y="4585"/>
                    </a:lnTo>
                    <a:lnTo>
                      <a:pt x="8847" y="4799"/>
                    </a:lnTo>
                    <a:cubicBezTo>
                      <a:pt x="8835" y="4787"/>
                      <a:pt x="8811" y="4763"/>
                      <a:pt x="8799" y="4763"/>
                    </a:cubicBezTo>
                    <a:lnTo>
                      <a:pt x="5728" y="3096"/>
                    </a:lnTo>
                    <a:lnTo>
                      <a:pt x="5847" y="2918"/>
                    </a:lnTo>
                    <a:cubicBezTo>
                      <a:pt x="5894" y="2846"/>
                      <a:pt x="5859" y="2763"/>
                      <a:pt x="5799" y="2715"/>
                    </a:cubicBezTo>
                    <a:cubicBezTo>
                      <a:pt x="5776" y="2700"/>
                      <a:pt x="5750" y="2693"/>
                      <a:pt x="5725" y="2693"/>
                    </a:cubicBezTo>
                    <a:cubicBezTo>
                      <a:pt x="5672" y="2693"/>
                      <a:pt x="5621" y="2723"/>
                      <a:pt x="5597" y="2763"/>
                    </a:cubicBezTo>
                    <a:lnTo>
                      <a:pt x="5263" y="3263"/>
                    </a:lnTo>
                    <a:cubicBezTo>
                      <a:pt x="5251" y="3299"/>
                      <a:pt x="5240" y="3311"/>
                      <a:pt x="5240" y="3335"/>
                    </a:cubicBezTo>
                    <a:lnTo>
                      <a:pt x="5240" y="4609"/>
                    </a:lnTo>
                    <a:cubicBezTo>
                      <a:pt x="5240" y="4870"/>
                      <a:pt x="5013" y="5085"/>
                      <a:pt x="4763" y="5085"/>
                    </a:cubicBezTo>
                    <a:cubicBezTo>
                      <a:pt x="4489" y="5085"/>
                      <a:pt x="4287" y="4859"/>
                      <a:pt x="4287" y="4609"/>
                    </a:cubicBezTo>
                    <a:lnTo>
                      <a:pt x="4287" y="3358"/>
                    </a:lnTo>
                    <a:lnTo>
                      <a:pt x="4561" y="2227"/>
                    </a:lnTo>
                    <a:close/>
                    <a:moveTo>
                      <a:pt x="2620" y="1727"/>
                    </a:moveTo>
                    <a:lnTo>
                      <a:pt x="2858" y="1870"/>
                    </a:lnTo>
                    <a:lnTo>
                      <a:pt x="906" y="5228"/>
                    </a:lnTo>
                    <a:lnTo>
                      <a:pt x="668" y="5097"/>
                    </a:lnTo>
                    <a:lnTo>
                      <a:pt x="2620" y="1727"/>
                    </a:lnTo>
                    <a:close/>
                    <a:moveTo>
                      <a:pt x="3108" y="4656"/>
                    </a:moveTo>
                    <a:cubicBezTo>
                      <a:pt x="3215" y="4656"/>
                      <a:pt x="3299" y="4704"/>
                      <a:pt x="3358" y="4799"/>
                    </a:cubicBezTo>
                    <a:cubicBezTo>
                      <a:pt x="3465" y="4942"/>
                      <a:pt x="3442" y="5156"/>
                      <a:pt x="3287" y="5251"/>
                    </a:cubicBezTo>
                    <a:lnTo>
                      <a:pt x="2263" y="6013"/>
                    </a:lnTo>
                    <a:cubicBezTo>
                      <a:pt x="2200" y="6057"/>
                      <a:pt x="2130" y="6079"/>
                      <a:pt x="2062" y="6079"/>
                    </a:cubicBezTo>
                    <a:cubicBezTo>
                      <a:pt x="1964" y="6079"/>
                      <a:pt x="1869" y="6033"/>
                      <a:pt x="1799" y="5942"/>
                    </a:cubicBezTo>
                    <a:cubicBezTo>
                      <a:pt x="1691" y="5799"/>
                      <a:pt x="1727" y="5597"/>
                      <a:pt x="1870" y="5478"/>
                    </a:cubicBezTo>
                    <a:lnTo>
                      <a:pt x="2918" y="4716"/>
                    </a:lnTo>
                    <a:cubicBezTo>
                      <a:pt x="2977" y="4680"/>
                      <a:pt x="3037" y="4656"/>
                      <a:pt x="3108" y="4656"/>
                    </a:cubicBezTo>
                    <a:close/>
                    <a:moveTo>
                      <a:pt x="3739" y="5418"/>
                    </a:moveTo>
                    <a:cubicBezTo>
                      <a:pt x="3823" y="5418"/>
                      <a:pt x="3918" y="5478"/>
                      <a:pt x="3977" y="5549"/>
                    </a:cubicBezTo>
                    <a:cubicBezTo>
                      <a:pt x="4073" y="5704"/>
                      <a:pt x="4049" y="5906"/>
                      <a:pt x="3894" y="6013"/>
                    </a:cubicBezTo>
                    <a:lnTo>
                      <a:pt x="3084" y="6609"/>
                    </a:lnTo>
                    <a:cubicBezTo>
                      <a:pt x="3021" y="6653"/>
                      <a:pt x="2952" y="6675"/>
                      <a:pt x="2885" y="6675"/>
                    </a:cubicBezTo>
                    <a:cubicBezTo>
                      <a:pt x="2788" y="6675"/>
                      <a:pt x="2695" y="6629"/>
                      <a:pt x="2632" y="6537"/>
                    </a:cubicBezTo>
                    <a:cubicBezTo>
                      <a:pt x="2525" y="6394"/>
                      <a:pt x="2561" y="6180"/>
                      <a:pt x="2703" y="6073"/>
                    </a:cubicBezTo>
                    <a:lnTo>
                      <a:pt x="3489" y="5513"/>
                    </a:lnTo>
                    <a:cubicBezTo>
                      <a:pt x="3525" y="5490"/>
                      <a:pt x="3549" y="5466"/>
                      <a:pt x="3585" y="5454"/>
                    </a:cubicBezTo>
                    <a:cubicBezTo>
                      <a:pt x="3632" y="5430"/>
                      <a:pt x="3680" y="5418"/>
                      <a:pt x="3739" y="5418"/>
                    </a:cubicBezTo>
                    <a:close/>
                    <a:moveTo>
                      <a:pt x="4269" y="6177"/>
                    </a:moveTo>
                    <a:cubicBezTo>
                      <a:pt x="4367" y="6177"/>
                      <a:pt x="4461" y="6221"/>
                      <a:pt x="4525" y="6299"/>
                    </a:cubicBezTo>
                    <a:cubicBezTo>
                      <a:pt x="4632" y="6442"/>
                      <a:pt x="4597" y="6656"/>
                      <a:pt x="4454" y="6764"/>
                    </a:cubicBezTo>
                    <a:lnTo>
                      <a:pt x="3882" y="7192"/>
                    </a:lnTo>
                    <a:cubicBezTo>
                      <a:pt x="3823" y="7232"/>
                      <a:pt x="3747" y="7255"/>
                      <a:pt x="3683" y="7255"/>
                    </a:cubicBezTo>
                    <a:cubicBezTo>
                      <a:pt x="3669" y="7255"/>
                      <a:pt x="3656" y="7254"/>
                      <a:pt x="3644" y="7252"/>
                    </a:cubicBezTo>
                    <a:cubicBezTo>
                      <a:pt x="3549" y="7240"/>
                      <a:pt x="3477" y="7192"/>
                      <a:pt x="3442" y="7121"/>
                    </a:cubicBezTo>
                    <a:cubicBezTo>
                      <a:pt x="3335" y="6966"/>
                      <a:pt x="3358" y="6775"/>
                      <a:pt x="3513" y="6656"/>
                    </a:cubicBezTo>
                    <a:lnTo>
                      <a:pt x="4061" y="6252"/>
                    </a:lnTo>
                    <a:lnTo>
                      <a:pt x="4073" y="6240"/>
                    </a:lnTo>
                    <a:cubicBezTo>
                      <a:pt x="4135" y="6197"/>
                      <a:pt x="4203" y="6177"/>
                      <a:pt x="4269" y="6177"/>
                    </a:cubicBezTo>
                    <a:close/>
                    <a:moveTo>
                      <a:pt x="2799" y="2549"/>
                    </a:moveTo>
                    <a:lnTo>
                      <a:pt x="3061" y="2715"/>
                    </a:lnTo>
                    <a:cubicBezTo>
                      <a:pt x="3086" y="2724"/>
                      <a:pt x="3105" y="2732"/>
                      <a:pt x="3127" y="2732"/>
                    </a:cubicBezTo>
                    <a:cubicBezTo>
                      <a:pt x="3136" y="2732"/>
                      <a:pt x="3145" y="2731"/>
                      <a:pt x="3156" y="2727"/>
                    </a:cubicBezTo>
                    <a:lnTo>
                      <a:pt x="3858" y="2656"/>
                    </a:lnTo>
                    <a:lnTo>
                      <a:pt x="4108" y="2751"/>
                    </a:lnTo>
                    <a:lnTo>
                      <a:pt x="3954" y="3335"/>
                    </a:lnTo>
                    <a:lnTo>
                      <a:pt x="3954" y="3370"/>
                    </a:lnTo>
                    <a:lnTo>
                      <a:pt x="3954" y="4632"/>
                    </a:lnTo>
                    <a:cubicBezTo>
                      <a:pt x="3954" y="5061"/>
                      <a:pt x="4299" y="5406"/>
                      <a:pt x="4728" y="5406"/>
                    </a:cubicBezTo>
                    <a:cubicBezTo>
                      <a:pt x="5168" y="5406"/>
                      <a:pt x="5501" y="5061"/>
                      <a:pt x="5501" y="4632"/>
                    </a:cubicBezTo>
                    <a:lnTo>
                      <a:pt x="5501" y="3406"/>
                    </a:lnTo>
                    <a:lnTo>
                      <a:pt x="5537" y="3370"/>
                    </a:lnTo>
                    <a:lnTo>
                      <a:pt x="8621" y="5049"/>
                    </a:lnTo>
                    <a:cubicBezTo>
                      <a:pt x="8811" y="5109"/>
                      <a:pt x="8871" y="5299"/>
                      <a:pt x="8776" y="5466"/>
                    </a:cubicBezTo>
                    <a:cubicBezTo>
                      <a:pt x="8718" y="5573"/>
                      <a:pt x="8609" y="5634"/>
                      <a:pt x="8492" y="5634"/>
                    </a:cubicBezTo>
                    <a:cubicBezTo>
                      <a:pt x="8440" y="5634"/>
                      <a:pt x="8386" y="5622"/>
                      <a:pt x="8335" y="5597"/>
                    </a:cubicBezTo>
                    <a:lnTo>
                      <a:pt x="6621" y="4656"/>
                    </a:lnTo>
                    <a:cubicBezTo>
                      <a:pt x="6599" y="4645"/>
                      <a:pt x="6574" y="4640"/>
                      <a:pt x="6550" y="4640"/>
                    </a:cubicBezTo>
                    <a:cubicBezTo>
                      <a:pt x="6497" y="4640"/>
                      <a:pt x="6447" y="4666"/>
                      <a:pt x="6430" y="4716"/>
                    </a:cubicBezTo>
                    <a:cubicBezTo>
                      <a:pt x="6383" y="4799"/>
                      <a:pt x="6418" y="4882"/>
                      <a:pt x="6490" y="4918"/>
                    </a:cubicBezTo>
                    <a:lnTo>
                      <a:pt x="7918" y="5692"/>
                    </a:lnTo>
                    <a:cubicBezTo>
                      <a:pt x="8085" y="5775"/>
                      <a:pt x="8145" y="5966"/>
                      <a:pt x="8049" y="6133"/>
                    </a:cubicBezTo>
                    <a:cubicBezTo>
                      <a:pt x="7985" y="6245"/>
                      <a:pt x="7877" y="6309"/>
                      <a:pt x="7766" y="6309"/>
                    </a:cubicBezTo>
                    <a:cubicBezTo>
                      <a:pt x="7713" y="6309"/>
                      <a:pt x="7659" y="6294"/>
                      <a:pt x="7609" y="6263"/>
                    </a:cubicBezTo>
                    <a:lnTo>
                      <a:pt x="6144" y="5478"/>
                    </a:lnTo>
                    <a:cubicBezTo>
                      <a:pt x="6122" y="5463"/>
                      <a:pt x="6097" y="5456"/>
                      <a:pt x="6073" y="5456"/>
                    </a:cubicBezTo>
                    <a:cubicBezTo>
                      <a:pt x="6020" y="5456"/>
                      <a:pt x="5970" y="5488"/>
                      <a:pt x="5954" y="5537"/>
                    </a:cubicBezTo>
                    <a:cubicBezTo>
                      <a:pt x="5906" y="5609"/>
                      <a:pt x="5942" y="5704"/>
                      <a:pt x="6013" y="5728"/>
                    </a:cubicBezTo>
                    <a:lnTo>
                      <a:pt x="7192" y="6371"/>
                    </a:lnTo>
                    <a:cubicBezTo>
                      <a:pt x="7347" y="6466"/>
                      <a:pt x="7395" y="6656"/>
                      <a:pt x="7323" y="6823"/>
                    </a:cubicBezTo>
                    <a:cubicBezTo>
                      <a:pt x="7255" y="6925"/>
                      <a:pt x="7139" y="6984"/>
                      <a:pt x="7018" y="6984"/>
                    </a:cubicBezTo>
                    <a:cubicBezTo>
                      <a:pt x="6969" y="6984"/>
                      <a:pt x="6919" y="6975"/>
                      <a:pt x="6871" y="6954"/>
                    </a:cubicBezTo>
                    <a:lnTo>
                      <a:pt x="5644" y="6287"/>
                    </a:lnTo>
                    <a:cubicBezTo>
                      <a:pt x="5616" y="6271"/>
                      <a:pt x="5587" y="6263"/>
                      <a:pt x="5560" y="6263"/>
                    </a:cubicBezTo>
                    <a:cubicBezTo>
                      <a:pt x="5509" y="6263"/>
                      <a:pt x="5465" y="6292"/>
                      <a:pt x="5442" y="6347"/>
                    </a:cubicBezTo>
                    <a:cubicBezTo>
                      <a:pt x="5406" y="6418"/>
                      <a:pt x="5430" y="6502"/>
                      <a:pt x="5501" y="6537"/>
                    </a:cubicBezTo>
                    <a:lnTo>
                      <a:pt x="6454" y="7061"/>
                    </a:lnTo>
                    <a:cubicBezTo>
                      <a:pt x="6609" y="7145"/>
                      <a:pt x="6668" y="7335"/>
                      <a:pt x="6597" y="7502"/>
                    </a:cubicBezTo>
                    <a:cubicBezTo>
                      <a:pt x="6531" y="7609"/>
                      <a:pt x="6419" y="7670"/>
                      <a:pt x="6301" y="7670"/>
                    </a:cubicBezTo>
                    <a:cubicBezTo>
                      <a:pt x="6249" y="7670"/>
                      <a:pt x="6196" y="7658"/>
                      <a:pt x="6144" y="7633"/>
                    </a:cubicBezTo>
                    <a:lnTo>
                      <a:pt x="5478" y="7264"/>
                    </a:lnTo>
                    <a:cubicBezTo>
                      <a:pt x="5478" y="7133"/>
                      <a:pt x="5430" y="7002"/>
                      <a:pt x="5347" y="6883"/>
                    </a:cubicBezTo>
                    <a:cubicBezTo>
                      <a:pt x="5228" y="6728"/>
                      <a:pt x="5061" y="6644"/>
                      <a:pt x="4882" y="6644"/>
                    </a:cubicBezTo>
                    <a:lnTo>
                      <a:pt x="4882" y="6597"/>
                    </a:lnTo>
                    <a:cubicBezTo>
                      <a:pt x="4906" y="6430"/>
                      <a:pt x="4870" y="6263"/>
                      <a:pt x="4763" y="6133"/>
                    </a:cubicBezTo>
                    <a:cubicBezTo>
                      <a:pt x="4644" y="5990"/>
                      <a:pt x="4478" y="5894"/>
                      <a:pt x="4299" y="5894"/>
                    </a:cubicBezTo>
                    <a:lnTo>
                      <a:pt x="4299" y="5847"/>
                    </a:lnTo>
                    <a:cubicBezTo>
                      <a:pt x="4335" y="5692"/>
                      <a:pt x="4287" y="5525"/>
                      <a:pt x="4180" y="5394"/>
                    </a:cubicBezTo>
                    <a:cubicBezTo>
                      <a:pt x="4061" y="5240"/>
                      <a:pt x="3894" y="5156"/>
                      <a:pt x="3716" y="5156"/>
                    </a:cubicBezTo>
                    <a:lnTo>
                      <a:pt x="3716" y="5109"/>
                    </a:lnTo>
                    <a:cubicBezTo>
                      <a:pt x="3751" y="4942"/>
                      <a:pt x="3704" y="4775"/>
                      <a:pt x="3596" y="4644"/>
                    </a:cubicBezTo>
                    <a:cubicBezTo>
                      <a:pt x="3476" y="4488"/>
                      <a:pt x="3297" y="4404"/>
                      <a:pt x="3111" y="4404"/>
                    </a:cubicBezTo>
                    <a:cubicBezTo>
                      <a:pt x="2984" y="4404"/>
                      <a:pt x="2855" y="4443"/>
                      <a:pt x="2739" y="4525"/>
                    </a:cubicBezTo>
                    <a:lnTo>
                      <a:pt x="1715" y="5275"/>
                    </a:lnTo>
                    <a:lnTo>
                      <a:pt x="1334" y="5073"/>
                    </a:lnTo>
                    <a:lnTo>
                      <a:pt x="2799" y="2549"/>
                    </a:lnTo>
                    <a:close/>
                    <a:moveTo>
                      <a:pt x="4855" y="6920"/>
                    </a:moveTo>
                    <a:cubicBezTo>
                      <a:pt x="4953" y="6920"/>
                      <a:pt x="5045" y="6960"/>
                      <a:pt x="5109" y="7037"/>
                    </a:cubicBezTo>
                    <a:cubicBezTo>
                      <a:pt x="5168" y="7133"/>
                      <a:pt x="5192" y="7228"/>
                      <a:pt x="5180" y="7299"/>
                    </a:cubicBezTo>
                    <a:cubicBezTo>
                      <a:pt x="5168" y="7383"/>
                      <a:pt x="5120" y="7466"/>
                      <a:pt x="5049" y="7526"/>
                    </a:cubicBezTo>
                    <a:lnTo>
                      <a:pt x="4704" y="7776"/>
                    </a:lnTo>
                    <a:cubicBezTo>
                      <a:pt x="4643" y="7818"/>
                      <a:pt x="4574" y="7838"/>
                      <a:pt x="4507" y="7838"/>
                    </a:cubicBezTo>
                    <a:cubicBezTo>
                      <a:pt x="4404" y="7838"/>
                      <a:pt x="4304" y="7791"/>
                      <a:pt x="4239" y="7704"/>
                    </a:cubicBezTo>
                    <a:cubicBezTo>
                      <a:pt x="4132" y="7549"/>
                      <a:pt x="4168" y="7347"/>
                      <a:pt x="4311" y="7240"/>
                    </a:cubicBezTo>
                    <a:lnTo>
                      <a:pt x="4644" y="7002"/>
                    </a:lnTo>
                    <a:lnTo>
                      <a:pt x="4656" y="6978"/>
                    </a:lnTo>
                    <a:cubicBezTo>
                      <a:pt x="4719" y="6939"/>
                      <a:pt x="4788" y="6920"/>
                      <a:pt x="4855" y="6920"/>
                    </a:cubicBezTo>
                    <a:close/>
                    <a:moveTo>
                      <a:pt x="172" y="0"/>
                    </a:moveTo>
                    <a:cubicBezTo>
                      <a:pt x="121" y="0"/>
                      <a:pt x="72" y="29"/>
                      <a:pt x="48" y="84"/>
                    </a:cubicBezTo>
                    <a:cubicBezTo>
                      <a:pt x="1" y="156"/>
                      <a:pt x="25" y="239"/>
                      <a:pt x="108" y="287"/>
                    </a:cubicBezTo>
                    <a:lnTo>
                      <a:pt x="2346" y="1584"/>
                    </a:lnTo>
                    <a:lnTo>
                      <a:pt x="406" y="4942"/>
                    </a:lnTo>
                    <a:lnTo>
                      <a:pt x="251" y="4847"/>
                    </a:lnTo>
                    <a:cubicBezTo>
                      <a:pt x="226" y="4830"/>
                      <a:pt x="199" y="4822"/>
                      <a:pt x="172" y="4822"/>
                    </a:cubicBezTo>
                    <a:cubicBezTo>
                      <a:pt x="121" y="4822"/>
                      <a:pt x="72" y="4851"/>
                      <a:pt x="48" y="4906"/>
                    </a:cubicBezTo>
                    <a:cubicBezTo>
                      <a:pt x="1" y="4978"/>
                      <a:pt x="25" y="5061"/>
                      <a:pt x="108" y="5109"/>
                    </a:cubicBezTo>
                    <a:lnTo>
                      <a:pt x="894" y="5549"/>
                    </a:lnTo>
                    <a:cubicBezTo>
                      <a:pt x="919" y="5566"/>
                      <a:pt x="947" y="5574"/>
                      <a:pt x="975" y="5574"/>
                    </a:cubicBezTo>
                    <a:cubicBezTo>
                      <a:pt x="1025" y="5574"/>
                      <a:pt x="1073" y="5548"/>
                      <a:pt x="1096" y="5501"/>
                    </a:cubicBezTo>
                    <a:lnTo>
                      <a:pt x="1215" y="5299"/>
                    </a:lnTo>
                    <a:lnTo>
                      <a:pt x="1525" y="5466"/>
                    </a:lnTo>
                    <a:cubicBezTo>
                      <a:pt x="1430" y="5680"/>
                      <a:pt x="1441" y="5918"/>
                      <a:pt x="1572" y="6121"/>
                    </a:cubicBezTo>
                    <a:cubicBezTo>
                      <a:pt x="1691" y="6287"/>
                      <a:pt x="1882" y="6371"/>
                      <a:pt x="2084" y="6371"/>
                    </a:cubicBezTo>
                    <a:cubicBezTo>
                      <a:pt x="2144" y="6371"/>
                      <a:pt x="2215" y="6359"/>
                      <a:pt x="2275" y="6347"/>
                    </a:cubicBezTo>
                    <a:cubicBezTo>
                      <a:pt x="2275" y="6478"/>
                      <a:pt x="2322" y="6597"/>
                      <a:pt x="2394" y="6716"/>
                    </a:cubicBezTo>
                    <a:cubicBezTo>
                      <a:pt x="2513" y="6883"/>
                      <a:pt x="2703" y="6966"/>
                      <a:pt x="2882" y="6966"/>
                    </a:cubicBezTo>
                    <a:cubicBezTo>
                      <a:pt x="2942" y="6966"/>
                      <a:pt x="3013" y="6954"/>
                      <a:pt x="3073" y="6942"/>
                    </a:cubicBezTo>
                    <a:cubicBezTo>
                      <a:pt x="3073" y="7061"/>
                      <a:pt x="3120" y="7192"/>
                      <a:pt x="3192" y="7299"/>
                    </a:cubicBezTo>
                    <a:cubicBezTo>
                      <a:pt x="3299" y="7430"/>
                      <a:pt x="3430" y="7514"/>
                      <a:pt x="3596" y="7549"/>
                    </a:cubicBezTo>
                    <a:cubicBezTo>
                      <a:pt x="3632" y="7549"/>
                      <a:pt x="3656" y="7561"/>
                      <a:pt x="3704" y="7561"/>
                    </a:cubicBezTo>
                    <a:cubicBezTo>
                      <a:pt x="3763" y="7561"/>
                      <a:pt x="3835" y="7549"/>
                      <a:pt x="3894" y="7537"/>
                    </a:cubicBezTo>
                    <a:cubicBezTo>
                      <a:pt x="3894" y="7668"/>
                      <a:pt x="3942" y="7787"/>
                      <a:pt x="4013" y="7895"/>
                    </a:cubicBezTo>
                    <a:cubicBezTo>
                      <a:pt x="4120" y="8026"/>
                      <a:pt x="4251" y="8109"/>
                      <a:pt x="4418" y="8145"/>
                    </a:cubicBezTo>
                    <a:cubicBezTo>
                      <a:pt x="4442" y="8145"/>
                      <a:pt x="4478" y="8157"/>
                      <a:pt x="4525" y="8157"/>
                    </a:cubicBezTo>
                    <a:cubicBezTo>
                      <a:pt x="4656" y="8157"/>
                      <a:pt x="4775" y="8109"/>
                      <a:pt x="4882" y="8037"/>
                    </a:cubicBezTo>
                    <a:lnTo>
                      <a:pt x="5216" y="7787"/>
                    </a:lnTo>
                    <a:cubicBezTo>
                      <a:pt x="5299" y="7728"/>
                      <a:pt x="5359" y="7668"/>
                      <a:pt x="5394" y="7597"/>
                    </a:cubicBezTo>
                    <a:lnTo>
                      <a:pt x="6013" y="7918"/>
                    </a:lnTo>
                    <a:cubicBezTo>
                      <a:pt x="6097" y="7966"/>
                      <a:pt x="6204" y="7990"/>
                      <a:pt x="6311" y="7990"/>
                    </a:cubicBezTo>
                    <a:cubicBezTo>
                      <a:pt x="6371" y="7990"/>
                      <a:pt x="6430" y="7978"/>
                      <a:pt x="6490" y="7966"/>
                    </a:cubicBezTo>
                    <a:cubicBezTo>
                      <a:pt x="6644" y="7918"/>
                      <a:pt x="6787" y="7811"/>
                      <a:pt x="6859" y="7668"/>
                    </a:cubicBezTo>
                    <a:cubicBezTo>
                      <a:pt x="6918" y="7549"/>
                      <a:pt x="6942" y="7430"/>
                      <a:pt x="6930" y="7299"/>
                    </a:cubicBezTo>
                    <a:cubicBezTo>
                      <a:pt x="6966" y="7299"/>
                      <a:pt x="7002" y="7311"/>
                      <a:pt x="7049" y="7311"/>
                    </a:cubicBezTo>
                    <a:cubicBezTo>
                      <a:pt x="7275" y="7311"/>
                      <a:pt x="7478" y="7192"/>
                      <a:pt x="7597" y="6990"/>
                    </a:cubicBezTo>
                    <a:cubicBezTo>
                      <a:pt x="7656" y="6871"/>
                      <a:pt x="7692" y="6740"/>
                      <a:pt x="7680" y="6609"/>
                    </a:cubicBezTo>
                    <a:cubicBezTo>
                      <a:pt x="7716" y="6609"/>
                      <a:pt x="7752" y="6633"/>
                      <a:pt x="7799" y="6633"/>
                    </a:cubicBezTo>
                    <a:cubicBezTo>
                      <a:pt x="8014" y="6633"/>
                      <a:pt x="8228" y="6514"/>
                      <a:pt x="8347" y="6299"/>
                    </a:cubicBezTo>
                    <a:cubicBezTo>
                      <a:pt x="8407" y="6180"/>
                      <a:pt x="8430" y="6061"/>
                      <a:pt x="8418" y="5930"/>
                    </a:cubicBezTo>
                    <a:cubicBezTo>
                      <a:pt x="8454" y="5930"/>
                      <a:pt x="8490" y="5942"/>
                      <a:pt x="8538" y="5942"/>
                    </a:cubicBezTo>
                    <a:cubicBezTo>
                      <a:pt x="8597" y="5942"/>
                      <a:pt x="8657" y="5930"/>
                      <a:pt x="8716" y="5918"/>
                    </a:cubicBezTo>
                    <a:cubicBezTo>
                      <a:pt x="8883" y="5871"/>
                      <a:pt x="9014" y="5763"/>
                      <a:pt x="9085" y="5621"/>
                    </a:cubicBezTo>
                    <a:cubicBezTo>
                      <a:pt x="9169" y="5466"/>
                      <a:pt x="9192" y="5299"/>
                      <a:pt x="9133" y="5144"/>
                    </a:cubicBezTo>
                    <a:cubicBezTo>
                      <a:pt x="9121" y="5097"/>
                      <a:pt x="9109" y="5061"/>
                      <a:pt x="9085" y="5037"/>
                    </a:cubicBezTo>
                    <a:lnTo>
                      <a:pt x="9347" y="4859"/>
                    </a:lnTo>
                    <a:lnTo>
                      <a:pt x="9478" y="5037"/>
                    </a:lnTo>
                    <a:cubicBezTo>
                      <a:pt x="9506" y="5072"/>
                      <a:pt x="9550" y="5090"/>
                      <a:pt x="9593" y="5090"/>
                    </a:cubicBezTo>
                    <a:cubicBezTo>
                      <a:pt x="9625" y="5090"/>
                      <a:pt x="9656" y="5081"/>
                      <a:pt x="9681" y="5061"/>
                    </a:cubicBezTo>
                    <a:lnTo>
                      <a:pt x="10085" y="4739"/>
                    </a:lnTo>
                    <a:cubicBezTo>
                      <a:pt x="10121" y="4668"/>
                      <a:pt x="10133" y="4573"/>
                      <a:pt x="10085" y="4513"/>
                    </a:cubicBezTo>
                    <a:cubicBezTo>
                      <a:pt x="10065" y="4479"/>
                      <a:pt x="10019" y="4460"/>
                      <a:pt x="9974" y="4460"/>
                    </a:cubicBezTo>
                    <a:cubicBezTo>
                      <a:pt x="9941" y="4460"/>
                      <a:pt x="9908" y="4470"/>
                      <a:pt x="9883" y="4489"/>
                    </a:cubicBezTo>
                    <a:lnTo>
                      <a:pt x="9585" y="4704"/>
                    </a:lnTo>
                    <a:lnTo>
                      <a:pt x="7252" y="1644"/>
                    </a:lnTo>
                    <a:lnTo>
                      <a:pt x="8585" y="775"/>
                    </a:lnTo>
                    <a:cubicBezTo>
                      <a:pt x="8657" y="739"/>
                      <a:pt x="8680" y="644"/>
                      <a:pt x="8633" y="572"/>
                    </a:cubicBezTo>
                    <a:cubicBezTo>
                      <a:pt x="8602" y="526"/>
                      <a:pt x="8556" y="500"/>
                      <a:pt x="8505" y="500"/>
                    </a:cubicBezTo>
                    <a:cubicBezTo>
                      <a:pt x="8478" y="500"/>
                      <a:pt x="8448" y="508"/>
                      <a:pt x="8418" y="525"/>
                    </a:cubicBezTo>
                    <a:lnTo>
                      <a:pt x="6954" y="1477"/>
                    </a:lnTo>
                    <a:cubicBezTo>
                      <a:pt x="6871" y="1525"/>
                      <a:pt x="6859" y="1632"/>
                      <a:pt x="6906" y="1680"/>
                    </a:cubicBezTo>
                    <a:lnTo>
                      <a:pt x="7168" y="2037"/>
                    </a:lnTo>
                    <a:lnTo>
                      <a:pt x="6978" y="2192"/>
                    </a:lnTo>
                    <a:lnTo>
                      <a:pt x="6216" y="1942"/>
                    </a:lnTo>
                    <a:cubicBezTo>
                      <a:pt x="6204" y="1942"/>
                      <a:pt x="6192" y="1918"/>
                      <a:pt x="6180" y="1918"/>
                    </a:cubicBezTo>
                    <a:lnTo>
                      <a:pt x="4430" y="1918"/>
                    </a:lnTo>
                    <a:cubicBezTo>
                      <a:pt x="4358" y="1918"/>
                      <a:pt x="4299" y="1965"/>
                      <a:pt x="4287" y="2037"/>
                    </a:cubicBezTo>
                    <a:lnTo>
                      <a:pt x="4180" y="2430"/>
                    </a:lnTo>
                    <a:lnTo>
                      <a:pt x="3930" y="2323"/>
                    </a:lnTo>
                    <a:cubicBezTo>
                      <a:pt x="3894" y="2311"/>
                      <a:pt x="3882" y="2311"/>
                      <a:pt x="3846" y="2311"/>
                    </a:cubicBezTo>
                    <a:lnTo>
                      <a:pt x="3168" y="2382"/>
                    </a:lnTo>
                    <a:lnTo>
                      <a:pt x="2930" y="2251"/>
                    </a:lnTo>
                    <a:lnTo>
                      <a:pt x="3156" y="1858"/>
                    </a:lnTo>
                    <a:cubicBezTo>
                      <a:pt x="3192" y="1787"/>
                      <a:pt x="3168" y="1703"/>
                      <a:pt x="3096" y="1656"/>
                    </a:cubicBezTo>
                    <a:lnTo>
                      <a:pt x="251" y="25"/>
                    </a:lnTo>
                    <a:cubicBezTo>
                      <a:pt x="226" y="8"/>
                      <a:pt x="199" y="0"/>
                      <a:pt x="1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07" name="Google Shape;11256;p57">
                <a:extLst>
                  <a:ext uri="{FF2B5EF4-FFF2-40B4-BE49-F238E27FC236}">
                    <a16:creationId xmlns:a16="http://schemas.microsoft.com/office/drawing/2014/main" id="{E3A4731D-A370-47C1-BCA8-ED2F1C387D46}"/>
                  </a:ext>
                </a:extLst>
              </p:cNvPr>
              <p:cNvSpPr/>
              <p:nvPr/>
            </p:nvSpPr>
            <p:spPr>
              <a:xfrm>
                <a:off x="2946442" y="2015001"/>
                <a:ext cx="37525" cy="26799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842" extrusionOk="0">
                    <a:moveTo>
                      <a:pt x="1011" y="1"/>
                    </a:moveTo>
                    <a:cubicBezTo>
                      <a:pt x="983" y="1"/>
                      <a:pt x="955" y="7"/>
                      <a:pt x="929" y="20"/>
                    </a:cubicBezTo>
                    <a:lnTo>
                      <a:pt x="96" y="556"/>
                    </a:lnTo>
                    <a:cubicBezTo>
                      <a:pt x="24" y="603"/>
                      <a:pt x="0" y="699"/>
                      <a:pt x="48" y="770"/>
                    </a:cubicBezTo>
                    <a:cubicBezTo>
                      <a:pt x="84" y="818"/>
                      <a:pt x="119" y="842"/>
                      <a:pt x="167" y="842"/>
                    </a:cubicBezTo>
                    <a:cubicBezTo>
                      <a:pt x="203" y="842"/>
                      <a:pt x="226" y="830"/>
                      <a:pt x="238" y="818"/>
                    </a:cubicBezTo>
                    <a:lnTo>
                      <a:pt x="1072" y="282"/>
                    </a:lnTo>
                    <a:cubicBezTo>
                      <a:pt x="1167" y="234"/>
                      <a:pt x="1179" y="127"/>
                      <a:pt x="1131" y="68"/>
                    </a:cubicBezTo>
                    <a:cubicBezTo>
                      <a:pt x="1108" y="22"/>
                      <a:pt x="1061" y="1"/>
                      <a:pt x="10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59" name="Google Shape;11308;p57">
              <a:extLst>
                <a:ext uri="{FF2B5EF4-FFF2-40B4-BE49-F238E27FC236}">
                  <a16:creationId xmlns:a16="http://schemas.microsoft.com/office/drawing/2014/main" id="{D6532B1F-7BF3-41C4-BAED-509264A37348}"/>
                </a:ext>
              </a:extLst>
            </p:cNvPr>
            <p:cNvGrpSpPr/>
            <p:nvPr/>
          </p:nvGrpSpPr>
          <p:grpSpPr>
            <a:xfrm>
              <a:off x="3606984" y="3497061"/>
              <a:ext cx="318360" cy="495788"/>
              <a:chOff x="2722090" y="2890162"/>
              <a:chExt cx="238770" cy="371841"/>
            </a:xfrm>
            <a:solidFill>
              <a:schemeClr val="tx1"/>
            </a:solidFill>
          </p:grpSpPr>
          <p:sp>
            <p:nvSpPr>
              <p:cNvPr id="860" name="Google Shape;11309;p57">
                <a:extLst>
                  <a:ext uri="{FF2B5EF4-FFF2-40B4-BE49-F238E27FC236}">
                    <a16:creationId xmlns:a16="http://schemas.microsoft.com/office/drawing/2014/main" id="{F9EFB5B6-1F31-4BD9-9CCA-99A6252A4CB9}"/>
                  </a:ext>
                </a:extLst>
              </p:cNvPr>
              <p:cNvSpPr/>
              <p:nvPr/>
            </p:nvSpPr>
            <p:spPr>
              <a:xfrm>
                <a:off x="2722090" y="2890162"/>
                <a:ext cx="238770" cy="371841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11683" extrusionOk="0">
                    <a:moveTo>
                      <a:pt x="3835" y="372"/>
                    </a:moveTo>
                    <a:lnTo>
                      <a:pt x="3966" y="419"/>
                    </a:lnTo>
                    <a:cubicBezTo>
                      <a:pt x="4132" y="491"/>
                      <a:pt x="4251" y="634"/>
                      <a:pt x="4347" y="848"/>
                    </a:cubicBezTo>
                    <a:cubicBezTo>
                      <a:pt x="4168" y="812"/>
                      <a:pt x="4001" y="788"/>
                      <a:pt x="3835" y="777"/>
                    </a:cubicBezTo>
                    <a:lnTo>
                      <a:pt x="3835" y="372"/>
                    </a:lnTo>
                    <a:close/>
                    <a:moveTo>
                      <a:pt x="6609" y="9135"/>
                    </a:moveTo>
                    <a:cubicBezTo>
                      <a:pt x="6716" y="9135"/>
                      <a:pt x="6799" y="9230"/>
                      <a:pt x="6799" y="9337"/>
                    </a:cubicBezTo>
                    <a:lnTo>
                      <a:pt x="6799" y="9528"/>
                    </a:lnTo>
                    <a:lnTo>
                      <a:pt x="6609" y="9528"/>
                    </a:lnTo>
                    <a:cubicBezTo>
                      <a:pt x="6513" y="9528"/>
                      <a:pt x="6442" y="9599"/>
                      <a:pt x="6442" y="9694"/>
                    </a:cubicBezTo>
                    <a:cubicBezTo>
                      <a:pt x="6442" y="9778"/>
                      <a:pt x="6513" y="9849"/>
                      <a:pt x="6609" y="9849"/>
                    </a:cubicBezTo>
                    <a:lnTo>
                      <a:pt x="6978" y="9849"/>
                    </a:lnTo>
                    <a:cubicBezTo>
                      <a:pt x="7085" y="9849"/>
                      <a:pt x="7168" y="9944"/>
                      <a:pt x="7168" y="10040"/>
                    </a:cubicBezTo>
                    <a:lnTo>
                      <a:pt x="7168" y="11147"/>
                    </a:lnTo>
                    <a:cubicBezTo>
                      <a:pt x="7156" y="11266"/>
                      <a:pt x="7073" y="11361"/>
                      <a:pt x="6966" y="11361"/>
                    </a:cubicBezTo>
                    <a:lnTo>
                      <a:pt x="1477" y="11361"/>
                    </a:lnTo>
                    <a:cubicBezTo>
                      <a:pt x="1370" y="11361"/>
                      <a:pt x="1275" y="11266"/>
                      <a:pt x="1275" y="11159"/>
                    </a:cubicBezTo>
                    <a:lnTo>
                      <a:pt x="1275" y="10063"/>
                    </a:lnTo>
                    <a:cubicBezTo>
                      <a:pt x="1275" y="9956"/>
                      <a:pt x="1370" y="9873"/>
                      <a:pt x="1477" y="9873"/>
                    </a:cubicBezTo>
                    <a:lnTo>
                      <a:pt x="5859" y="9873"/>
                    </a:lnTo>
                    <a:cubicBezTo>
                      <a:pt x="5954" y="9873"/>
                      <a:pt x="6025" y="9790"/>
                      <a:pt x="6025" y="9706"/>
                    </a:cubicBezTo>
                    <a:cubicBezTo>
                      <a:pt x="6025" y="9611"/>
                      <a:pt x="5954" y="9540"/>
                      <a:pt x="5859" y="9540"/>
                    </a:cubicBezTo>
                    <a:lnTo>
                      <a:pt x="1656" y="9540"/>
                    </a:lnTo>
                    <a:lnTo>
                      <a:pt x="1656" y="9337"/>
                    </a:lnTo>
                    <a:cubicBezTo>
                      <a:pt x="1656" y="9230"/>
                      <a:pt x="1739" y="9135"/>
                      <a:pt x="1846" y="9135"/>
                    </a:cubicBezTo>
                    <a:close/>
                    <a:moveTo>
                      <a:pt x="3739" y="1"/>
                    </a:moveTo>
                    <a:cubicBezTo>
                      <a:pt x="3703" y="1"/>
                      <a:pt x="3678" y="3"/>
                      <a:pt x="3668" y="3"/>
                    </a:cubicBezTo>
                    <a:cubicBezTo>
                      <a:pt x="3585" y="15"/>
                      <a:pt x="3513" y="74"/>
                      <a:pt x="3513" y="157"/>
                    </a:cubicBezTo>
                    <a:lnTo>
                      <a:pt x="3513" y="729"/>
                    </a:lnTo>
                    <a:cubicBezTo>
                      <a:pt x="3438" y="725"/>
                      <a:pt x="3373" y="724"/>
                      <a:pt x="3319" y="724"/>
                    </a:cubicBezTo>
                    <a:cubicBezTo>
                      <a:pt x="3210" y="724"/>
                      <a:pt x="3144" y="729"/>
                      <a:pt x="3120" y="729"/>
                    </a:cubicBezTo>
                    <a:cubicBezTo>
                      <a:pt x="3037" y="729"/>
                      <a:pt x="2954" y="812"/>
                      <a:pt x="2954" y="908"/>
                    </a:cubicBezTo>
                    <a:cubicBezTo>
                      <a:pt x="2954" y="991"/>
                      <a:pt x="3049" y="1074"/>
                      <a:pt x="3132" y="1074"/>
                    </a:cubicBezTo>
                    <a:cubicBezTo>
                      <a:pt x="3135" y="1074"/>
                      <a:pt x="3172" y="1073"/>
                      <a:pt x="3236" y="1073"/>
                    </a:cubicBezTo>
                    <a:cubicBezTo>
                      <a:pt x="3649" y="1073"/>
                      <a:pt x="5188" y="1135"/>
                      <a:pt x="6156" y="2062"/>
                    </a:cubicBezTo>
                    <a:cubicBezTo>
                      <a:pt x="6704" y="2586"/>
                      <a:pt x="6978" y="3301"/>
                      <a:pt x="6978" y="4194"/>
                    </a:cubicBezTo>
                    <a:cubicBezTo>
                      <a:pt x="6978" y="5158"/>
                      <a:pt x="6764" y="5753"/>
                      <a:pt x="6549" y="6408"/>
                    </a:cubicBezTo>
                    <a:cubicBezTo>
                      <a:pt x="6323" y="7063"/>
                      <a:pt x="6085" y="7742"/>
                      <a:pt x="6073" y="8778"/>
                    </a:cubicBezTo>
                    <a:lnTo>
                      <a:pt x="2120" y="8778"/>
                    </a:lnTo>
                    <a:cubicBezTo>
                      <a:pt x="2084" y="8694"/>
                      <a:pt x="2025" y="8492"/>
                      <a:pt x="2025" y="8218"/>
                    </a:cubicBezTo>
                    <a:cubicBezTo>
                      <a:pt x="2025" y="7766"/>
                      <a:pt x="2299" y="6730"/>
                      <a:pt x="4168" y="4860"/>
                    </a:cubicBezTo>
                    <a:cubicBezTo>
                      <a:pt x="4227" y="4801"/>
                      <a:pt x="4227" y="4729"/>
                      <a:pt x="4192" y="4658"/>
                    </a:cubicBezTo>
                    <a:cubicBezTo>
                      <a:pt x="4157" y="4606"/>
                      <a:pt x="4109" y="4573"/>
                      <a:pt x="4058" y="4573"/>
                    </a:cubicBezTo>
                    <a:cubicBezTo>
                      <a:pt x="4040" y="4573"/>
                      <a:pt x="4020" y="4577"/>
                      <a:pt x="4001" y="4587"/>
                    </a:cubicBezTo>
                    <a:cubicBezTo>
                      <a:pt x="4001" y="4587"/>
                      <a:pt x="3902" y="4611"/>
                      <a:pt x="3741" y="4611"/>
                    </a:cubicBezTo>
                    <a:cubicBezTo>
                      <a:pt x="3530" y="4611"/>
                      <a:pt x="3214" y="4569"/>
                      <a:pt x="2882" y="4372"/>
                    </a:cubicBezTo>
                    <a:cubicBezTo>
                      <a:pt x="2803" y="4328"/>
                      <a:pt x="2715" y="4306"/>
                      <a:pt x="2627" y="4306"/>
                    </a:cubicBezTo>
                    <a:cubicBezTo>
                      <a:pt x="2503" y="4306"/>
                      <a:pt x="2379" y="4348"/>
                      <a:pt x="2275" y="4432"/>
                    </a:cubicBezTo>
                    <a:cubicBezTo>
                      <a:pt x="2058" y="4611"/>
                      <a:pt x="1655" y="4842"/>
                      <a:pt x="1053" y="4842"/>
                    </a:cubicBezTo>
                    <a:cubicBezTo>
                      <a:pt x="895" y="4842"/>
                      <a:pt x="723" y="4826"/>
                      <a:pt x="537" y="4789"/>
                    </a:cubicBezTo>
                    <a:lnTo>
                      <a:pt x="382" y="4075"/>
                    </a:lnTo>
                    <a:lnTo>
                      <a:pt x="2156" y="2301"/>
                    </a:lnTo>
                    <a:cubicBezTo>
                      <a:pt x="2180" y="2277"/>
                      <a:pt x="2203" y="2229"/>
                      <a:pt x="2203" y="2193"/>
                    </a:cubicBezTo>
                    <a:lnTo>
                      <a:pt x="2203" y="1967"/>
                    </a:lnTo>
                    <a:cubicBezTo>
                      <a:pt x="2203" y="1860"/>
                      <a:pt x="2275" y="1789"/>
                      <a:pt x="2382" y="1777"/>
                    </a:cubicBezTo>
                    <a:cubicBezTo>
                      <a:pt x="2501" y="1764"/>
                      <a:pt x="2692" y="1750"/>
                      <a:pt x="2929" y="1750"/>
                    </a:cubicBezTo>
                    <a:cubicBezTo>
                      <a:pt x="3355" y="1750"/>
                      <a:pt x="3928" y="1796"/>
                      <a:pt x="4501" y="1979"/>
                    </a:cubicBezTo>
                    <a:cubicBezTo>
                      <a:pt x="4522" y="1987"/>
                      <a:pt x="4544" y="1991"/>
                      <a:pt x="4565" y="1991"/>
                    </a:cubicBezTo>
                    <a:cubicBezTo>
                      <a:pt x="4639" y="1991"/>
                      <a:pt x="4706" y="1943"/>
                      <a:pt x="4716" y="1860"/>
                    </a:cubicBezTo>
                    <a:cubicBezTo>
                      <a:pt x="4739" y="1777"/>
                      <a:pt x="4704" y="1670"/>
                      <a:pt x="4597" y="1658"/>
                    </a:cubicBezTo>
                    <a:cubicBezTo>
                      <a:pt x="3956" y="1457"/>
                      <a:pt x="3315" y="1408"/>
                      <a:pt x="2856" y="1408"/>
                    </a:cubicBezTo>
                    <a:cubicBezTo>
                      <a:pt x="2632" y="1408"/>
                      <a:pt x="2451" y="1420"/>
                      <a:pt x="2334" y="1431"/>
                    </a:cubicBezTo>
                    <a:cubicBezTo>
                      <a:pt x="2049" y="1455"/>
                      <a:pt x="1846" y="1681"/>
                      <a:pt x="1846" y="1967"/>
                    </a:cubicBezTo>
                    <a:lnTo>
                      <a:pt x="1846" y="2110"/>
                    </a:lnTo>
                    <a:lnTo>
                      <a:pt x="60" y="3896"/>
                    </a:lnTo>
                    <a:cubicBezTo>
                      <a:pt x="13" y="3944"/>
                      <a:pt x="1" y="4003"/>
                      <a:pt x="13" y="4051"/>
                    </a:cubicBezTo>
                    <a:lnTo>
                      <a:pt x="191" y="4956"/>
                    </a:lnTo>
                    <a:cubicBezTo>
                      <a:pt x="203" y="5015"/>
                      <a:pt x="251" y="5075"/>
                      <a:pt x="310" y="5087"/>
                    </a:cubicBezTo>
                    <a:cubicBezTo>
                      <a:pt x="569" y="5151"/>
                      <a:pt x="806" y="5178"/>
                      <a:pt x="1022" y="5178"/>
                    </a:cubicBezTo>
                    <a:cubicBezTo>
                      <a:pt x="1722" y="5178"/>
                      <a:pt x="2199" y="4897"/>
                      <a:pt x="2453" y="4706"/>
                    </a:cubicBezTo>
                    <a:cubicBezTo>
                      <a:pt x="2497" y="4669"/>
                      <a:pt x="2550" y="4655"/>
                      <a:pt x="2598" y="4655"/>
                    </a:cubicBezTo>
                    <a:cubicBezTo>
                      <a:pt x="2628" y="4655"/>
                      <a:pt x="2657" y="4661"/>
                      <a:pt x="2680" y="4670"/>
                    </a:cubicBezTo>
                    <a:cubicBezTo>
                      <a:pt x="3001" y="4872"/>
                      <a:pt x="3335" y="4932"/>
                      <a:pt x="3573" y="4944"/>
                    </a:cubicBezTo>
                    <a:cubicBezTo>
                      <a:pt x="1977" y="6611"/>
                      <a:pt x="1632" y="7635"/>
                      <a:pt x="1632" y="8218"/>
                    </a:cubicBezTo>
                    <a:cubicBezTo>
                      <a:pt x="1632" y="8456"/>
                      <a:pt x="1680" y="8647"/>
                      <a:pt x="1727" y="8778"/>
                    </a:cubicBezTo>
                    <a:cubicBezTo>
                      <a:pt x="1465" y="8825"/>
                      <a:pt x="1275" y="9051"/>
                      <a:pt x="1275" y="9313"/>
                    </a:cubicBezTo>
                    <a:lnTo>
                      <a:pt x="1275" y="9540"/>
                    </a:lnTo>
                    <a:cubicBezTo>
                      <a:pt x="1072" y="9611"/>
                      <a:pt x="906" y="9801"/>
                      <a:pt x="906" y="10040"/>
                    </a:cubicBezTo>
                    <a:lnTo>
                      <a:pt x="906" y="11147"/>
                    </a:lnTo>
                    <a:cubicBezTo>
                      <a:pt x="906" y="11445"/>
                      <a:pt x="1144" y="11683"/>
                      <a:pt x="1441" y="11683"/>
                    </a:cubicBezTo>
                    <a:lnTo>
                      <a:pt x="6930" y="11683"/>
                    </a:lnTo>
                    <a:cubicBezTo>
                      <a:pt x="7228" y="11683"/>
                      <a:pt x="7466" y="11445"/>
                      <a:pt x="7466" y="11147"/>
                    </a:cubicBezTo>
                    <a:lnTo>
                      <a:pt x="7466" y="10040"/>
                    </a:lnTo>
                    <a:cubicBezTo>
                      <a:pt x="7502" y="9825"/>
                      <a:pt x="7347" y="9611"/>
                      <a:pt x="7145" y="9551"/>
                    </a:cubicBezTo>
                    <a:lnTo>
                      <a:pt x="7145" y="9337"/>
                    </a:lnTo>
                    <a:cubicBezTo>
                      <a:pt x="7145" y="9039"/>
                      <a:pt x="6906" y="8801"/>
                      <a:pt x="6609" y="8801"/>
                    </a:cubicBezTo>
                    <a:lnTo>
                      <a:pt x="6418" y="8801"/>
                    </a:lnTo>
                    <a:cubicBezTo>
                      <a:pt x="6442" y="7801"/>
                      <a:pt x="6656" y="7158"/>
                      <a:pt x="6871" y="6527"/>
                    </a:cubicBezTo>
                    <a:cubicBezTo>
                      <a:pt x="7097" y="5896"/>
                      <a:pt x="7323" y="5229"/>
                      <a:pt x="7323" y="4206"/>
                    </a:cubicBezTo>
                    <a:cubicBezTo>
                      <a:pt x="7323" y="3229"/>
                      <a:pt x="7014" y="2420"/>
                      <a:pt x="6394" y="1824"/>
                    </a:cubicBezTo>
                    <a:cubicBezTo>
                      <a:pt x="5906" y="1372"/>
                      <a:pt x="5299" y="1098"/>
                      <a:pt x="4751" y="931"/>
                    </a:cubicBezTo>
                    <a:cubicBezTo>
                      <a:pt x="4632" y="431"/>
                      <a:pt x="4358" y="205"/>
                      <a:pt x="4156" y="98"/>
                    </a:cubicBezTo>
                    <a:cubicBezTo>
                      <a:pt x="3986" y="13"/>
                      <a:pt x="3828" y="1"/>
                      <a:pt x="3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61" name="Google Shape;11310;p57">
                <a:extLst>
                  <a:ext uri="{FF2B5EF4-FFF2-40B4-BE49-F238E27FC236}">
                    <a16:creationId xmlns:a16="http://schemas.microsoft.com/office/drawing/2014/main" id="{C6837B2F-5B73-4644-8576-42EA62476CFC}"/>
                  </a:ext>
                </a:extLst>
              </p:cNvPr>
              <p:cNvSpPr/>
              <p:nvPr/>
            </p:nvSpPr>
            <p:spPr>
              <a:xfrm>
                <a:off x="2882023" y="2951111"/>
                <a:ext cx="21993" cy="16837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29" extrusionOk="0">
                    <a:moveTo>
                      <a:pt x="202" y="0"/>
                    </a:moveTo>
                    <a:cubicBezTo>
                      <a:pt x="138" y="0"/>
                      <a:pt x="81" y="30"/>
                      <a:pt x="48" y="88"/>
                    </a:cubicBezTo>
                    <a:cubicBezTo>
                      <a:pt x="0" y="183"/>
                      <a:pt x="36" y="290"/>
                      <a:pt x="119" y="338"/>
                    </a:cubicBezTo>
                    <a:cubicBezTo>
                      <a:pt x="215" y="374"/>
                      <a:pt x="298" y="433"/>
                      <a:pt x="393" y="493"/>
                    </a:cubicBezTo>
                    <a:cubicBezTo>
                      <a:pt x="417" y="517"/>
                      <a:pt x="453" y="528"/>
                      <a:pt x="476" y="528"/>
                    </a:cubicBezTo>
                    <a:cubicBezTo>
                      <a:pt x="536" y="528"/>
                      <a:pt x="584" y="493"/>
                      <a:pt x="631" y="457"/>
                    </a:cubicBezTo>
                    <a:cubicBezTo>
                      <a:pt x="691" y="362"/>
                      <a:pt x="655" y="255"/>
                      <a:pt x="584" y="195"/>
                    </a:cubicBezTo>
                    <a:cubicBezTo>
                      <a:pt x="488" y="136"/>
                      <a:pt x="393" y="76"/>
                      <a:pt x="286" y="16"/>
                    </a:cubicBezTo>
                    <a:cubicBezTo>
                      <a:pt x="257" y="6"/>
                      <a:pt x="229" y="0"/>
                      <a:pt x="20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62" name="Google Shape;11311;p57">
                <a:extLst>
                  <a:ext uri="{FF2B5EF4-FFF2-40B4-BE49-F238E27FC236}">
                    <a16:creationId xmlns:a16="http://schemas.microsoft.com/office/drawing/2014/main" id="{88BDBFBE-4C7C-4D68-9B38-66BB01E12819}"/>
                  </a:ext>
                </a:extLst>
              </p:cNvPr>
              <p:cNvSpPr/>
              <p:nvPr/>
            </p:nvSpPr>
            <p:spPr>
              <a:xfrm>
                <a:off x="2804332" y="2960341"/>
                <a:ext cx="11012" cy="15946"/>
              </a:xfrm>
              <a:custGeom>
                <a:avLst/>
                <a:gdLst/>
                <a:ahLst/>
                <a:cxnLst/>
                <a:rect l="l" t="t" r="r" b="b"/>
                <a:pathLst>
                  <a:path w="346" h="501" extrusionOk="0">
                    <a:moveTo>
                      <a:pt x="167" y="0"/>
                    </a:moveTo>
                    <a:cubicBezTo>
                      <a:pt x="84" y="0"/>
                      <a:pt x="0" y="72"/>
                      <a:pt x="0" y="167"/>
                    </a:cubicBezTo>
                    <a:lnTo>
                      <a:pt x="0" y="346"/>
                    </a:lnTo>
                    <a:cubicBezTo>
                      <a:pt x="0" y="429"/>
                      <a:pt x="84" y="500"/>
                      <a:pt x="167" y="500"/>
                    </a:cubicBezTo>
                    <a:cubicBezTo>
                      <a:pt x="262" y="500"/>
                      <a:pt x="334" y="429"/>
                      <a:pt x="334" y="346"/>
                    </a:cubicBezTo>
                    <a:lnTo>
                      <a:pt x="334" y="167"/>
                    </a:lnTo>
                    <a:cubicBezTo>
                      <a:pt x="346" y="72"/>
                      <a:pt x="274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45" name="Google Shape;11394;p57">
              <a:extLst>
                <a:ext uri="{FF2B5EF4-FFF2-40B4-BE49-F238E27FC236}">
                  <a16:creationId xmlns:a16="http://schemas.microsoft.com/office/drawing/2014/main" id="{F8544DD1-7863-4F26-AB4F-74C2702B3144}"/>
                </a:ext>
              </a:extLst>
            </p:cNvPr>
            <p:cNvGrpSpPr/>
            <p:nvPr/>
          </p:nvGrpSpPr>
          <p:grpSpPr>
            <a:xfrm>
              <a:off x="3544326" y="2783903"/>
              <a:ext cx="443676" cy="443124"/>
              <a:chOff x="2656907" y="2439293"/>
              <a:chExt cx="332757" cy="332343"/>
            </a:xfrm>
            <a:solidFill>
              <a:schemeClr val="tx1"/>
            </a:solidFill>
          </p:grpSpPr>
          <p:sp>
            <p:nvSpPr>
              <p:cNvPr id="946" name="Google Shape;11395;p57">
                <a:extLst>
                  <a:ext uri="{FF2B5EF4-FFF2-40B4-BE49-F238E27FC236}">
                    <a16:creationId xmlns:a16="http://schemas.microsoft.com/office/drawing/2014/main" id="{B31BE770-8820-41F0-9D05-5280283E1CA2}"/>
                  </a:ext>
                </a:extLst>
              </p:cNvPr>
              <p:cNvSpPr/>
              <p:nvPr/>
            </p:nvSpPr>
            <p:spPr>
              <a:xfrm>
                <a:off x="2868751" y="2547666"/>
                <a:ext cx="53088" cy="5308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334"/>
                    </a:moveTo>
                    <a:cubicBezTo>
                      <a:pt x="1120" y="334"/>
                      <a:pt x="1346" y="548"/>
                      <a:pt x="1346" y="834"/>
                    </a:cubicBezTo>
                    <a:cubicBezTo>
                      <a:pt x="1346" y="1120"/>
                      <a:pt x="1120" y="1334"/>
                      <a:pt x="834" y="1334"/>
                    </a:cubicBezTo>
                    <a:cubicBezTo>
                      <a:pt x="560" y="1334"/>
                      <a:pt x="334" y="1120"/>
                      <a:pt x="334" y="834"/>
                    </a:cubicBezTo>
                    <a:cubicBezTo>
                      <a:pt x="334" y="548"/>
                      <a:pt x="572" y="334"/>
                      <a:pt x="834" y="334"/>
                    </a:cubicBezTo>
                    <a:close/>
                    <a:moveTo>
                      <a:pt x="834" y="0"/>
                    </a:moveTo>
                    <a:cubicBezTo>
                      <a:pt x="381" y="0"/>
                      <a:pt x="0" y="370"/>
                      <a:pt x="0" y="834"/>
                    </a:cubicBezTo>
                    <a:cubicBezTo>
                      <a:pt x="0" y="1298"/>
                      <a:pt x="381" y="1667"/>
                      <a:pt x="834" y="1667"/>
                    </a:cubicBezTo>
                    <a:cubicBezTo>
                      <a:pt x="1298" y="1667"/>
                      <a:pt x="1667" y="1298"/>
                      <a:pt x="1667" y="834"/>
                    </a:cubicBezTo>
                    <a:cubicBezTo>
                      <a:pt x="1667" y="370"/>
                      <a:pt x="1298" y="0"/>
                      <a:pt x="8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47" name="Google Shape;11396;p57">
                <a:extLst>
                  <a:ext uri="{FF2B5EF4-FFF2-40B4-BE49-F238E27FC236}">
                    <a16:creationId xmlns:a16="http://schemas.microsoft.com/office/drawing/2014/main" id="{6CC262A9-2B6E-4D9B-A985-09C77DCA2DFA}"/>
                  </a:ext>
                </a:extLst>
              </p:cNvPr>
              <p:cNvSpPr/>
              <p:nvPr/>
            </p:nvSpPr>
            <p:spPr>
              <a:xfrm>
                <a:off x="2870661" y="2611703"/>
                <a:ext cx="68970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2167" h="1549" extrusionOk="0">
                    <a:moveTo>
                      <a:pt x="774" y="1"/>
                    </a:moveTo>
                    <a:cubicBezTo>
                      <a:pt x="560" y="1"/>
                      <a:pt x="333" y="60"/>
                      <a:pt x="119" y="167"/>
                    </a:cubicBezTo>
                    <a:cubicBezTo>
                      <a:pt x="48" y="203"/>
                      <a:pt x="0" y="310"/>
                      <a:pt x="48" y="382"/>
                    </a:cubicBezTo>
                    <a:cubicBezTo>
                      <a:pt x="83" y="443"/>
                      <a:pt x="150" y="479"/>
                      <a:pt x="212" y="479"/>
                    </a:cubicBezTo>
                    <a:cubicBezTo>
                      <a:pt x="234" y="479"/>
                      <a:pt x="255" y="474"/>
                      <a:pt x="274" y="465"/>
                    </a:cubicBezTo>
                    <a:cubicBezTo>
                      <a:pt x="417" y="382"/>
                      <a:pt x="595" y="346"/>
                      <a:pt x="762" y="346"/>
                    </a:cubicBezTo>
                    <a:cubicBezTo>
                      <a:pt x="1286" y="346"/>
                      <a:pt x="1715" y="727"/>
                      <a:pt x="1786" y="1215"/>
                    </a:cubicBezTo>
                    <a:lnTo>
                      <a:pt x="762" y="1215"/>
                    </a:lnTo>
                    <a:cubicBezTo>
                      <a:pt x="679" y="1215"/>
                      <a:pt x="595" y="1298"/>
                      <a:pt x="595" y="1382"/>
                    </a:cubicBezTo>
                    <a:cubicBezTo>
                      <a:pt x="595" y="1477"/>
                      <a:pt x="679" y="1548"/>
                      <a:pt x="762" y="1548"/>
                    </a:cubicBezTo>
                    <a:lnTo>
                      <a:pt x="1988" y="1548"/>
                    </a:lnTo>
                    <a:cubicBezTo>
                      <a:pt x="2072" y="1548"/>
                      <a:pt x="2143" y="1477"/>
                      <a:pt x="2143" y="1382"/>
                    </a:cubicBezTo>
                    <a:cubicBezTo>
                      <a:pt x="2167" y="608"/>
                      <a:pt x="1536" y="1"/>
                      <a:pt x="7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48" name="Google Shape;11397;p57">
                <a:extLst>
                  <a:ext uri="{FF2B5EF4-FFF2-40B4-BE49-F238E27FC236}">
                    <a16:creationId xmlns:a16="http://schemas.microsoft.com/office/drawing/2014/main" id="{4A7B2CF6-D797-428E-9DF2-2F859E5B62A8}"/>
                  </a:ext>
                </a:extLst>
              </p:cNvPr>
              <p:cNvSpPr/>
              <p:nvPr/>
            </p:nvSpPr>
            <p:spPr>
              <a:xfrm>
                <a:off x="2705794" y="2611321"/>
                <a:ext cx="68620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549" extrusionOk="0">
                    <a:moveTo>
                      <a:pt x="1394" y="1"/>
                    </a:moveTo>
                    <a:cubicBezTo>
                      <a:pt x="632" y="1"/>
                      <a:pt x="1" y="620"/>
                      <a:pt x="1" y="1382"/>
                    </a:cubicBezTo>
                    <a:cubicBezTo>
                      <a:pt x="1" y="1465"/>
                      <a:pt x="84" y="1548"/>
                      <a:pt x="167" y="1548"/>
                    </a:cubicBezTo>
                    <a:lnTo>
                      <a:pt x="1406" y="1548"/>
                    </a:lnTo>
                    <a:cubicBezTo>
                      <a:pt x="1489" y="1548"/>
                      <a:pt x="1572" y="1465"/>
                      <a:pt x="1572" y="1382"/>
                    </a:cubicBezTo>
                    <a:cubicBezTo>
                      <a:pt x="1572" y="1287"/>
                      <a:pt x="1501" y="1215"/>
                      <a:pt x="1418" y="1215"/>
                    </a:cubicBezTo>
                    <a:lnTo>
                      <a:pt x="382" y="1215"/>
                    </a:lnTo>
                    <a:cubicBezTo>
                      <a:pt x="453" y="727"/>
                      <a:pt x="882" y="334"/>
                      <a:pt x="1406" y="334"/>
                    </a:cubicBezTo>
                    <a:cubicBezTo>
                      <a:pt x="1584" y="334"/>
                      <a:pt x="1751" y="382"/>
                      <a:pt x="1894" y="453"/>
                    </a:cubicBezTo>
                    <a:cubicBezTo>
                      <a:pt x="1918" y="469"/>
                      <a:pt x="1945" y="477"/>
                      <a:pt x="1974" y="477"/>
                    </a:cubicBezTo>
                    <a:cubicBezTo>
                      <a:pt x="2030" y="477"/>
                      <a:pt x="2088" y="445"/>
                      <a:pt x="2120" y="382"/>
                    </a:cubicBezTo>
                    <a:cubicBezTo>
                      <a:pt x="2156" y="310"/>
                      <a:pt x="2132" y="203"/>
                      <a:pt x="2049" y="155"/>
                    </a:cubicBezTo>
                    <a:cubicBezTo>
                      <a:pt x="1846" y="60"/>
                      <a:pt x="1632" y="1"/>
                      <a:pt x="139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49" name="Google Shape;11398;p57">
                <a:extLst>
                  <a:ext uri="{FF2B5EF4-FFF2-40B4-BE49-F238E27FC236}">
                    <a16:creationId xmlns:a16="http://schemas.microsoft.com/office/drawing/2014/main" id="{5905FAB9-D4D6-439F-A8AD-F6F4EE672D6E}"/>
                  </a:ext>
                </a:extLst>
              </p:cNvPr>
              <p:cNvSpPr/>
              <p:nvPr/>
            </p:nvSpPr>
            <p:spPr>
              <a:xfrm>
                <a:off x="2724000" y="2547666"/>
                <a:ext cx="53088" cy="5308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668" extrusionOk="0">
                    <a:moveTo>
                      <a:pt x="834" y="334"/>
                    </a:moveTo>
                    <a:cubicBezTo>
                      <a:pt x="1119" y="334"/>
                      <a:pt x="1334" y="548"/>
                      <a:pt x="1334" y="834"/>
                    </a:cubicBezTo>
                    <a:cubicBezTo>
                      <a:pt x="1334" y="1120"/>
                      <a:pt x="1119" y="1334"/>
                      <a:pt x="834" y="1334"/>
                    </a:cubicBezTo>
                    <a:cubicBezTo>
                      <a:pt x="548" y="1334"/>
                      <a:pt x="322" y="1120"/>
                      <a:pt x="322" y="834"/>
                    </a:cubicBezTo>
                    <a:cubicBezTo>
                      <a:pt x="322" y="548"/>
                      <a:pt x="548" y="334"/>
                      <a:pt x="834" y="334"/>
                    </a:cubicBezTo>
                    <a:close/>
                    <a:moveTo>
                      <a:pt x="834" y="0"/>
                    </a:moveTo>
                    <a:cubicBezTo>
                      <a:pt x="369" y="0"/>
                      <a:pt x="0" y="370"/>
                      <a:pt x="0" y="834"/>
                    </a:cubicBezTo>
                    <a:cubicBezTo>
                      <a:pt x="0" y="1298"/>
                      <a:pt x="369" y="1667"/>
                      <a:pt x="834" y="1667"/>
                    </a:cubicBezTo>
                    <a:cubicBezTo>
                      <a:pt x="1298" y="1667"/>
                      <a:pt x="1667" y="1298"/>
                      <a:pt x="1667" y="834"/>
                    </a:cubicBezTo>
                    <a:cubicBezTo>
                      <a:pt x="1667" y="370"/>
                      <a:pt x="1298" y="0"/>
                      <a:pt x="8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50" name="Google Shape;11399;p57">
                <a:extLst>
                  <a:ext uri="{FF2B5EF4-FFF2-40B4-BE49-F238E27FC236}">
                    <a16:creationId xmlns:a16="http://schemas.microsoft.com/office/drawing/2014/main" id="{CC72EBFE-7773-4100-9799-7AA682327C4C}"/>
                  </a:ext>
                </a:extLst>
              </p:cNvPr>
              <p:cNvSpPr/>
              <p:nvPr/>
            </p:nvSpPr>
            <p:spPr>
              <a:xfrm>
                <a:off x="2788800" y="2534394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34"/>
                    </a:moveTo>
                    <a:cubicBezTo>
                      <a:pt x="1489" y="334"/>
                      <a:pt x="1822" y="656"/>
                      <a:pt x="1822" y="1072"/>
                    </a:cubicBezTo>
                    <a:cubicBezTo>
                      <a:pt x="1822" y="1489"/>
                      <a:pt x="1489" y="1822"/>
                      <a:pt x="1072" y="1822"/>
                    </a:cubicBezTo>
                    <a:cubicBezTo>
                      <a:pt x="655" y="1822"/>
                      <a:pt x="334" y="1489"/>
                      <a:pt x="334" y="1072"/>
                    </a:cubicBezTo>
                    <a:cubicBezTo>
                      <a:pt x="334" y="656"/>
                      <a:pt x="667" y="334"/>
                      <a:pt x="1072" y="334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3" y="1668"/>
                      <a:pt x="2143" y="1072"/>
                    </a:cubicBezTo>
                    <a:cubicBezTo>
                      <a:pt x="2143" y="477"/>
                      <a:pt x="1667" y="1"/>
                      <a:pt x="10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51" name="Google Shape;11400;p57">
                <a:extLst>
                  <a:ext uri="{FF2B5EF4-FFF2-40B4-BE49-F238E27FC236}">
                    <a16:creationId xmlns:a16="http://schemas.microsoft.com/office/drawing/2014/main" id="{A7D32F70-283E-4C8E-BADC-DDD4C8B008E7}"/>
                  </a:ext>
                </a:extLst>
              </p:cNvPr>
              <p:cNvSpPr/>
              <p:nvPr/>
            </p:nvSpPr>
            <p:spPr>
              <a:xfrm>
                <a:off x="2764930" y="2613613"/>
                <a:ext cx="115979" cy="62923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1977" extrusionOk="0">
                    <a:moveTo>
                      <a:pt x="1822" y="345"/>
                    </a:moveTo>
                    <a:cubicBezTo>
                      <a:pt x="2584" y="345"/>
                      <a:pt x="3203" y="917"/>
                      <a:pt x="3298" y="1655"/>
                    </a:cubicBezTo>
                    <a:lnTo>
                      <a:pt x="345" y="1655"/>
                    </a:lnTo>
                    <a:cubicBezTo>
                      <a:pt x="441" y="905"/>
                      <a:pt x="1060" y="345"/>
                      <a:pt x="1822" y="345"/>
                    </a:cubicBezTo>
                    <a:close/>
                    <a:moveTo>
                      <a:pt x="1822" y="0"/>
                    </a:moveTo>
                    <a:cubicBezTo>
                      <a:pt x="822" y="0"/>
                      <a:pt x="0" y="822"/>
                      <a:pt x="0" y="1810"/>
                    </a:cubicBezTo>
                    <a:cubicBezTo>
                      <a:pt x="0" y="1905"/>
                      <a:pt x="84" y="1977"/>
                      <a:pt x="167" y="1977"/>
                    </a:cubicBezTo>
                    <a:lnTo>
                      <a:pt x="3477" y="1977"/>
                    </a:lnTo>
                    <a:cubicBezTo>
                      <a:pt x="3560" y="1977"/>
                      <a:pt x="3643" y="1905"/>
                      <a:pt x="3643" y="1810"/>
                    </a:cubicBezTo>
                    <a:cubicBezTo>
                      <a:pt x="3643" y="798"/>
                      <a:pt x="2822" y="0"/>
                      <a:pt x="18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52" name="Google Shape;11401;p57">
                <a:extLst>
                  <a:ext uri="{FF2B5EF4-FFF2-40B4-BE49-F238E27FC236}">
                    <a16:creationId xmlns:a16="http://schemas.microsoft.com/office/drawing/2014/main" id="{908C41F9-D2C4-47B4-9C8D-D1E1F3F07DA6}"/>
                  </a:ext>
                </a:extLst>
              </p:cNvPr>
              <p:cNvSpPr/>
              <p:nvPr/>
            </p:nvSpPr>
            <p:spPr>
              <a:xfrm>
                <a:off x="2656907" y="2439293"/>
                <a:ext cx="332757" cy="332343"/>
              </a:xfrm>
              <a:custGeom>
                <a:avLst/>
                <a:gdLst/>
                <a:ahLst/>
                <a:cxnLst/>
                <a:rect l="l" t="t" r="r" b="b"/>
                <a:pathLst>
                  <a:path w="10455" h="10442" extrusionOk="0">
                    <a:moveTo>
                      <a:pt x="5383" y="893"/>
                    </a:moveTo>
                    <a:cubicBezTo>
                      <a:pt x="7645" y="977"/>
                      <a:pt x="9454" y="2798"/>
                      <a:pt x="9550" y="5060"/>
                    </a:cubicBezTo>
                    <a:lnTo>
                      <a:pt x="9145" y="5060"/>
                    </a:lnTo>
                    <a:cubicBezTo>
                      <a:pt x="9050" y="5060"/>
                      <a:pt x="8978" y="5132"/>
                      <a:pt x="8978" y="5227"/>
                    </a:cubicBezTo>
                    <a:cubicBezTo>
                      <a:pt x="8978" y="5310"/>
                      <a:pt x="9050" y="5382"/>
                      <a:pt x="9145" y="5382"/>
                    </a:cubicBezTo>
                    <a:lnTo>
                      <a:pt x="9550" y="5382"/>
                    </a:lnTo>
                    <a:cubicBezTo>
                      <a:pt x="9454" y="7644"/>
                      <a:pt x="7645" y="9466"/>
                      <a:pt x="5383" y="9549"/>
                    </a:cubicBezTo>
                    <a:lnTo>
                      <a:pt x="5383" y="9156"/>
                    </a:lnTo>
                    <a:cubicBezTo>
                      <a:pt x="5383" y="9061"/>
                      <a:pt x="5311" y="8989"/>
                      <a:pt x="5216" y="8989"/>
                    </a:cubicBezTo>
                    <a:cubicBezTo>
                      <a:pt x="5121" y="8989"/>
                      <a:pt x="5049" y="9061"/>
                      <a:pt x="5049" y="9156"/>
                    </a:cubicBezTo>
                    <a:lnTo>
                      <a:pt x="5049" y="9549"/>
                    </a:lnTo>
                    <a:cubicBezTo>
                      <a:pt x="2787" y="9466"/>
                      <a:pt x="977" y="7644"/>
                      <a:pt x="882" y="5382"/>
                    </a:cubicBezTo>
                    <a:lnTo>
                      <a:pt x="1287" y="5382"/>
                    </a:lnTo>
                    <a:cubicBezTo>
                      <a:pt x="1382" y="5382"/>
                      <a:pt x="1453" y="5310"/>
                      <a:pt x="1453" y="5227"/>
                    </a:cubicBezTo>
                    <a:cubicBezTo>
                      <a:pt x="1453" y="5132"/>
                      <a:pt x="1382" y="5060"/>
                      <a:pt x="1287" y="5060"/>
                    </a:cubicBezTo>
                    <a:lnTo>
                      <a:pt x="882" y="5060"/>
                    </a:lnTo>
                    <a:cubicBezTo>
                      <a:pt x="977" y="2798"/>
                      <a:pt x="2787" y="977"/>
                      <a:pt x="5049" y="893"/>
                    </a:cubicBezTo>
                    <a:lnTo>
                      <a:pt x="5049" y="1286"/>
                    </a:lnTo>
                    <a:cubicBezTo>
                      <a:pt x="5049" y="1381"/>
                      <a:pt x="5121" y="1453"/>
                      <a:pt x="5216" y="1453"/>
                    </a:cubicBezTo>
                    <a:cubicBezTo>
                      <a:pt x="5311" y="1453"/>
                      <a:pt x="5383" y="1381"/>
                      <a:pt x="5383" y="1286"/>
                    </a:cubicBezTo>
                    <a:lnTo>
                      <a:pt x="5383" y="893"/>
                    </a:lnTo>
                    <a:close/>
                    <a:moveTo>
                      <a:pt x="5228" y="0"/>
                    </a:moveTo>
                    <a:cubicBezTo>
                      <a:pt x="5144" y="0"/>
                      <a:pt x="5061" y="72"/>
                      <a:pt x="5061" y="167"/>
                    </a:cubicBezTo>
                    <a:lnTo>
                      <a:pt x="5061" y="560"/>
                    </a:lnTo>
                    <a:cubicBezTo>
                      <a:pt x="2620" y="655"/>
                      <a:pt x="656" y="2620"/>
                      <a:pt x="572" y="5060"/>
                    </a:cubicBezTo>
                    <a:lnTo>
                      <a:pt x="168" y="5060"/>
                    </a:lnTo>
                    <a:cubicBezTo>
                      <a:pt x="84" y="5060"/>
                      <a:pt x="1" y="5132"/>
                      <a:pt x="1" y="5227"/>
                    </a:cubicBezTo>
                    <a:cubicBezTo>
                      <a:pt x="1" y="5310"/>
                      <a:pt x="84" y="5382"/>
                      <a:pt x="168" y="5382"/>
                    </a:cubicBezTo>
                    <a:lnTo>
                      <a:pt x="572" y="5382"/>
                    </a:lnTo>
                    <a:cubicBezTo>
                      <a:pt x="656" y="7823"/>
                      <a:pt x="2620" y="9787"/>
                      <a:pt x="5061" y="9882"/>
                    </a:cubicBezTo>
                    <a:lnTo>
                      <a:pt x="5061" y="10287"/>
                    </a:lnTo>
                    <a:cubicBezTo>
                      <a:pt x="5061" y="10371"/>
                      <a:pt x="5144" y="10442"/>
                      <a:pt x="5228" y="10442"/>
                    </a:cubicBezTo>
                    <a:cubicBezTo>
                      <a:pt x="5323" y="10442"/>
                      <a:pt x="5394" y="10371"/>
                      <a:pt x="5394" y="10287"/>
                    </a:cubicBezTo>
                    <a:lnTo>
                      <a:pt x="5394" y="9882"/>
                    </a:lnTo>
                    <a:cubicBezTo>
                      <a:pt x="7835" y="9787"/>
                      <a:pt x="9800" y="7823"/>
                      <a:pt x="9883" y="5382"/>
                    </a:cubicBezTo>
                    <a:lnTo>
                      <a:pt x="10288" y="5382"/>
                    </a:lnTo>
                    <a:cubicBezTo>
                      <a:pt x="10383" y="5382"/>
                      <a:pt x="10455" y="5310"/>
                      <a:pt x="10455" y="5227"/>
                    </a:cubicBezTo>
                    <a:cubicBezTo>
                      <a:pt x="10455" y="5132"/>
                      <a:pt x="10383" y="5060"/>
                      <a:pt x="10288" y="5060"/>
                    </a:cubicBezTo>
                    <a:lnTo>
                      <a:pt x="9883" y="5060"/>
                    </a:lnTo>
                    <a:cubicBezTo>
                      <a:pt x="9800" y="2620"/>
                      <a:pt x="7835" y="655"/>
                      <a:pt x="5394" y="560"/>
                    </a:cubicBezTo>
                    <a:lnTo>
                      <a:pt x="5394" y="167"/>
                    </a:lnTo>
                    <a:cubicBezTo>
                      <a:pt x="5394" y="72"/>
                      <a:pt x="5323" y="0"/>
                      <a:pt x="52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64" name="Google Shape;11613;p57">
              <a:extLst>
                <a:ext uri="{FF2B5EF4-FFF2-40B4-BE49-F238E27FC236}">
                  <a16:creationId xmlns:a16="http://schemas.microsoft.com/office/drawing/2014/main" id="{65A9DFEA-EB2E-4E62-8350-76ABA767DC16}"/>
                </a:ext>
              </a:extLst>
            </p:cNvPr>
            <p:cNvGrpSpPr/>
            <p:nvPr/>
          </p:nvGrpSpPr>
          <p:grpSpPr>
            <a:xfrm>
              <a:off x="3522599" y="4262883"/>
              <a:ext cx="487131" cy="486621"/>
              <a:chOff x="2640993" y="3357835"/>
              <a:chExt cx="365348" cy="364966"/>
            </a:xfrm>
            <a:solidFill>
              <a:schemeClr val="tx1"/>
            </a:solidFill>
          </p:grpSpPr>
          <p:sp>
            <p:nvSpPr>
              <p:cNvPr id="1165" name="Google Shape;11614;p57">
                <a:extLst>
                  <a:ext uri="{FF2B5EF4-FFF2-40B4-BE49-F238E27FC236}">
                    <a16:creationId xmlns:a16="http://schemas.microsoft.com/office/drawing/2014/main" id="{14904406-9028-4C54-A28F-56E8E3E16619}"/>
                  </a:ext>
                </a:extLst>
              </p:cNvPr>
              <p:cNvSpPr/>
              <p:nvPr/>
            </p:nvSpPr>
            <p:spPr>
              <a:xfrm>
                <a:off x="2640993" y="3455227"/>
                <a:ext cx="365348" cy="267574"/>
              </a:xfrm>
              <a:custGeom>
                <a:avLst/>
                <a:gdLst/>
                <a:ahLst/>
                <a:cxnLst/>
                <a:rect l="l" t="t" r="r" b="b"/>
                <a:pathLst>
                  <a:path w="11479" h="8407" extrusionOk="0">
                    <a:moveTo>
                      <a:pt x="5168" y="2311"/>
                    </a:moveTo>
                    <a:lnTo>
                      <a:pt x="5335" y="4859"/>
                    </a:lnTo>
                    <a:lnTo>
                      <a:pt x="4620" y="4859"/>
                    </a:lnTo>
                    <a:lnTo>
                      <a:pt x="4763" y="2311"/>
                    </a:lnTo>
                    <a:close/>
                    <a:moveTo>
                      <a:pt x="6966" y="2311"/>
                    </a:moveTo>
                    <a:lnTo>
                      <a:pt x="7133" y="4859"/>
                    </a:lnTo>
                    <a:lnTo>
                      <a:pt x="6418" y="4859"/>
                    </a:lnTo>
                    <a:lnTo>
                      <a:pt x="6561" y="2311"/>
                    </a:lnTo>
                    <a:close/>
                    <a:moveTo>
                      <a:pt x="8764" y="2311"/>
                    </a:moveTo>
                    <a:lnTo>
                      <a:pt x="8931" y="4859"/>
                    </a:lnTo>
                    <a:lnTo>
                      <a:pt x="8216" y="4859"/>
                    </a:lnTo>
                    <a:lnTo>
                      <a:pt x="8371" y="2311"/>
                    </a:lnTo>
                    <a:close/>
                    <a:moveTo>
                      <a:pt x="2156" y="5894"/>
                    </a:moveTo>
                    <a:lnTo>
                      <a:pt x="2144" y="6287"/>
                    </a:lnTo>
                    <a:lnTo>
                      <a:pt x="1549" y="6287"/>
                    </a:lnTo>
                    <a:cubicBezTo>
                      <a:pt x="1453" y="6287"/>
                      <a:pt x="1382" y="6359"/>
                      <a:pt x="1382" y="6442"/>
                    </a:cubicBezTo>
                    <a:cubicBezTo>
                      <a:pt x="1382" y="6537"/>
                      <a:pt x="1453" y="6609"/>
                      <a:pt x="1549" y="6609"/>
                    </a:cubicBezTo>
                    <a:lnTo>
                      <a:pt x="2132" y="6609"/>
                    </a:lnTo>
                    <a:lnTo>
                      <a:pt x="2096" y="8073"/>
                    </a:lnTo>
                    <a:lnTo>
                      <a:pt x="822" y="8073"/>
                    </a:lnTo>
                    <a:lnTo>
                      <a:pt x="822" y="6609"/>
                    </a:lnTo>
                    <a:lnTo>
                      <a:pt x="834" y="6609"/>
                    </a:lnTo>
                    <a:cubicBezTo>
                      <a:pt x="918" y="6609"/>
                      <a:pt x="1001" y="6537"/>
                      <a:pt x="1001" y="6442"/>
                    </a:cubicBezTo>
                    <a:cubicBezTo>
                      <a:pt x="1001" y="6359"/>
                      <a:pt x="918" y="6287"/>
                      <a:pt x="834" y="6287"/>
                    </a:cubicBezTo>
                    <a:cubicBezTo>
                      <a:pt x="727" y="6287"/>
                      <a:pt x="644" y="6192"/>
                      <a:pt x="644" y="6085"/>
                    </a:cubicBezTo>
                    <a:cubicBezTo>
                      <a:pt x="644" y="5990"/>
                      <a:pt x="727" y="5894"/>
                      <a:pt x="834" y="5894"/>
                    </a:cubicBezTo>
                    <a:close/>
                    <a:moveTo>
                      <a:pt x="3382" y="334"/>
                    </a:moveTo>
                    <a:lnTo>
                      <a:pt x="3489" y="4859"/>
                    </a:lnTo>
                    <a:lnTo>
                      <a:pt x="3192" y="4859"/>
                    </a:lnTo>
                    <a:cubicBezTo>
                      <a:pt x="2894" y="4859"/>
                      <a:pt x="2668" y="5097"/>
                      <a:pt x="2668" y="5371"/>
                    </a:cubicBezTo>
                    <a:cubicBezTo>
                      <a:pt x="2668" y="5537"/>
                      <a:pt x="2739" y="5668"/>
                      <a:pt x="2846" y="5775"/>
                    </a:cubicBezTo>
                    <a:lnTo>
                      <a:pt x="2846" y="8085"/>
                    </a:lnTo>
                    <a:lnTo>
                      <a:pt x="2454" y="8085"/>
                    </a:lnTo>
                    <a:lnTo>
                      <a:pt x="2632" y="334"/>
                    </a:lnTo>
                    <a:close/>
                    <a:moveTo>
                      <a:pt x="10359" y="5180"/>
                    </a:moveTo>
                    <a:cubicBezTo>
                      <a:pt x="10466" y="5180"/>
                      <a:pt x="10550" y="5275"/>
                      <a:pt x="10550" y="5371"/>
                    </a:cubicBezTo>
                    <a:cubicBezTo>
                      <a:pt x="10550" y="5478"/>
                      <a:pt x="10466" y="5573"/>
                      <a:pt x="10359" y="5573"/>
                    </a:cubicBezTo>
                    <a:lnTo>
                      <a:pt x="10002" y="5573"/>
                    </a:lnTo>
                    <a:cubicBezTo>
                      <a:pt x="9919" y="5573"/>
                      <a:pt x="9835" y="5644"/>
                      <a:pt x="9835" y="5728"/>
                    </a:cubicBezTo>
                    <a:cubicBezTo>
                      <a:pt x="9835" y="5823"/>
                      <a:pt x="9919" y="5894"/>
                      <a:pt x="10002" y="5894"/>
                    </a:cubicBezTo>
                    <a:lnTo>
                      <a:pt x="10371" y="5894"/>
                    </a:lnTo>
                    <a:lnTo>
                      <a:pt x="10371" y="8085"/>
                    </a:lnTo>
                    <a:lnTo>
                      <a:pt x="3156" y="8085"/>
                    </a:lnTo>
                    <a:lnTo>
                      <a:pt x="3156" y="5894"/>
                    </a:lnTo>
                    <a:lnTo>
                      <a:pt x="9288" y="5894"/>
                    </a:lnTo>
                    <a:cubicBezTo>
                      <a:pt x="9383" y="5894"/>
                      <a:pt x="9454" y="5823"/>
                      <a:pt x="9454" y="5728"/>
                    </a:cubicBezTo>
                    <a:cubicBezTo>
                      <a:pt x="9454" y="5644"/>
                      <a:pt x="9383" y="5573"/>
                      <a:pt x="9288" y="5573"/>
                    </a:cubicBezTo>
                    <a:lnTo>
                      <a:pt x="3168" y="5573"/>
                    </a:lnTo>
                    <a:cubicBezTo>
                      <a:pt x="3073" y="5573"/>
                      <a:pt x="2977" y="5478"/>
                      <a:pt x="2977" y="5371"/>
                    </a:cubicBezTo>
                    <a:cubicBezTo>
                      <a:pt x="2977" y="5275"/>
                      <a:pt x="3073" y="5180"/>
                      <a:pt x="3168" y="5180"/>
                    </a:cubicBezTo>
                    <a:close/>
                    <a:moveTo>
                      <a:pt x="2489" y="1"/>
                    </a:moveTo>
                    <a:cubicBezTo>
                      <a:pt x="2394" y="1"/>
                      <a:pt x="2323" y="72"/>
                      <a:pt x="2323" y="168"/>
                    </a:cubicBezTo>
                    <a:lnTo>
                      <a:pt x="2203" y="5561"/>
                    </a:lnTo>
                    <a:lnTo>
                      <a:pt x="882" y="5561"/>
                    </a:lnTo>
                    <a:cubicBezTo>
                      <a:pt x="584" y="5561"/>
                      <a:pt x="358" y="5799"/>
                      <a:pt x="358" y="6085"/>
                    </a:cubicBezTo>
                    <a:cubicBezTo>
                      <a:pt x="358" y="6252"/>
                      <a:pt x="429" y="6383"/>
                      <a:pt x="537" y="6490"/>
                    </a:cubicBezTo>
                    <a:lnTo>
                      <a:pt x="537" y="8085"/>
                    </a:lnTo>
                    <a:lnTo>
                      <a:pt x="168" y="8085"/>
                    </a:lnTo>
                    <a:cubicBezTo>
                      <a:pt x="72" y="8085"/>
                      <a:pt x="1" y="8157"/>
                      <a:pt x="1" y="8252"/>
                    </a:cubicBezTo>
                    <a:cubicBezTo>
                      <a:pt x="1" y="8335"/>
                      <a:pt x="72" y="8407"/>
                      <a:pt x="168" y="8407"/>
                    </a:cubicBezTo>
                    <a:lnTo>
                      <a:pt x="11312" y="8407"/>
                    </a:lnTo>
                    <a:cubicBezTo>
                      <a:pt x="11395" y="8407"/>
                      <a:pt x="11478" y="8335"/>
                      <a:pt x="11478" y="8252"/>
                    </a:cubicBezTo>
                    <a:cubicBezTo>
                      <a:pt x="11431" y="8157"/>
                      <a:pt x="11359" y="8085"/>
                      <a:pt x="11264" y="8085"/>
                    </a:cubicBezTo>
                    <a:lnTo>
                      <a:pt x="10716" y="8085"/>
                    </a:lnTo>
                    <a:lnTo>
                      <a:pt x="10716" y="5775"/>
                    </a:lnTo>
                    <a:cubicBezTo>
                      <a:pt x="10824" y="5668"/>
                      <a:pt x="10895" y="5537"/>
                      <a:pt x="10895" y="5371"/>
                    </a:cubicBezTo>
                    <a:cubicBezTo>
                      <a:pt x="10895" y="5073"/>
                      <a:pt x="10657" y="4859"/>
                      <a:pt x="10371" y="4859"/>
                    </a:cubicBezTo>
                    <a:lnTo>
                      <a:pt x="9276" y="4859"/>
                    </a:lnTo>
                    <a:lnTo>
                      <a:pt x="9109" y="2132"/>
                    </a:lnTo>
                    <a:cubicBezTo>
                      <a:pt x="9109" y="2037"/>
                      <a:pt x="9038" y="1965"/>
                      <a:pt x="8942" y="1965"/>
                    </a:cubicBezTo>
                    <a:lnTo>
                      <a:pt x="8228" y="1965"/>
                    </a:lnTo>
                    <a:cubicBezTo>
                      <a:pt x="8145" y="1965"/>
                      <a:pt x="8073" y="2037"/>
                      <a:pt x="8073" y="2132"/>
                    </a:cubicBezTo>
                    <a:lnTo>
                      <a:pt x="7907" y="4859"/>
                    </a:lnTo>
                    <a:lnTo>
                      <a:pt x="7502" y="4859"/>
                    </a:lnTo>
                    <a:lnTo>
                      <a:pt x="7335" y="2132"/>
                    </a:lnTo>
                    <a:cubicBezTo>
                      <a:pt x="7335" y="2037"/>
                      <a:pt x="7264" y="1965"/>
                      <a:pt x="7168" y="1965"/>
                    </a:cubicBezTo>
                    <a:lnTo>
                      <a:pt x="6466" y="1965"/>
                    </a:lnTo>
                    <a:cubicBezTo>
                      <a:pt x="6371" y="1965"/>
                      <a:pt x="6299" y="2037"/>
                      <a:pt x="6299" y="2132"/>
                    </a:cubicBezTo>
                    <a:lnTo>
                      <a:pt x="6133" y="4859"/>
                    </a:lnTo>
                    <a:lnTo>
                      <a:pt x="5728" y="4859"/>
                    </a:lnTo>
                    <a:lnTo>
                      <a:pt x="5561" y="2132"/>
                    </a:lnTo>
                    <a:cubicBezTo>
                      <a:pt x="5561" y="2037"/>
                      <a:pt x="5490" y="1965"/>
                      <a:pt x="5406" y="1965"/>
                    </a:cubicBezTo>
                    <a:lnTo>
                      <a:pt x="4620" y="1965"/>
                    </a:lnTo>
                    <a:cubicBezTo>
                      <a:pt x="4525" y="1965"/>
                      <a:pt x="4454" y="2037"/>
                      <a:pt x="4454" y="2132"/>
                    </a:cubicBezTo>
                    <a:lnTo>
                      <a:pt x="4287" y="4859"/>
                    </a:lnTo>
                    <a:lnTo>
                      <a:pt x="3823" y="4859"/>
                    </a:lnTo>
                    <a:lnTo>
                      <a:pt x="3716" y="168"/>
                    </a:lnTo>
                    <a:cubicBezTo>
                      <a:pt x="3716" y="72"/>
                      <a:pt x="3644" y="1"/>
                      <a:pt x="35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66" name="Google Shape;11615;p57">
                <a:extLst>
                  <a:ext uri="{FF2B5EF4-FFF2-40B4-BE49-F238E27FC236}">
                    <a16:creationId xmlns:a16="http://schemas.microsoft.com/office/drawing/2014/main" id="{B651A9BF-87E8-4BDC-8977-2F749C60DCD3}"/>
                  </a:ext>
                </a:extLst>
              </p:cNvPr>
              <p:cNvSpPr/>
              <p:nvPr/>
            </p:nvSpPr>
            <p:spPr>
              <a:xfrm>
                <a:off x="2724763" y="3357835"/>
                <a:ext cx="280050" cy="136476"/>
              </a:xfrm>
              <a:custGeom>
                <a:avLst/>
                <a:gdLst/>
                <a:ahLst/>
                <a:cxnLst/>
                <a:rect l="l" t="t" r="r" b="b"/>
                <a:pathLst>
                  <a:path w="8799" h="4288" extrusionOk="0">
                    <a:moveTo>
                      <a:pt x="6656" y="1"/>
                    </a:moveTo>
                    <a:cubicBezTo>
                      <a:pt x="6156" y="1"/>
                      <a:pt x="5656" y="180"/>
                      <a:pt x="5286" y="501"/>
                    </a:cubicBezTo>
                    <a:cubicBezTo>
                      <a:pt x="5001" y="299"/>
                      <a:pt x="4679" y="168"/>
                      <a:pt x="4322" y="168"/>
                    </a:cubicBezTo>
                    <a:cubicBezTo>
                      <a:pt x="3905" y="168"/>
                      <a:pt x="3501" y="334"/>
                      <a:pt x="3191" y="632"/>
                    </a:cubicBezTo>
                    <a:cubicBezTo>
                      <a:pt x="3036" y="561"/>
                      <a:pt x="2858" y="525"/>
                      <a:pt x="2691" y="525"/>
                    </a:cubicBezTo>
                    <a:cubicBezTo>
                      <a:pt x="2191" y="525"/>
                      <a:pt x="1750" y="822"/>
                      <a:pt x="1548" y="1275"/>
                    </a:cubicBezTo>
                    <a:cubicBezTo>
                      <a:pt x="1476" y="1263"/>
                      <a:pt x="1417" y="1239"/>
                      <a:pt x="1346" y="1239"/>
                    </a:cubicBezTo>
                    <a:cubicBezTo>
                      <a:pt x="1000" y="1239"/>
                      <a:pt x="703" y="1465"/>
                      <a:pt x="584" y="1775"/>
                    </a:cubicBezTo>
                    <a:lnTo>
                      <a:pt x="524" y="1775"/>
                    </a:lnTo>
                    <a:cubicBezTo>
                      <a:pt x="226" y="1775"/>
                      <a:pt x="0" y="2013"/>
                      <a:pt x="0" y="2299"/>
                    </a:cubicBezTo>
                    <a:cubicBezTo>
                      <a:pt x="0" y="2394"/>
                      <a:pt x="72" y="2466"/>
                      <a:pt x="167" y="2466"/>
                    </a:cubicBezTo>
                    <a:cubicBezTo>
                      <a:pt x="262" y="2466"/>
                      <a:pt x="333" y="2394"/>
                      <a:pt x="333" y="2299"/>
                    </a:cubicBezTo>
                    <a:cubicBezTo>
                      <a:pt x="333" y="2192"/>
                      <a:pt x="417" y="2108"/>
                      <a:pt x="524" y="2108"/>
                    </a:cubicBezTo>
                    <a:cubicBezTo>
                      <a:pt x="560" y="2108"/>
                      <a:pt x="584" y="2120"/>
                      <a:pt x="631" y="2144"/>
                    </a:cubicBezTo>
                    <a:cubicBezTo>
                      <a:pt x="649" y="2156"/>
                      <a:pt x="679" y="2162"/>
                      <a:pt x="710" y="2162"/>
                    </a:cubicBezTo>
                    <a:cubicBezTo>
                      <a:pt x="741" y="2162"/>
                      <a:pt x="774" y="2156"/>
                      <a:pt x="798" y="2144"/>
                    </a:cubicBezTo>
                    <a:cubicBezTo>
                      <a:pt x="834" y="2108"/>
                      <a:pt x="881" y="2061"/>
                      <a:pt x="881" y="2001"/>
                    </a:cubicBezTo>
                    <a:cubicBezTo>
                      <a:pt x="893" y="1763"/>
                      <a:pt x="1095" y="1573"/>
                      <a:pt x="1346" y="1573"/>
                    </a:cubicBezTo>
                    <a:cubicBezTo>
                      <a:pt x="1417" y="1573"/>
                      <a:pt x="1488" y="1584"/>
                      <a:pt x="1572" y="1632"/>
                    </a:cubicBezTo>
                    <a:cubicBezTo>
                      <a:pt x="1591" y="1652"/>
                      <a:pt x="1618" y="1661"/>
                      <a:pt x="1646" y="1661"/>
                    </a:cubicBezTo>
                    <a:cubicBezTo>
                      <a:pt x="1669" y="1661"/>
                      <a:pt x="1693" y="1655"/>
                      <a:pt x="1715" y="1644"/>
                    </a:cubicBezTo>
                    <a:cubicBezTo>
                      <a:pt x="1762" y="1632"/>
                      <a:pt x="1810" y="1584"/>
                      <a:pt x="1822" y="1525"/>
                    </a:cubicBezTo>
                    <a:cubicBezTo>
                      <a:pt x="1929" y="1132"/>
                      <a:pt x="2286" y="858"/>
                      <a:pt x="2703" y="858"/>
                    </a:cubicBezTo>
                    <a:cubicBezTo>
                      <a:pt x="2846" y="858"/>
                      <a:pt x="3012" y="906"/>
                      <a:pt x="3143" y="977"/>
                    </a:cubicBezTo>
                    <a:cubicBezTo>
                      <a:pt x="3173" y="997"/>
                      <a:pt x="3207" y="1007"/>
                      <a:pt x="3240" y="1007"/>
                    </a:cubicBezTo>
                    <a:cubicBezTo>
                      <a:pt x="3286" y="1007"/>
                      <a:pt x="3330" y="988"/>
                      <a:pt x="3358" y="953"/>
                    </a:cubicBezTo>
                    <a:cubicBezTo>
                      <a:pt x="3596" y="668"/>
                      <a:pt x="3953" y="501"/>
                      <a:pt x="4322" y="501"/>
                    </a:cubicBezTo>
                    <a:cubicBezTo>
                      <a:pt x="4632" y="501"/>
                      <a:pt x="4941" y="620"/>
                      <a:pt x="5167" y="834"/>
                    </a:cubicBezTo>
                    <a:cubicBezTo>
                      <a:pt x="5197" y="864"/>
                      <a:pt x="5239" y="879"/>
                      <a:pt x="5281" y="879"/>
                    </a:cubicBezTo>
                    <a:cubicBezTo>
                      <a:pt x="5322" y="879"/>
                      <a:pt x="5364" y="864"/>
                      <a:pt x="5394" y="834"/>
                    </a:cubicBezTo>
                    <a:cubicBezTo>
                      <a:pt x="5739" y="501"/>
                      <a:pt x="6179" y="322"/>
                      <a:pt x="6644" y="322"/>
                    </a:cubicBezTo>
                    <a:cubicBezTo>
                      <a:pt x="7644" y="322"/>
                      <a:pt x="8454" y="1144"/>
                      <a:pt x="8454" y="2144"/>
                    </a:cubicBezTo>
                    <a:cubicBezTo>
                      <a:pt x="8454" y="3132"/>
                      <a:pt x="7644" y="3954"/>
                      <a:pt x="6644" y="3954"/>
                    </a:cubicBezTo>
                    <a:cubicBezTo>
                      <a:pt x="5977" y="3954"/>
                      <a:pt x="5382" y="3597"/>
                      <a:pt x="5048" y="3013"/>
                    </a:cubicBezTo>
                    <a:cubicBezTo>
                      <a:pt x="5013" y="2960"/>
                      <a:pt x="4957" y="2933"/>
                      <a:pt x="4891" y="2933"/>
                    </a:cubicBezTo>
                    <a:cubicBezTo>
                      <a:pt x="4869" y="2933"/>
                      <a:pt x="4846" y="2936"/>
                      <a:pt x="4822" y="2942"/>
                    </a:cubicBezTo>
                    <a:cubicBezTo>
                      <a:pt x="4667" y="3013"/>
                      <a:pt x="4489" y="3061"/>
                      <a:pt x="4286" y="3061"/>
                    </a:cubicBezTo>
                    <a:cubicBezTo>
                      <a:pt x="3917" y="3061"/>
                      <a:pt x="3572" y="2894"/>
                      <a:pt x="3322" y="2620"/>
                    </a:cubicBezTo>
                    <a:cubicBezTo>
                      <a:pt x="3284" y="2583"/>
                      <a:pt x="3242" y="2559"/>
                      <a:pt x="3198" y="2559"/>
                    </a:cubicBezTo>
                    <a:cubicBezTo>
                      <a:pt x="3172" y="2559"/>
                      <a:pt x="3146" y="2567"/>
                      <a:pt x="3120" y="2585"/>
                    </a:cubicBezTo>
                    <a:cubicBezTo>
                      <a:pt x="2977" y="2656"/>
                      <a:pt x="2822" y="2704"/>
                      <a:pt x="2667" y="2704"/>
                    </a:cubicBezTo>
                    <a:cubicBezTo>
                      <a:pt x="2381" y="2704"/>
                      <a:pt x="2119" y="2573"/>
                      <a:pt x="1953" y="2346"/>
                    </a:cubicBezTo>
                    <a:cubicBezTo>
                      <a:pt x="1929" y="2299"/>
                      <a:pt x="1881" y="2287"/>
                      <a:pt x="1822" y="2287"/>
                    </a:cubicBezTo>
                    <a:cubicBezTo>
                      <a:pt x="1774" y="2287"/>
                      <a:pt x="1715" y="2323"/>
                      <a:pt x="1691" y="2346"/>
                    </a:cubicBezTo>
                    <a:cubicBezTo>
                      <a:pt x="1596" y="2466"/>
                      <a:pt x="1465" y="2525"/>
                      <a:pt x="1334" y="2525"/>
                    </a:cubicBezTo>
                    <a:cubicBezTo>
                      <a:pt x="1238" y="2525"/>
                      <a:pt x="1167" y="2596"/>
                      <a:pt x="1167" y="2692"/>
                    </a:cubicBezTo>
                    <a:cubicBezTo>
                      <a:pt x="1167" y="2775"/>
                      <a:pt x="1238" y="2858"/>
                      <a:pt x="1334" y="2858"/>
                    </a:cubicBezTo>
                    <a:cubicBezTo>
                      <a:pt x="1512" y="2858"/>
                      <a:pt x="1667" y="2799"/>
                      <a:pt x="1822" y="2692"/>
                    </a:cubicBezTo>
                    <a:cubicBezTo>
                      <a:pt x="2060" y="2918"/>
                      <a:pt x="2358" y="3037"/>
                      <a:pt x="2679" y="3037"/>
                    </a:cubicBezTo>
                    <a:cubicBezTo>
                      <a:pt x="2846" y="3037"/>
                      <a:pt x="3024" y="3001"/>
                      <a:pt x="3179" y="2930"/>
                    </a:cubicBezTo>
                    <a:cubicBezTo>
                      <a:pt x="3477" y="3228"/>
                      <a:pt x="3870" y="3394"/>
                      <a:pt x="4310" y="3394"/>
                    </a:cubicBezTo>
                    <a:cubicBezTo>
                      <a:pt x="4489" y="3394"/>
                      <a:pt x="4667" y="3358"/>
                      <a:pt x="4846" y="3299"/>
                    </a:cubicBezTo>
                    <a:cubicBezTo>
                      <a:pt x="5227" y="3906"/>
                      <a:pt x="5918" y="4287"/>
                      <a:pt x="6644" y="4287"/>
                    </a:cubicBezTo>
                    <a:cubicBezTo>
                      <a:pt x="7834" y="4287"/>
                      <a:pt x="8787" y="3311"/>
                      <a:pt x="8787" y="2144"/>
                    </a:cubicBezTo>
                    <a:cubicBezTo>
                      <a:pt x="8799" y="965"/>
                      <a:pt x="7834" y="1"/>
                      <a:pt x="66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67" name="Google Shape;11616;p57">
                <a:extLst>
                  <a:ext uri="{FF2B5EF4-FFF2-40B4-BE49-F238E27FC236}">
                    <a16:creationId xmlns:a16="http://schemas.microsoft.com/office/drawing/2014/main" id="{80839F49-6B75-498E-86C9-D0469117665F}"/>
                  </a:ext>
                </a:extLst>
              </p:cNvPr>
              <p:cNvSpPr/>
              <p:nvPr/>
            </p:nvSpPr>
            <p:spPr>
              <a:xfrm>
                <a:off x="2771359" y="3655327"/>
                <a:ext cx="10280" cy="21611"/>
              </a:xfrm>
              <a:custGeom>
                <a:avLst/>
                <a:gdLst/>
                <a:ahLst/>
                <a:cxnLst/>
                <a:rect l="l" t="t" r="r" b="b"/>
                <a:pathLst>
                  <a:path w="323" h="679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55"/>
                    </a:cubicBezTo>
                    <a:lnTo>
                      <a:pt x="1" y="512"/>
                    </a:lnTo>
                    <a:cubicBezTo>
                      <a:pt x="1" y="608"/>
                      <a:pt x="72" y="679"/>
                      <a:pt x="167" y="679"/>
                    </a:cubicBezTo>
                    <a:cubicBezTo>
                      <a:pt x="251" y="679"/>
                      <a:pt x="322" y="608"/>
                      <a:pt x="322" y="512"/>
                    </a:cubicBezTo>
                    <a:lnTo>
                      <a:pt x="322" y="179"/>
                    </a:lnTo>
                    <a:cubicBezTo>
                      <a:pt x="322" y="72"/>
                      <a:pt x="251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68" name="Google Shape;11617;p57">
                <a:extLst>
                  <a:ext uri="{FF2B5EF4-FFF2-40B4-BE49-F238E27FC236}">
                    <a16:creationId xmlns:a16="http://schemas.microsoft.com/office/drawing/2014/main" id="{FA699F20-BE79-42CF-BB54-6974E9F4B5AD}"/>
                  </a:ext>
                </a:extLst>
              </p:cNvPr>
              <p:cNvSpPr/>
              <p:nvPr/>
            </p:nvSpPr>
            <p:spPr>
              <a:xfrm>
                <a:off x="2794084" y="3655327"/>
                <a:ext cx="10280" cy="21611"/>
              </a:xfrm>
              <a:custGeom>
                <a:avLst/>
                <a:gdLst/>
                <a:ahLst/>
                <a:cxnLst/>
                <a:rect l="l" t="t" r="r" b="b"/>
                <a:pathLst>
                  <a:path w="323" h="679" extrusionOk="0">
                    <a:moveTo>
                      <a:pt x="168" y="0"/>
                    </a:moveTo>
                    <a:cubicBezTo>
                      <a:pt x="72" y="0"/>
                      <a:pt x="1" y="72"/>
                      <a:pt x="1" y="155"/>
                    </a:cubicBezTo>
                    <a:lnTo>
                      <a:pt x="1" y="512"/>
                    </a:lnTo>
                    <a:cubicBezTo>
                      <a:pt x="1" y="608"/>
                      <a:pt x="72" y="679"/>
                      <a:pt x="168" y="679"/>
                    </a:cubicBezTo>
                    <a:cubicBezTo>
                      <a:pt x="251" y="679"/>
                      <a:pt x="322" y="608"/>
                      <a:pt x="322" y="512"/>
                    </a:cubicBezTo>
                    <a:lnTo>
                      <a:pt x="322" y="179"/>
                    </a:lnTo>
                    <a:cubicBezTo>
                      <a:pt x="322" y="72"/>
                      <a:pt x="251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69" name="Google Shape;11618;p57">
                <a:extLst>
                  <a:ext uri="{FF2B5EF4-FFF2-40B4-BE49-F238E27FC236}">
                    <a16:creationId xmlns:a16="http://schemas.microsoft.com/office/drawing/2014/main" id="{0D672597-BECE-4AF6-A6CA-82602674A493}"/>
                  </a:ext>
                </a:extLst>
              </p:cNvPr>
              <p:cNvSpPr/>
              <p:nvPr/>
            </p:nvSpPr>
            <p:spPr>
              <a:xfrm>
                <a:off x="2816840" y="3655327"/>
                <a:ext cx="11012" cy="216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679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55"/>
                    </a:cubicBezTo>
                    <a:lnTo>
                      <a:pt x="0" y="512"/>
                    </a:lnTo>
                    <a:cubicBezTo>
                      <a:pt x="0" y="608"/>
                      <a:pt x="72" y="679"/>
                      <a:pt x="167" y="679"/>
                    </a:cubicBezTo>
                    <a:cubicBezTo>
                      <a:pt x="250" y="679"/>
                      <a:pt x="322" y="608"/>
                      <a:pt x="322" y="512"/>
                    </a:cubicBezTo>
                    <a:lnTo>
                      <a:pt x="322" y="179"/>
                    </a:lnTo>
                    <a:cubicBezTo>
                      <a:pt x="346" y="72"/>
                      <a:pt x="262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70" name="Google Shape;11619;p57">
                <a:extLst>
                  <a:ext uri="{FF2B5EF4-FFF2-40B4-BE49-F238E27FC236}">
                    <a16:creationId xmlns:a16="http://schemas.microsoft.com/office/drawing/2014/main" id="{261C8C00-D267-4B1C-B59D-DFA02017D179}"/>
                  </a:ext>
                </a:extLst>
              </p:cNvPr>
              <p:cNvSpPr/>
              <p:nvPr/>
            </p:nvSpPr>
            <p:spPr>
              <a:xfrm>
                <a:off x="2839947" y="3655327"/>
                <a:ext cx="10630" cy="2161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679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55"/>
                    </a:cubicBezTo>
                    <a:lnTo>
                      <a:pt x="1" y="512"/>
                    </a:lnTo>
                    <a:cubicBezTo>
                      <a:pt x="1" y="608"/>
                      <a:pt x="72" y="679"/>
                      <a:pt x="167" y="679"/>
                    </a:cubicBezTo>
                    <a:cubicBezTo>
                      <a:pt x="251" y="679"/>
                      <a:pt x="334" y="608"/>
                      <a:pt x="334" y="512"/>
                    </a:cubicBezTo>
                    <a:lnTo>
                      <a:pt x="334" y="179"/>
                    </a:lnTo>
                    <a:cubicBezTo>
                      <a:pt x="334" y="72"/>
                      <a:pt x="251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71" name="Google Shape;11620;p57">
                <a:extLst>
                  <a:ext uri="{FF2B5EF4-FFF2-40B4-BE49-F238E27FC236}">
                    <a16:creationId xmlns:a16="http://schemas.microsoft.com/office/drawing/2014/main" id="{56EEE821-BA49-4319-BF7E-6AC41E3BB4D9}"/>
                  </a:ext>
                </a:extLst>
              </p:cNvPr>
              <p:cNvSpPr/>
              <p:nvPr/>
            </p:nvSpPr>
            <p:spPr>
              <a:xfrm>
                <a:off x="2862672" y="3655327"/>
                <a:ext cx="10662" cy="21611"/>
              </a:xfrm>
              <a:custGeom>
                <a:avLst/>
                <a:gdLst/>
                <a:ahLst/>
                <a:cxnLst/>
                <a:rect l="l" t="t" r="r" b="b"/>
                <a:pathLst>
                  <a:path w="335" h="679" extrusionOk="0">
                    <a:moveTo>
                      <a:pt x="168" y="0"/>
                    </a:moveTo>
                    <a:cubicBezTo>
                      <a:pt x="72" y="0"/>
                      <a:pt x="1" y="72"/>
                      <a:pt x="1" y="155"/>
                    </a:cubicBezTo>
                    <a:lnTo>
                      <a:pt x="1" y="512"/>
                    </a:lnTo>
                    <a:cubicBezTo>
                      <a:pt x="1" y="608"/>
                      <a:pt x="72" y="679"/>
                      <a:pt x="168" y="679"/>
                    </a:cubicBezTo>
                    <a:cubicBezTo>
                      <a:pt x="251" y="679"/>
                      <a:pt x="334" y="608"/>
                      <a:pt x="334" y="512"/>
                    </a:cubicBezTo>
                    <a:lnTo>
                      <a:pt x="334" y="179"/>
                    </a:lnTo>
                    <a:cubicBezTo>
                      <a:pt x="334" y="72"/>
                      <a:pt x="251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72" name="Google Shape;11621;p57">
                <a:extLst>
                  <a:ext uri="{FF2B5EF4-FFF2-40B4-BE49-F238E27FC236}">
                    <a16:creationId xmlns:a16="http://schemas.microsoft.com/office/drawing/2014/main" id="{117A9355-36C2-4CBC-B5CF-03F06D89CF98}"/>
                  </a:ext>
                </a:extLst>
              </p:cNvPr>
              <p:cNvSpPr/>
              <p:nvPr/>
            </p:nvSpPr>
            <p:spPr>
              <a:xfrm>
                <a:off x="2885429" y="3655327"/>
                <a:ext cx="11012" cy="216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679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55"/>
                    </a:cubicBezTo>
                    <a:lnTo>
                      <a:pt x="0" y="512"/>
                    </a:lnTo>
                    <a:cubicBezTo>
                      <a:pt x="0" y="608"/>
                      <a:pt x="72" y="679"/>
                      <a:pt x="167" y="679"/>
                    </a:cubicBezTo>
                    <a:cubicBezTo>
                      <a:pt x="250" y="679"/>
                      <a:pt x="334" y="608"/>
                      <a:pt x="334" y="512"/>
                    </a:cubicBezTo>
                    <a:lnTo>
                      <a:pt x="334" y="179"/>
                    </a:lnTo>
                    <a:cubicBezTo>
                      <a:pt x="346" y="72"/>
                      <a:pt x="274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73" name="Google Shape;11622;p57">
                <a:extLst>
                  <a:ext uri="{FF2B5EF4-FFF2-40B4-BE49-F238E27FC236}">
                    <a16:creationId xmlns:a16="http://schemas.microsoft.com/office/drawing/2014/main" id="{098FD53F-EEDB-4CF2-AC81-AA361E9E2CD8}"/>
                  </a:ext>
                </a:extLst>
              </p:cNvPr>
              <p:cNvSpPr/>
              <p:nvPr/>
            </p:nvSpPr>
            <p:spPr>
              <a:xfrm>
                <a:off x="2908535" y="3655327"/>
                <a:ext cx="10630" cy="2161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679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55"/>
                    </a:cubicBezTo>
                    <a:lnTo>
                      <a:pt x="1" y="512"/>
                    </a:lnTo>
                    <a:cubicBezTo>
                      <a:pt x="1" y="608"/>
                      <a:pt x="84" y="679"/>
                      <a:pt x="167" y="679"/>
                    </a:cubicBezTo>
                    <a:cubicBezTo>
                      <a:pt x="263" y="679"/>
                      <a:pt x="334" y="608"/>
                      <a:pt x="334" y="512"/>
                    </a:cubicBezTo>
                    <a:lnTo>
                      <a:pt x="334" y="179"/>
                    </a:lnTo>
                    <a:cubicBezTo>
                      <a:pt x="334" y="72"/>
                      <a:pt x="263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74" name="Google Shape;11623;p57">
                <a:extLst>
                  <a:ext uri="{FF2B5EF4-FFF2-40B4-BE49-F238E27FC236}">
                    <a16:creationId xmlns:a16="http://schemas.microsoft.com/office/drawing/2014/main" id="{E076F495-9D5C-4CAD-9448-FACC60F90C13}"/>
                  </a:ext>
                </a:extLst>
              </p:cNvPr>
              <p:cNvSpPr/>
              <p:nvPr/>
            </p:nvSpPr>
            <p:spPr>
              <a:xfrm>
                <a:off x="2931292" y="3655327"/>
                <a:ext cx="10630" cy="2161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679" extrusionOk="0">
                    <a:moveTo>
                      <a:pt x="167" y="0"/>
                    </a:moveTo>
                    <a:cubicBezTo>
                      <a:pt x="71" y="0"/>
                      <a:pt x="0" y="72"/>
                      <a:pt x="0" y="155"/>
                    </a:cubicBezTo>
                    <a:lnTo>
                      <a:pt x="0" y="512"/>
                    </a:lnTo>
                    <a:cubicBezTo>
                      <a:pt x="0" y="608"/>
                      <a:pt x="71" y="679"/>
                      <a:pt x="167" y="679"/>
                    </a:cubicBezTo>
                    <a:cubicBezTo>
                      <a:pt x="262" y="679"/>
                      <a:pt x="333" y="608"/>
                      <a:pt x="333" y="512"/>
                    </a:cubicBezTo>
                    <a:lnTo>
                      <a:pt x="333" y="179"/>
                    </a:lnTo>
                    <a:cubicBezTo>
                      <a:pt x="333" y="72"/>
                      <a:pt x="262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59" name="Google Shape;11708;p57">
              <a:extLst>
                <a:ext uri="{FF2B5EF4-FFF2-40B4-BE49-F238E27FC236}">
                  <a16:creationId xmlns:a16="http://schemas.microsoft.com/office/drawing/2014/main" id="{2F426C76-32A0-4999-AC37-B91A1DFA417D}"/>
                </a:ext>
              </a:extLst>
            </p:cNvPr>
            <p:cNvGrpSpPr/>
            <p:nvPr/>
          </p:nvGrpSpPr>
          <p:grpSpPr>
            <a:xfrm>
              <a:off x="3665610" y="5732739"/>
              <a:ext cx="201108" cy="449235"/>
              <a:chOff x="2749016" y="4291176"/>
              <a:chExt cx="150831" cy="336926"/>
            </a:xfrm>
            <a:solidFill>
              <a:schemeClr val="tx1"/>
            </a:solidFill>
          </p:grpSpPr>
          <p:sp>
            <p:nvSpPr>
              <p:cNvPr id="1260" name="Google Shape;11709;p57">
                <a:extLst>
                  <a:ext uri="{FF2B5EF4-FFF2-40B4-BE49-F238E27FC236}">
                    <a16:creationId xmlns:a16="http://schemas.microsoft.com/office/drawing/2014/main" id="{210E3F09-7B82-4DCE-B90A-D116F0863C8D}"/>
                  </a:ext>
                </a:extLst>
              </p:cNvPr>
              <p:cNvSpPr/>
              <p:nvPr/>
            </p:nvSpPr>
            <p:spPr>
              <a:xfrm>
                <a:off x="2799399" y="4307472"/>
                <a:ext cx="51942" cy="114865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3609" extrusionOk="0">
                    <a:moveTo>
                      <a:pt x="810" y="1"/>
                    </a:moveTo>
                    <a:cubicBezTo>
                      <a:pt x="727" y="1"/>
                      <a:pt x="667" y="72"/>
                      <a:pt x="667" y="144"/>
                    </a:cubicBezTo>
                    <a:lnTo>
                      <a:pt x="667" y="489"/>
                    </a:lnTo>
                    <a:cubicBezTo>
                      <a:pt x="298" y="525"/>
                      <a:pt x="1" y="846"/>
                      <a:pt x="1" y="1215"/>
                    </a:cubicBezTo>
                    <a:cubicBezTo>
                      <a:pt x="1" y="1620"/>
                      <a:pt x="322" y="1942"/>
                      <a:pt x="727" y="1942"/>
                    </a:cubicBezTo>
                    <a:lnTo>
                      <a:pt x="894" y="1942"/>
                    </a:lnTo>
                    <a:cubicBezTo>
                      <a:pt x="1132" y="1942"/>
                      <a:pt x="1322" y="2144"/>
                      <a:pt x="1322" y="2382"/>
                    </a:cubicBezTo>
                    <a:cubicBezTo>
                      <a:pt x="1322" y="2620"/>
                      <a:pt x="1132" y="2811"/>
                      <a:pt x="894" y="2811"/>
                    </a:cubicBezTo>
                    <a:lnTo>
                      <a:pt x="632" y="2811"/>
                    </a:lnTo>
                    <a:cubicBezTo>
                      <a:pt x="441" y="2811"/>
                      <a:pt x="298" y="2656"/>
                      <a:pt x="298" y="2466"/>
                    </a:cubicBezTo>
                    <a:cubicBezTo>
                      <a:pt x="298" y="2382"/>
                      <a:pt x="215" y="2323"/>
                      <a:pt x="144" y="2323"/>
                    </a:cubicBezTo>
                    <a:cubicBezTo>
                      <a:pt x="48" y="2323"/>
                      <a:pt x="1" y="2394"/>
                      <a:pt x="1" y="2466"/>
                    </a:cubicBezTo>
                    <a:cubicBezTo>
                      <a:pt x="1" y="2823"/>
                      <a:pt x="298" y="3120"/>
                      <a:pt x="644" y="3120"/>
                    </a:cubicBezTo>
                    <a:lnTo>
                      <a:pt x="667" y="3120"/>
                    </a:lnTo>
                    <a:lnTo>
                      <a:pt x="667" y="3466"/>
                    </a:lnTo>
                    <a:cubicBezTo>
                      <a:pt x="667" y="3549"/>
                      <a:pt x="739" y="3609"/>
                      <a:pt x="810" y="3609"/>
                    </a:cubicBezTo>
                    <a:cubicBezTo>
                      <a:pt x="906" y="3609"/>
                      <a:pt x="965" y="3537"/>
                      <a:pt x="965" y="3466"/>
                    </a:cubicBezTo>
                    <a:lnTo>
                      <a:pt x="965" y="3120"/>
                    </a:lnTo>
                    <a:cubicBezTo>
                      <a:pt x="1334" y="3097"/>
                      <a:pt x="1632" y="2763"/>
                      <a:pt x="1632" y="2394"/>
                    </a:cubicBezTo>
                    <a:cubicBezTo>
                      <a:pt x="1632" y="1989"/>
                      <a:pt x="1298" y="1668"/>
                      <a:pt x="906" y="1668"/>
                    </a:cubicBezTo>
                    <a:lnTo>
                      <a:pt x="739" y="1668"/>
                    </a:lnTo>
                    <a:cubicBezTo>
                      <a:pt x="501" y="1668"/>
                      <a:pt x="310" y="1477"/>
                      <a:pt x="310" y="1239"/>
                    </a:cubicBezTo>
                    <a:cubicBezTo>
                      <a:pt x="310" y="1001"/>
                      <a:pt x="501" y="799"/>
                      <a:pt x="739" y="799"/>
                    </a:cubicBezTo>
                    <a:lnTo>
                      <a:pt x="989" y="799"/>
                    </a:lnTo>
                    <a:cubicBezTo>
                      <a:pt x="1191" y="799"/>
                      <a:pt x="1334" y="953"/>
                      <a:pt x="1334" y="1144"/>
                    </a:cubicBezTo>
                    <a:lnTo>
                      <a:pt x="1334" y="1311"/>
                    </a:lnTo>
                    <a:cubicBezTo>
                      <a:pt x="1322" y="1382"/>
                      <a:pt x="1394" y="1453"/>
                      <a:pt x="1489" y="1453"/>
                    </a:cubicBezTo>
                    <a:cubicBezTo>
                      <a:pt x="1572" y="1453"/>
                      <a:pt x="1632" y="1382"/>
                      <a:pt x="1632" y="1311"/>
                    </a:cubicBezTo>
                    <a:lnTo>
                      <a:pt x="1632" y="1144"/>
                    </a:lnTo>
                    <a:cubicBezTo>
                      <a:pt x="1632" y="787"/>
                      <a:pt x="1334" y="489"/>
                      <a:pt x="977" y="489"/>
                    </a:cubicBezTo>
                    <a:lnTo>
                      <a:pt x="965" y="489"/>
                    </a:lnTo>
                    <a:lnTo>
                      <a:pt x="965" y="144"/>
                    </a:lnTo>
                    <a:cubicBezTo>
                      <a:pt x="965" y="60"/>
                      <a:pt x="894" y="1"/>
                      <a:pt x="8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61" name="Google Shape;11710;p57">
                <a:extLst>
                  <a:ext uri="{FF2B5EF4-FFF2-40B4-BE49-F238E27FC236}">
                    <a16:creationId xmlns:a16="http://schemas.microsoft.com/office/drawing/2014/main" id="{BD194072-2F55-4391-9E6D-C221253EF16A}"/>
                  </a:ext>
                </a:extLst>
              </p:cNvPr>
              <p:cNvSpPr/>
              <p:nvPr/>
            </p:nvSpPr>
            <p:spPr>
              <a:xfrm>
                <a:off x="2750894" y="4291176"/>
                <a:ext cx="147075" cy="336926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10586" extrusionOk="0">
                    <a:moveTo>
                      <a:pt x="2310" y="299"/>
                    </a:moveTo>
                    <a:cubicBezTo>
                      <a:pt x="3406" y="299"/>
                      <a:pt x="4323" y="1192"/>
                      <a:pt x="4323" y="2311"/>
                    </a:cubicBezTo>
                    <a:cubicBezTo>
                      <a:pt x="4323" y="3418"/>
                      <a:pt x="3430" y="4323"/>
                      <a:pt x="2310" y="4323"/>
                    </a:cubicBezTo>
                    <a:cubicBezTo>
                      <a:pt x="1203" y="4311"/>
                      <a:pt x="298" y="3418"/>
                      <a:pt x="298" y="2311"/>
                    </a:cubicBezTo>
                    <a:cubicBezTo>
                      <a:pt x="298" y="1215"/>
                      <a:pt x="1191" y="299"/>
                      <a:pt x="2310" y="299"/>
                    </a:cubicBezTo>
                    <a:close/>
                    <a:moveTo>
                      <a:pt x="4299" y="7288"/>
                    </a:moveTo>
                    <a:lnTo>
                      <a:pt x="4299" y="7621"/>
                    </a:lnTo>
                    <a:lnTo>
                      <a:pt x="3620" y="7621"/>
                    </a:lnTo>
                    <a:cubicBezTo>
                      <a:pt x="3525" y="7621"/>
                      <a:pt x="3465" y="7704"/>
                      <a:pt x="3465" y="7776"/>
                    </a:cubicBezTo>
                    <a:cubicBezTo>
                      <a:pt x="3465" y="7859"/>
                      <a:pt x="3549" y="7919"/>
                      <a:pt x="3620" y="7919"/>
                    </a:cubicBezTo>
                    <a:lnTo>
                      <a:pt x="3787" y="7919"/>
                    </a:lnTo>
                    <a:lnTo>
                      <a:pt x="3727" y="8442"/>
                    </a:lnTo>
                    <a:lnTo>
                      <a:pt x="882" y="8442"/>
                    </a:lnTo>
                    <a:lnTo>
                      <a:pt x="822" y="7919"/>
                    </a:lnTo>
                    <a:lnTo>
                      <a:pt x="2894" y="7919"/>
                    </a:lnTo>
                    <a:cubicBezTo>
                      <a:pt x="2977" y="7919"/>
                      <a:pt x="3037" y="7847"/>
                      <a:pt x="3037" y="7776"/>
                    </a:cubicBezTo>
                    <a:cubicBezTo>
                      <a:pt x="3037" y="7680"/>
                      <a:pt x="2965" y="7621"/>
                      <a:pt x="2894" y="7621"/>
                    </a:cubicBezTo>
                    <a:lnTo>
                      <a:pt x="298" y="7621"/>
                    </a:lnTo>
                    <a:lnTo>
                      <a:pt x="298" y="7288"/>
                    </a:lnTo>
                    <a:close/>
                    <a:moveTo>
                      <a:pt x="3692" y="8776"/>
                    </a:moveTo>
                    <a:lnTo>
                      <a:pt x="3608" y="9455"/>
                    </a:lnTo>
                    <a:lnTo>
                      <a:pt x="1013" y="9455"/>
                    </a:lnTo>
                    <a:lnTo>
                      <a:pt x="929" y="8776"/>
                    </a:lnTo>
                    <a:close/>
                    <a:moveTo>
                      <a:pt x="3573" y="9764"/>
                    </a:moveTo>
                    <a:lnTo>
                      <a:pt x="3501" y="10288"/>
                    </a:lnTo>
                    <a:lnTo>
                      <a:pt x="1120" y="10288"/>
                    </a:lnTo>
                    <a:lnTo>
                      <a:pt x="1060" y="9764"/>
                    </a:lnTo>
                    <a:close/>
                    <a:moveTo>
                      <a:pt x="2310" y="1"/>
                    </a:moveTo>
                    <a:cubicBezTo>
                      <a:pt x="1048" y="1"/>
                      <a:pt x="1" y="1049"/>
                      <a:pt x="1" y="2311"/>
                    </a:cubicBezTo>
                    <a:cubicBezTo>
                      <a:pt x="1" y="3537"/>
                      <a:pt x="953" y="4549"/>
                      <a:pt x="2156" y="4621"/>
                    </a:cubicBezTo>
                    <a:lnTo>
                      <a:pt x="2156" y="6966"/>
                    </a:lnTo>
                    <a:lnTo>
                      <a:pt x="155" y="6966"/>
                    </a:lnTo>
                    <a:cubicBezTo>
                      <a:pt x="60" y="6966"/>
                      <a:pt x="1" y="7049"/>
                      <a:pt x="1" y="7121"/>
                    </a:cubicBezTo>
                    <a:lnTo>
                      <a:pt x="1" y="7788"/>
                    </a:lnTo>
                    <a:cubicBezTo>
                      <a:pt x="1" y="7883"/>
                      <a:pt x="72" y="7942"/>
                      <a:pt x="155" y="7942"/>
                    </a:cubicBezTo>
                    <a:lnTo>
                      <a:pt x="513" y="7942"/>
                    </a:lnTo>
                    <a:lnTo>
                      <a:pt x="822" y="10455"/>
                    </a:lnTo>
                    <a:cubicBezTo>
                      <a:pt x="834" y="10526"/>
                      <a:pt x="894" y="10586"/>
                      <a:pt x="965" y="10586"/>
                    </a:cubicBezTo>
                    <a:lnTo>
                      <a:pt x="3620" y="10586"/>
                    </a:lnTo>
                    <a:cubicBezTo>
                      <a:pt x="3692" y="10586"/>
                      <a:pt x="3763" y="10526"/>
                      <a:pt x="3763" y="10455"/>
                    </a:cubicBezTo>
                    <a:lnTo>
                      <a:pt x="4084" y="7942"/>
                    </a:lnTo>
                    <a:lnTo>
                      <a:pt x="4442" y="7942"/>
                    </a:lnTo>
                    <a:cubicBezTo>
                      <a:pt x="4525" y="7942"/>
                      <a:pt x="4585" y="7859"/>
                      <a:pt x="4585" y="7788"/>
                    </a:cubicBezTo>
                    <a:lnTo>
                      <a:pt x="4585" y="7121"/>
                    </a:lnTo>
                    <a:cubicBezTo>
                      <a:pt x="4620" y="7026"/>
                      <a:pt x="4549" y="6966"/>
                      <a:pt x="4465" y="6966"/>
                    </a:cubicBezTo>
                    <a:lnTo>
                      <a:pt x="2453" y="6966"/>
                    </a:lnTo>
                    <a:lnTo>
                      <a:pt x="2453" y="4621"/>
                    </a:lnTo>
                    <a:cubicBezTo>
                      <a:pt x="3668" y="4549"/>
                      <a:pt x="4620" y="3537"/>
                      <a:pt x="4620" y="2311"/>
                    </a:cubicBezTo>
                    <a:cubicBezTo>
                      <a:pt x="4620" y="1037"/>
                      <a:pt x="3573" y="1"/>
                      <a:pt x="23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62" name="Google Shape;11711;p57">
                <a:extLst>
                  <a:ext uri="{FF2B5EF4-FFF2-40B4-BE49-F238E27FC236}">
                    <a16:creationId xmlns:a16="http://schemas.microsoft.com/office/drawing/2014/main" id="{E79198A8-3E4A-477C-B6B4-9D4F93AAEDDF}"/>
                  </a:ext>
                </a:extLst>
              </p:cNvPr>
              <p:cNvSpPr/>
              <p:nvPr/>
            </p:nvSpPr>
            <p:spPr>
              <a:xfrm>
                <a:off x="2749016" y="4443917"/>
                <a:ext cx="69734" cy="52706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656" extrusionOk="0">
                    <a:moveTo>
                      <a:pt x="1107" y="310"/>
                    </a:moveTo>
                    <a:cubicBezTo>
                      <a:pt x="1381" y="310"/>
                      <a:pt x="1643" y="441"/>
                      <a:pt x="1786" y="667"/>
                    </a:cubicBezTo>
                    <a:lnTo>
                      <a:pt x="417" y="667"/>
                    </a:lnTo>
                    <a:cubicBezTo>
                      <a:pt x="572" y="441"/>
                      <a:pt x="822" y="310"/>
                      <a:pt x="1107" y="310"/>
                    </a:cubicBezTo>
                    <a:close/>
                    <a:moveTo>
                      <a:pt x="1786" y="976"/>
                    </a:moveTo>
                    <a:cubicBezTo>
                      <a:pt x="1619" y="1203"/>
                      <a:pt x="1369" y="1334"/>
                      <a:pt x="1107" y="1334"/>
                    </a:cubicBezTo>
                    <a:cubicBezTo>
                      <a:pt x="822" y="1334"/>
                      <a:pt x="572" y="1203"/>
                      <a:pt x="417" y="976"/>
                    </a:cubicBezTo>
                    <a:close/>
                    <a:moveTo>
                      <a:pt x="1107" y="0"/>
                    </a:moveTo>
                    <a:cubicBezTo>
                      <a:pt x="607" y="0"/>
                      <a:pt x="179" y="310"/>
                      <a:pt x="12" y="774"/>
                    </a:cubicBezTo>
                    <a:cubicBezTo>
                      <a:pt x="0" y="798"/>
                      <a:pt x="0" y="846"/>
                      <a:pt x="12" y="881"/>
                    </a:cubicBezTo>
                    <a:cubicBezTo>
                      <a:pt x="179" y="1334"/>
                      <a:pt x="607" y="1655"/>
                      <a:pt x="1107" y="1655"/>
                    </a:cubicBezTo>
                    <a:cubicBezTo>
                      <a:pt x="1596" y="1655"/>
                      <a:pt x="2024" y="1334"/>
                      <a:pt x="2191" y="881"/>
                    </a:cubicBezTo>
                    <a:lnTo>
                      <a:pt x="2191" y="846"/>
                    </a:lnTo>
                    <a:lnTo>
                      <a:pt x="2191" y="822"/>
                    </a:lnTo>
                    <a:lnTo>
                      <a:pt x="2191" y="798"/>
                    </a:lnTo>
                    <a:lnTo>
                      <a:pt x="2191" y="774"/>
                    </a:lnTo>
                    <a:cubicBezTo>
                      <a:pt x="2024" y="310"/>
                      <a:pt x="1596" y="0"/>
                      <a:pt x="110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63" name="Google Shape;11712;p57">
                <a:extLst>
                  <a:ext uri="{FF2B5EF4-FFF2-40B4-BE49-F238E27FC236}">
                    <a16:creationId xmlns:a16="http://schemas.microsoft.com/office/drawing/2014/main" id="{FCCD3217-E157-4F6B-A5F4-A861DA2A39A3}"/>
                  </a:ext>
                </a:extLst>
              </p:cNvPr>
              <p:cNvSpPr/>
              <p:nvPr/>
            </p:nvSpPr>
            <p:spPr>
              <a:xfrm>
                <a:off x="2829731" y="4443917"/>
                <a:ext cx="70116" cy="52706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656" extrusionOk="0">
                    <a:moveTo>
                      <a:pt x="1096" y="310"/>
                    </a:moveTo>
                    <a:cubicBezTo>
                      <a:pt x="1381" y="310"/>
                      <a:pt x="1631" y="441"/>
                      <a:pt x="1786" y="667"/>
                    </a:cubicBezTo>
                    <a:lnTo>
                      <a:pt x="417" y="667"/>
                    </a:lnTo>
                    <a:cubicBezTo>
                      <a:pt x="560" y="441"/>
                      <a:pt x="810" y="310"/>
                      <a:pt x="1096" y="310"/>
                    </a:cubicBezTo>
                    <a:close/>
                    <a:moveTo>
                      <a:pt x="1786" y="976"/>
                    </a:moveTo>
                    <a:cubicBezTo>
                      <a:pt x="1631" y="1203"/>
                      <a:pt x="1381" y="1334"/>
                      <a:pt x="1096" y="1334"/>
                    </a:cubicBezTo>
                    <a:cubicBezTo>
                      <a:pt x="810" y="1334"/>
                      <a:pt x="560" y="1203"/>
                      <a:pt x="417" y="976"/>
                    </a:cubicBezTo>
                    <a:close/>
                    <a:moveTo>
                      <a:pt x="1096" y="0"/>
                    </a:moveTo>
                    <a:cubicBezTo>
                      <a:pt x="607" y="0"/>
                      <a:pt x="179" y="310"/>
                      <a:pt x="12" y="774"/>
                    </a:cubicBezTo>
                    <a:cubicBezTo>
                      <a:pt x="0" y="798"/>
                      <a:pt x="0" y="846"/>
                      <a:pt x="12" y="881"/>
                    </a:cubicBezTo>
                    <a:cubicBezTo>
                      <a:pt x="179" y="1334"/>
                      <a:pt x="607" y="1655"/>
                      <a:pt x="1096" y="1655"/>
                    </a:cubicBezTo>
                    <a:cubicBezTo>
                      <a:pt x="1584" y="1655"/>
                      <a:pt x="2024" y="1334"/>
                      <a:pt x="2179" y="881"/>
                    </a:cubicBezTo>
                    <a:cubicBezTo>
                      <a:pt x="2203" y="846"/>
                      <a:pt x="2203" y="822"/>
                      <a:pt x="2179" y="774"/>
                    </a:cubicBezTo>
                    <a:cubicBezTo>
                      <a:pt x="2024" y="310"/>
                      <a:pt x="1584" y="0"/>
                      <a:pt x="10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344" name="Google Shape;11793;p57">
              <a:extLst>
                <a:ext uri="{FF2B5EF4-FFF2-40B4-BE49-F238E27FC236}">
                  <a16:creationId xmlns:a16="http://schemas.microsoft.com/office/drawing/2014/main" id="{250746FA-E0BF-46E2-8AE5-55423A21708E}"/>
                </a:ext>
              </a:extLst>
            </p:cNvPr>
            <p:cNvGrpSpPr/>
            <p:nvPr/>
          </p:nvGrpSpPr>
          <p:grpSpPr>
            <a:xfrm>
              <a:off x="3481945" y="5019538"/>
              <a:ext cx="568439" cy="443167"/>
              <a:chOff x="2611458" y="3816374"/>
              <a:chExt cx="426329" cy="332375"/>
            </a:xfrm>
            <a:solidFill>
              <a:schemeClr val="tx1"/>
            </a:solidFill>
          </p:grpSpPr>
          <p:sp>
            <p:nvSpPr>
              <p:cNvPr id="1345" name="Google Shape;11794;p57">
                <a:extLst>
                  <a:ext uri="{FF2B5EF4-FFF2-40B4-BE49-F238E27FC236}">
                    <a16:creationId xmlns:a16="http://schemas.microsoft.com/office/drawing/2014/main" id="{F8A43810-8439-4560-851D-E6BD61F5BC4F}"/>
                  </a:ext>
                </a:extLst>
              </p:cNvPr>
              <p:cNvSpPr/>
              <p:nvPr/>
            </p:nvSpPr>
            <p:spPr>
              <a:xfrm>
                <a:off x="2611458" y="3816374"/>
                <a:ext cx="426329" cy="332375"/>
              </a:xfrm>
              <a:custGeom>
                <a:avLst/>
                <a:gdLst/>
                <a:ahLst/>
                <a:cxnLst/>
                <a:rect l="l" t="t" r="r" b="b"/>
                <a:pathLst>
                  <a:path w="13395" h="10443" extrusionOk="0">
                    <a:moveTo>
                      <a:pt x="13002" y="429"/>
                    </a:moveTo>
                    <a:lnTo>
                      <a:pt x="12966" y="846"/>
                    </a:lnTo>
                    <a:lnTo>
                      <a:pt x="11418" y="846"/>
                    </a:lnTo>
                    <a:cubicBezTo>
                      <a:pt x="11299" y="846"/>
                      <a:pt x="11216" y="929"/>
                      <a:pt x="11216" y="1048"/>
                    </a:cubicBezTo>
                    <a:cubicBezTo>
                      <a:pt x="11216" y="1167"/>
                      <a:pt x="11299" y="1263"/>
                      <a:pt x="11418" y="1263"/>
                    </a:cubicBezTo>
                    <a:lnTo>
                      <a:pt x="12633" y="1263"/>
                    </a:lnTo>
                    <a:lnTo>
                      <a:pt x="12633" y="7501"/>
                    </a:lnTo>
                    <a:lnTo>
                      <a:pt x="5429" y="7501"/>
                    </a:lnTo>
                    <a:lnTo>
                      <a:pt x="5429" y="7287"/>
                    </a:lnTo>
                    <a:cubicBezTo>
                      <a:pt x="5429" y="7168"/>
                      <a:pt x="5334" y="7085"/>
                      <a:pt x="5215" y="7085"/>
                    </a:cubicBezTo>
                    <a:lnTo>
                      <a:pt x="4870" y="7085"/>
                    </a:lnTo>
                    <a:cubicBezTo>
                      <a:pt x="4834" y="6942"/>
                      <a:pt x="4786" y="6811"/>
                      <a:pt x="4715" y="6692"/>
                    </a:cubicBezTo>
                    <a:lnTo>
                      <a:pt x="4953" y="6454"/>
                    </a:lnTo>
                    <a:cubicBezTo>
                      <a:pt x="5036" y="6358"/>
                      <a:pt x="5036" y="6227"/>
                      <a:pt x="4953" y="6156"/>
                    </a:cubicBezTo>
                    <a:lnTo>
                      <a:pt x="4310" y="5513"/>
                    </a:lnTo>
                    <a:cubicBezTo>
                      <a:pt x="4263" y="5477"/>
                      <a:pt x="4215" y="5454"/>
                      <a:pt x="4155" y="5454"/>
                    </a:cubicBezTo>
                    <a:cubicBezTo>
                      <a:pt x="4096" y="5454"/>
                      <a:pt x="4060" y="5477"/>
                      <a:pt x="4013" y="5513"/>
                    </a:cubicBezTo>
                    <a:lnTo>
                      <a:pt x="3774" y="5751"/>
                    </a:lnTo>
                    <a:cubicBezTo>
                      <a:pt x="3655" y="5692"/>
                      <a:pt x="3524" y="5632"/>
                      <a:pt x="3382" y="5596"/>
                    </a:cubicBezTo>
                    <a:lnTo>
                      <a:pt x="3382" y="5251"/>
                    </a:lnTo>
                    <a:cubicBezTo>
                      <a:pt x="3382" y="5132"/>
                      <a:pt x="3298" y="5037"/>
                      <a:pt x="3179" y="5037"/>
                    </a:cubicBezTo>
                    <a:lnTo>
                      <a:pt x="2655" y="5037"/>
                    </a:lnTo>
                    <a:lnTo>
                      <a:pt x="2655" y="1274"/>
                    </a:lnTo>
                    <a:lnTo>
                      <a:pt x="10704" y="1274"/>
                    </a:lnTo>
                    <a:cubicBezTo>
                      <a:pt x="10823" y="1274"/>
                      <a:pt x="10918" y="1191"/>
                      <a:pt x="10918" y="1072"/>
                    </a:cubicBezTo>
                    <a:cubicBezTo>
                      <a:pt x="10918" y="953"/>
                      <a:pt x="10823" y="858"/>
                      <a:pt x="10704" y="858"/>
                    </a:cubicBezTo>
                    <a:lnTo>
                      <a:pt x="2310" y="858"/>
                    </a:lnTo>
                    <a:lnTo>
                      <a:pt x="2310" y="429"/>
                    </a:lnTo>
                    <a:close/>
                    <a:moveTo>
                      <a:pt x="12966" y="7918"/>
                    </a:moveTo>
                    <a:lnTo>
                      <a:pt x="12966" y="8347"/>
                    </a:lnTo>
                    <a:lnTo>
                      <a:pt x="5358" y="8347"/>
                    </a:lnTo>
                    <a:cubicBezTo>
                      <a:pt x="5394" y="8299"/>
                      <a:pt x="5417" y="8251"/>
                      <a:pt x="5417" y="8192"/>
                    </a:cubicBezTo>
                    <a:lnTo>
                      <a:pt x="5417" y="7954"/>
                    </a:lnTo>
                    <a:lnTo>
                      <a:pt x="12835" y="7954"/>
                    </a:lnTo>
                    <a:cubicBezTo>
                      <a:pt x="12883" y="7954"/>
                      <a:pt x="12930" y="7942"/>
                      <a:pt x="12954" y="7918"/>
                    </a:cubicBezTo>
                    <a:close/>
                    <a:moveTo>
                      <a:pt x="2953" y="5442"/>
                    </a:moveTo>
                    <a:lnTo>
                      <a:pt x="2953" y="5739"/>
                    </a:lnTo>
                    <a:cubicBezTo>
                      <a:pt x="2953" y="5846"/>
                      <a:pt x="3024" y="5918"/>
                      <a:pt x="3120" y="5954"/>
                    </a:cubicBezTo>
                    <a:cubicBezTo>
                      <a:pt x="3310" y="5989"/>
                      <a:pt x="3501" y="6073"/>
                      <a:pt x="3679" y="6192"/>
                    </a:cubicBezTo>
                    <a:cubicBezTo>
                      <a:pt x="3716" y="6215"/>
                      <a:pt x="3755" y="6225"/>
                      <a:pt x="3793" y="6225"/>
                    </a:cubicBezTo>
                    <a:cubicBezTo>
                      <a:pt x="3853" y="6225"/>
                      <a:pt x="3909" y="6200"/>
                      <a:pt x="3953" y="6156"/>
                    </a:cubicBezTo>
                    <a:lnTo>
                      <a:pt x="4155" y="5954"/>
                    </a:lnTo>
                    <a:lnTo>
                      <a:pt x="4501" y="6287"/>
                    </a:lnTo>
                    <a:lnTo>
                      <a:pt x="4298" y="6501"/>
                    </a:lnTo>
                    <a:cubicBezTo>
                      <a:pt x="4215" y="6573"/>
                      <a:pt x="4203" y="6680"/>
                      <a:pt x="4263" y="6763"/>
                    </a:cubicBezTo>
                    <a:cubicBezTo>
                      <a:pt x="4370" y="6942"/>
                      <a:pt x="4453" y="7144"/>
                      <a:pt x="4501" y="7335"/>
                    </a:cubicBezTo>
                    <a:cubicBezTo>
                      <a:pt x="4513" y="7418"/>
                      <a:pt x="4608" y="7501"/>
                      <a:pt x="4715" y="7501"/>
                    </a:cubicBezTo>
                    <a:lnTo>
                      <a:pt x="5013" y="7501"/>
                    </a:lnTo>
                    <a:lnTo>
                      <a:pt x="5013" y="7990"/>
                    </a:lnTo>
                    <a:lnTo>
                      <a:pt x="4715" y="7990"/>
                    </a:lnTo>
                    <a:cubicBezTo>
                      <a:pt x="4608" y="7990"/>
                      <a:pt x="4525" y="8061"/>
                      <a:pt x="4501" y="8156"/>
                    </a:cubicBezTo>
                    <a:cubicBezTo>
                      <a:pt x="4453" y="8347"/>
                      <a:pt x="4382" y="8537"/>
                      <a:pt x="4263" y="8716"/>
                    </a:cubicBezTo>
                    <a:cubicBezTo>
                      <a:pt x="4203" y="8811"/>
                      <a:pt x="4215" y="8906"/>
                      <a:pt x="4298" y="8990"/>
                    </a:cubicBezTo>
                    <a:lnTo>
                      <a:pt x="4501" y="9192"/>
                    </a:lnTo>
                    <a:lnTo>
                      <a:pt x="4155" y="9537"/>
                    </a:lnTo>
                    <a:lnTo>
                      <a:pt x="3953" y="9323"/>
                    </a:lnTo>
                    <a:cubicBezTo>
                      <a:pt x="3912" y="9282"/>
                      <a:pt x="3860" y="9261"/>
                      <a:pt x="3805" y="9261"/>
                    </a:cubicBezTo>
                    <a:cubicBezTo>
                      <a:pt x="3764" y="9261"/>
                      <a:pt x="3720" y="9273"/>
                      <a:pt x="3679" y="9299"/>
                    </a:cubicBezTo>
                    <a:cubicBezTo>
                      <a:pt x="3501" y="9394"/>
                      <a:pt x="3310" y="9490"/>
                      <a:pt x="3120" y="9537"/>
                    </a:cubicBezTo>
                    <a:cubicBezTo>
                      <a:pt x="3024" y="9549"/>
                      <a:pt x="2953" y="9633"/>
                      <a:pt x="2953" y="9740"/>
                    </a:cubicBezTo>
                    <a:lnTo>
                      <a:pt x="2953" y="10037"/>
                    </a:lnTo>
                    <a:lnTo>
                      <a:pt x="2465" y="10037"/>
                    </a:lnTo>
                    <a:lnTo>
                      <a:pt x="2465" y="9740"/>
                    </a:lnTo>
                    <a:cubicBezTo>
                      <a:pt x="2465" y="9633"/>
                      <a:pt x="2393" y="9561"/>
                      <a:pt x="2298" y="9537"/>
                    </a:cubicBezTo>
                    <a:cubicBezTo>
                      <a:pt x="2108" y="9490"/>
                      <a:pt x="1917" y="9418"/>
                      <a:pt x="1738" y="9299"/>
                    </a:cubicBezTo>
                    <a:cubicBezTo>
                      <a:pt x="1697" y="9273"/>
                      <a:pt x="1654" y="9261"/>
                      <a:pt x="1612" y="9261"/>
                    </a:cubicBezTo>
                    <a:cubicBezTo>
                      <a:pt x="1557" y="9261"/>
                      <a:pt x="1505" y="9282"/>
                      <a:pt x="1465" y="9323"/>
                    </a:cubicBezTo>
                    <a:lnTo>
                      <a:pt x="1262" y="9537"/>
                    </a:lnTo>
                    <a:lnTo>
                      <a:pt x="917" y="9192"/>
                    </a:lnTo>
                    <a:lnTo>
                      <a:pt x="1119" y="8990"/>
                    </a:lnTo>
                    <a:cubicBezTo>
                      <a:pt x="1203" y="8906"/>
                      <a:pt x="1215" y="8799"/>
                      <a:pt x="1155" y="8716"/>
                    </a:cubicBezTo>
                    <a:cubicBezTo>
                      <a:pt x="1048" y="8537"/>
                      <a:pt x="965" y="8347"/>
                      <a:pt x="917" y="8156"/>
                    </a:cubicBezTo>
                    <a:cubicBezTo>
                      <a:pt x="905" y="8061"/>
                      <a:pt x="810" y="7990"/>
                      <a:pt x="703" y="7990"/>
                    </a:cubicBezTo>
                    <a:lnTo>
                      <a:pt x="405" y="7990"/>
                    </a:lnTo>
                    <a:lnTo>
                      <a:pt x="405" y="7501"/>
                    </a:lnTo>
                    <a:lnTo>
                      <a:pt x="703" y="7501"/>
                    </a:lnTo>
                    <a:cubicBezTo>
                      <a:pt x="810" y="7501"/>
                      <a:pt x="881" y="7418"/>
                      <a:pt x="917" y="7335"/>
                    </a:cubicBezTo>
                    <a:cubicBezTo>
                      <a:pt x="965" y="7144"/>
                      <a:pt x="1036" y="6942"/>
                      <a:pt x="1155" y="6763"/>
                    </a:cubicBezTo>
                    <a:cubicBezTo>
                      <a:pt x="1215" y="6680"/>
                      <a:pt x="1203" y="6573"/>
                      <a:pt x="1119" y="6501"/>
                    </a:cubicBezTo>
                    <a:lnTo>
                      <a:pt x="917" y="6287"/>
                    </a:lnTo>
                    <a:lnTo>
                      <a:pt x="1262" y="5954"/>
                    </a:lnTo>
                    <a:lnTo>
                      <a:pt x="1465" y="6156"/>
                    </a:lnTo>
                    <a:cubicBezTo>
                      <a:pt x="1508" y="6200"/>
                      <a:pt x="1565" y="6225"/>
                      <a:pt x="1624" y="6225"/>
                    </a:cubicBezTo>
                    <a:cubicBezTo>
                      <a:pt x="1662" y="6225"/>
                      <a:pt x="1701" y="6215"/>
                      <a:pt x="1738" y="6192"/>
                    </a:cubicBezTo>
                    <a:cubicBezTo>
                      <a:pt x="1917" y="6085"/>
                      <a:pt x="2108" y="5989"/>
                      <a:pt x="2298" y="5954"/>
                    </a:cubicBezTo>
                    <a:cubicBezTo>
                      <a:pt x="2393" y="5930"/>
                      <a:pt x="2465" y="5846"/>
                      <a:pt x="2465" y="5739"/>
                    </a:cubicBezTo>
                    <a:lnTo>
                      <a:pt x="2465" y="5442"/>
                    </a:lnTo>
                    <a:close/>
                    <a:moveTo>
                      <a:pt x="2084" y="0"/>
                    </a:moveTo>
                    <a:cubicBezTo>
                      <a:pt x="1977" y="0"/>
                      <a:pt x="1881" y="84"/>
                      <a:pt x="1881" y="203"/>
                    </a:cubicBezTo>
                    <a:lnTo>
                      <a:pt x="1881" y="1048"/>
                    </a:lnTo>
                    <a:cubicBezTo>
                      <a:pt x="1881" y="1167"/>
                      <a:pt x="1977" y="1263"/>
                      <a:pt x="2084" y="1263"/>
                    </a:cubicBezTo>
                    <a:lnTo>
                      <a:pt x="2227" y="1263"/>
                    </a:lnTo>
                    <a:lnTo>
                      <a:pt x="2227" y="5037"/>
                    </a:lnTo>
                    <a:cubicBezTo>
                      <a:pt x="2119" y="5061"/>
                      <a:pt x="2048" y="5144"/>
                      <a:pt x="2048" y="5251"/>
                    </a:cubicBezTo>
                    <a:lnTo>
                      <a:pt x="2048" y="5584"/>
                    </a:lnTo>
                    <a:cubicBezTo>
                      <a:pt x="1905" y="5632"/>
                      <a:pt x="1774" y="5680"/>
                      <a:pt x="1655" y="5751"/>
                    </a:cubicBezTo>
                    <a:lnTo>
                      <a:pt x="1417" y="5513"/>
                    </a:lnTo>
                    <a:cubicBezTo>
                      <a:pt x="1369" y="5465"/>
                      <a:pt x="1334" y="5454"/>
                      <a:pt x="1274" y="5454"/>
                    </a:cubicBezTo>
                    <a:cubicBezTo>
                      <a:pt x="1215" y="5454"/>
                      <a:pt x="1167" y="5465"/>
                      <a:pt x="1119" y="5513"/>
                    </a:cubicBezTo>
                    <a:lnTo>
                      <a:pt x="476" y="6156"/>
                    </a:lnTo>
                    <a:cubicBezTo>
                      <a:pt x="393" y="6239"/>
                      <a:pt x="393" y="6382"/>
                      <a:pt x="476" y="6454"/>
                    </a:cubicBezTo>
                    <a:lnTo>
                      <a:pt x="715" y="6692"/>
                    </a:lnTo>
                    <a:cubicBezTo>
                      <a:pt x="655" y="6811"/>
                      <a:pt x="595" y="6942"/>
                      <a:pt x="560" y="7073"/>
                    </a:cubicBezTo>
                    <a:lnTo>
                      <a:pt x="214" y="7073"/>
                    </a:lnTo>
                    <a:cubicBezTo>
                      <a:pt x="95" y="7073"/>
                      <a:pt x="0" y="7168"/>
                      <a:pt x="0" y="7287"/>
                    </a:cubicBezTo>
                    <a:lnTo>
                      <a:pt x="0" y="8192"/>
                    </a:lnTo>
                    <a:cubicBezTo>
                      <a:pt x="0" y="8311"/>
                      <a:pt x="95" y="8406"/>
                      <a:pt x="214" y="8406"/>
                    </a:cubicBezTo>
                    <a:lnTo>
                      <a:pt x="560" y="8406"/>
                    </a:lnTo>
                    <a:cubicBezTo>
                      <a:pt x="595" y="8537"/>
                      <a:pt x="643" y="8668"/>
                      <a:pt x="715" y="8787"/>
                    </a:cubicBezTo>
                    <a:lnTo>
                      <a:pt x="476" y="9025"/>
                    </a:lnTo>
                    <a:cubicBezTo>
                      <a:pt x="393" y="9121"/>
                      <a:pt x="393" y="9252"/>
                      <a:pt x="476" y="9323"/>
                    </a:cubicBezTo>
                    <a:lnTo>
                      <a:pt x="1119" y="9966"/>
                    </a:lnTo>
                    <a:cubicBezTo>
                      <a:pt x="1167" y="10008"/>
                      <a:pt x="1223" y="10028"/>
                      <a:pt x="1277" y="10028"/>
                    </a:cubicBezTo>
                    <a:cubicBezTo>
                      <a:pt x="1331" y="10028"/>
                      <a:pt x="1381" y="10008"/>
                      <a:pt x="1417" y="9966"/>
                    </a:cubicBezTo>
                    <a:lnTo>
                      <a:pt x="1655" y="9728"/>
                    </a:lnTo>
                    <a:cubicBezTo>
                      <a:pt x="1774" y="9787"/>
                      <a:pt x="1905" y="9847"/>
                      <a:pt x="2048" y="9895"/>
                    </a:cubicBezTo>
                    <a:lnTo>
                      <a:pt x="2048" y="10228"/>
                    </a:lnTo>
                    <a:cubicBezTo>
                      <a:pt x="2048" y="10347"/>
                      <a:pt x="2131" y="10442"/>
                      <a:pt x="2250" y="10442"/>
                    </a:cubicBezTo>
                    <a:lnTo>
                      <a:pt x="3155" y="10442"/>
                    </a:lnTo>
                    <a:cubicBezTo>
                      <a:pt x="3274" y="10442"/>
                      <a:pt x="3370" y="10347"/>
                      <a:pt x="3370" y="10228"/>
                    </a:cubicBezTo>
                    <a:lnTo>
                      <a:pt x="3370" y="9895"/>
                    </a:lnTo>
                    <a:cubicBezTo>
                      <a:pt x="3501" y="9847"/>
                      <a:pt x="3632" y="9799"/>
                      <a:pt x="3751" y="9728"/>
                    </a:cubicBezTo>
                    <a:lnTo>
                      <a:pt x="3989" y="9966"/>
                    </a:lnTo>
                    <a:cubicBezTo>
                      <a:pt x="4036" y="10008"/>
                      <a:pt x="4093" y="10028"/>
                      <a:pt x="4146" y="10028"/>
                    </a:cubicBezTo>
                    <a:cubicBezTo>
                      <a:pt x="4200" y="10028"/>
                      <a:pt x="4251" y="10008"/>
                      <a:pt x="4286" y="9966"/>
                    </a:cubicBezTo>
                    <a:lnTo>
                      <a:pt x="4929" y="9323"/>
                    </a:lnTo>
                    <a:cubicBezTo>
                      <a:pt x="5025" y="9240"/>
                      <a:pt x="5025" y="9097"/>
                      <a:pt x="4929" y="9025"/>
                    </a:cubicBezTo>
                    <a:lnTo>
                      <a:pt x="4691" y="8787"/>
                    </a:lnTo>
                    <a:cubicBezTo>
                      <a:pt x="4691" y="8775"/>
                      <a:pt x="4703" y="8775"/>
                      <a:pt x="4703" y="8763"/>
                    </a:cubicBezTo>
                    <a:lnTo>
                      <a:pt x="13180" y="8763"/>
                    </a:lnTo>
                    <a:cubicBezTo>
                      <a:pt x="13299" y="8763"/>
                      <a:pt x="13383" y="8668"/>
                      <a:pt x="13383" y="8549"/>
                    </a:cubicBezTo>
                    <a:lnTo>
                      <a:pt x="13383" y="7704"/>
                    </a:lnTo>
                    <a:cubicBezTo>
                      <a:pt x="13383" y="7585"/>
                      <a:pt x="13299" y="7489"/>
                      <a:pt x="13180" y="7489"/>
                    </a:cubicBezTo>
                    <a:lnTo>
                      <a:pt x="13037" y="7489"/>
                    </a:lnTo>
                    <a:lnTo>
                      <a:pt x="13037" y="1263"/>
                    </a:lnTo>
                    <a:lnTo>
                      <a:pt x="13192" y="1263"/>
                    </a:lnTo>
                    <a:cubicBezTo>
                      <a:pt x="13311" y="1263"/>
                      <a:pt x="13395" y="1167"/>
                      <a:pt x="13395" y="1048"/>
                    </a:cubicBezTo>
                    <a:lnTo>
                      <a:pt x="13395" y="203"/>
                    </a:lnTo>
                    <a:cubicBezTo>
                      <a:pt x="13395" y="84"/>
                      <a:pt x="13311" y="0"/>
                      <a:pt x="131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46" name="Google Shape;11795;p57">
                <a:extLst>
                  <a:ext uri="{FF2B5EF4-FFF2-40B4-BE49-F238E27FC236}">
                    <a16:creationId xmlns:a16="http://schemas.microsoft.com/office/drawing/2014/main" id="{DA6F01E0-DA4B-4FD3-A348-5CF0FF9A4109}"/>
                  </a:ext>
                </a:extLst>
              </p:cNvPr>
              <p:cNvSpPr/>
              <p:nvPr/>
            </p:nvSpPr>
            <p:spPr>
              <a:xfrm>
                <a:off x="2803568" y="3950909"/>
                <a:ext cx="40198" cy="85648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691" extrusionOk="0">
                    <a:moveTo>
                      <a:pt x="846" y="417"/>
                    </a:moveTo>
                    <a:lnTo>
                      <a:pt x="846" y="2262"/>
                    </a:lnTo>
                    <a:lnTo>
                      <a:pt x="417" y="2262"/>
                    </a:lnTo>
                    <a:lnTo>
                      <a:pt x="417" y="417"/>
                    </a:lnTo>
                    <a:close/>
                    <a:moveTo>
                      <a:pt x="203" y="0"/>
                    </a:moveTo>
                    <a:cubicBezTo>
                      <a:pt x="84" y="0"/>
                      <a:pt x="1" y="84"/>
                      <a:pt x="1" y="203"/>
                    </a:cubicBezTo>
                    <a:lnTo>
                      <a:pt x="1" y="2477"/>
                    </a:lnTo>
                    <a:cubicBezTo>
                      <a:pt x="1" y="2596"/>
                      <a:pt x="84" y="2691"/>
                      <a:pt x="203" y="2691"/>
                    </a:cubicBezTo>
                    <a:lnTo>
                      <a:pt x="1060" y="2691"/>
                    </a:lnTo>
                    <a:cubicBezTo>
                      <a:pt x="1167" y="2691"/>
                      <a:pt x="1263" y="2596"/>
                      <a:pt x="1263" y="2477"/>
                    </a:cubicBezTo>
                    <a:lnTo>
                      <a:pt x="1263" y="203"/>
                    </a:lnTo>
                    <a:cubicBezTo>
                      <a:pt x="1263" y="84"/>
                      <a:pt x="1179" y="0"/>
                      <a:pt x="1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47" name="Google Shape;11796;p57">
                <a:extLst>
                  <a:ext uri="{FF2B5EF4-FFF2-40B4-BE49-F238E27FC236}">
                    <a16:creationId xmlns:a16="http://schemas.microsoft.com/office/drawing/2014/main" id="{8647FBCC-3952-4ED2-8C6F-C5A704510C4C}"/>
                  </a:ext>
                </a:extLst>
              </p:cNvPr>
              <p:cNvSpPr/>
              <p:nvPr/>
            </p:nvSpPr>
            <p:spPr>
              <a:xfrm>
                <a:off x="2851691" y="3917935"/>
                <a:ext cx="40580" cy="11862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3727" extrusionOk="0">
                    <a:moveTo>
                      <a:pt x="858" y="417"/>
                    </a:moveTo>
                    <a:lnTo>
                      <a:pt x="858" y="3298"/>
                    </a:lnTo>
                    <a:lnTo>
                      <a:pt x="417" y="3298"/>
                    </a:lnTo>
                    <a:lnTo>
                      <a:pt x="417" y="417"/>
                    </a:lnTo>
                    <a:close/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lnTo>
                      <a:pt x="1" y="3513"/>
                    </a:lnTo>
                    <a:cubicBezTo>
                      <a:pt x="1" y="3632"/>
                      <a:pt x="96" y="3727"/>
                      <a:pt x="215" y="3727"/>
                    </a:cubicBezTo>
                    <a:lnTo>
                      <a:pt x="1060" y="3727"/>
                    </a:lnTo>
                    <a:cubicBezTo>
                      <a:pt x="1179" y="3727"/>
                      <a:pt x="1275" y="3632"/>
                      <a:pt x="1275" y="3513"/>
                    </a:cubicBezTo>
                    <a:lnTo>
                      <a:pt x="1275" y="215"/>
                    </a:lnTo>
                    <a:cubicBezTo>
                      <a:pt x="1275" y="96"/>
                      <a:pt x="1179" y="0"/>
                      <a:pt x="1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48" name="Google Shape;11797;p57">
                <a:extLst>
                  <a:ext uri="{FF2B5EF4-FFF2-40B4-BE49-F238E27FC236}">
                    <a16:creationId xmlns:a16="http://schemas.microsoft.com/office/drawing/2014/main" id="{E06DC5E6-B463-4E17-89CE-FB4B9952B81D}"/>
                  </a:ext>
                </a:extLst>
              </p:cNvPr>
              <p:cNvSpPr/>
              <p:nvPr/>
            </p:nvSpPr>
            <p:spPr>
              <a:xfrm>
                <a:off x="2900197" y="3934995"/>
                <a:ext cx="40198" cy="101562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3191" extrusionOk="0">
                    <a:moveTo>
                      <a:pt x="846" y="417"/>
                    </a:moveTo>
                    <a:lnTo>
                      <a:pt x="846" y="2762"/>
                    </a:lnTo>
                    <a:lnTo>
                      <a:pt x="417" y="2762"/>
                    </a:lnTo>
                    <a:lnTo>
                      <a:pt x="417" y="417"/>
                    </a:lnTo>
                    <a:close/>
                    <a:moveTo>
                      <a:pt x="203" y="0"/>
                    </a:moveTo>
                    <a:cubicBezTo>
                      <a:pt x="84" y="0"/>
                      <a:pt x="1" y="95"/>
                      <a:pt x="1" y="214"/>
                    </a:cubicBezTo>
                    <a:lnTo>
                      <a:pt x="1" y="2977"/>
                    </a:lnTo>
                    <a:cubicBezTo>
                      <a:pt x="1" y="3096"/>
                      <a:pt x="84" y="3191"/>
                      <a:pt x="203" y="3191"/>
                    </a:cubicBezTo>
                    <a:lnTo>
                      <a:pt x="1048" y="3191"/>
                    </a:lnTo>
                    <a:cubicBezTo>
                      <a:pt x="1168" y="3191"/>
                      <a:pt x="1263" y="3096"/>
                      <a:pt x="1263" y="2977"/>
                    </a:cubicBezTo>
                    <a:lnTo>
                      <a:pt x="1263" y="214"/>
                    </a:lnTo>
                    <a:cubicBezTo>
                      <a:pt x="1263" y="95"/>
                      <a:pt x="1179" y="0"/>
                      <a:pt x="10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49" name="Google Shape;11798;p57">
                <a:extLst>
                  <a:ext uri="{FF2B5EF4-FFF2-40B4-BE49-F238E27FC236}">
                    <a16:creationId xmlns:a16="http://schemas.microsoft.com/office/drawing/2014/main" id="{D838C22D-E558-4789-B4C0-5CB2E91ED0C3}"/>
                  </a:ext>
                </a:extLst>
              </p:cNvPr>
              <p:cNvSpPr/>
              <p:nvPr/>
            </p:nvSpPr>
            <p:spPr>
              <a:xfrm>
                <a:off x="2948320" y="3879265"/>
                <a:ext cx="40580" cy="156941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4931" extrusionOk="0">
                    <a:moveTo>
                      <a:pt x="858" y="430"/>
                    </a:moveTo>
                    <a:lnTo>
                      <a:pt x="858" y="4525"/>
                    </a:lnTo>
                    <a:lnTo>
                      <a:pt x="418" y="4525"/>
                    </a:lnTo>
                    <a:lnTo>
                      <a:pt x="418" y="430"/>
                    </a:lnTo>
                    <a:close/>
                    <a:moveTo>
                      <a:pt x="215" y="1"/>
                    </a:moveTo>
                    <a:cubicBezTo>
                      <a:pt x="96" y="1"/>
                      <a:pt x="1" y="108"/>
                      <a:pt x="1" y="203"/>
                    </a:cubicBezTo>
                    <a:lnTo>
                      <a:pt x="1" y="4716"/>
                    </a:lnTo>
                    <a:cubicBezTo>
                      <a:pt x="1" y="4835"/>
                      <a:pt x="96" y="4930"/>
                      <a:pt x="215" y="4930"/>
                    </a:cubicBezTo>
                    <a:lnTo>
                      <a:pt x="1060" y="4930"/>
                    </a:lnTo>
                    <a:cubicBezTo>
                      <a:pt x="1180" y="4930"/>
                      <a:pt x="1275" y="4835"/>
                      <a:pt x="1275" y="4716"/>
                    </a:cubicBezTo>
                    <a:lnTo>
                      <a:pt x="1275" y="203"/>
                    </a:lnTo>
                    <a:cubicBezTo>
                      <a:pt x="1275" y="84"/>
                      <a:pt x="1180" y="1"/>
                      <a:pt x="106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50" name="Google Shape;11799;p57">
                <a:extLst>
                  <a:ext uri="{FF2B5EF4-FFF2-40B4-BE49-F238E27FC236}">
                    <a16:creationId xmlns:a16="http://schemas.microsoft.com/office/drawing/2014/main" id="{64F621BE-1D70-43C7-9DE0-7621E33BA31D}"/>
                  </a:ext>
                </a:extLst>
              </p:cNvPr>
              <p:cNvSpPr/>
              <p:nvPr/>
            </p:nvSpPr>
            <p:spPr>
              <a:xfrm>
                <a:off x="2716807" y="3896325"/>
                <a:ext cx="49269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418" extrusionOk="0">
                    <a:moveTo>
                      <a:pt x="214" y="1"/>
                    </a:moveTo>
                    <a:cubicBezTo>
                      <a:pt x="95" y="1"/>
                      <a:pt x="0" y="84"/>
                      <a:pt x="0" y="203"/>
                    </a:cubicBezTo>
                    <a:cubicBezTo>
                      <a:pt x="0" y="322"/>
                      <a:pt x="107" y="417"/>
                      <a:pt x="214" y="417"/>
                    </a:cubicBezTo>
                    <a:lnTo>
                      <a:pt x="1345" y="417"/>
                    </a:lnTo>
                    <a:cubicBezTo>
                      <a:pt x="1453" y="417"/>
                      <a:pt x="1548" y="322"/>
                      <a:pt x="1548" y="203"/>
                    </a:cubicBezTo>
                    <a:cubicBezTo>
                      <a:pt x="1548" y="84"/>
                      <a:pt x="1453" y="1"/>
                      <a:pt x="134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51" name="Google Shape;11800;p57">
                <a:extLst>
                  <a:ext uri="{FF2B5EF4-FFF2-40B4-BE49-F238E27FC236}">
                    <a16:creationId xmlns:a16="http://schemas.microsoft.com/office/drawing/2014/main" id="{B5F96712-C73B-455B-BC13-2CDA542F61DB}"/>
                  </a:ext>
                </a:extLst>
              </p:cNvPr>
              <p:cNvSpPr/>
              <p:nvPr/>
            </p:nvSpPr>
            <p:spPr>
              <a:xfrm>
                <a:off x="2717157" y="3917553"/>
                <a:ext cx="69002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18" extrusionOk="0"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cubicBezTo>
                      <a:pt x="1" y="334"/>
                      <a:pt x="96" y="417"/>
                      <a:pt x="215" y="417"/>
                    </a:cubicBezTo>
                    <a:lnTo>
                      <a:pt x="1954" y="417"/>
                    </a:lnTo>
                    <a:cubicBezTo>
                      <a:pt x="2073" y="417"/>
                      <a:pt x="2168" y="334"/>
                      <a:pt x="2168" y="215"/>
                    </a:cubicBezTo>
                    <a:cubicBezTo>
                      <a:pt x="2168" y="96"/>
                      <a:pt x="2061" y="0"/>
                      <a:pt x="195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52" name="Google Shape;11801;p57">
                <a:extLst>
                  <a:ext uri="{FF2B5EF4-FFF2-40B4-BE49-F238E27FC236}">
                    <a16:creationId xmlns:a16="http://schemas.microsoft.com/office/drawing/2014/main" id="{9926036C-1A9F-48D5-9A25-C1AB21506294}"/>
                  </a:ext>
                </a:extLst>
              </p:cNvPr>
              <p:cNvSpPr/>
              <p:nvPr/>
            </p:nvSpPr>
            <p:spPr>
              <a:xfrm>
                <a:off x="2717157" y="3938782"/>
                <a:ext cx="69002" cy="13272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17" extrusionOk="0">
                    <a:moveTo>
                      <a:pt x="215" y="0"/>
                    </a:moveTo>
                    <a:cubicBezTo>
                      <a:pt x="96" y="0"/>
                      <a:pt x="1" y="95"/>
                      <a:pt x="1" y="214"/>
                    </a:cubicBezTo>
                    <a:cubicBezTo>
                      <a:pt x="1" y="334"/>
                      <a:pt x="96" y="417"/>
                      <a:pt x="215" y="417"/>
                    </a:cubicBezTo>
                    <a:lnTo>
                      <a:pt x="1954" y="417"/>
                    </a:lnTo>
                    <a:cubicBezTo>
                      <a:pt x="2073" y="417"/>
                      <a:pt x="2168" y="334"/>
                      <a:pt x="2168" y="214"/>
                    </a:cubicBezTo>
                    <a:cubicBezTo>
                      <a:pt x="2168" y="95"/>
                      <a:pt x="2061" y="0"/>
                      <a:pt x="195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53" name="Google Shape;11802;p57">
                <a:extLst>
                  <a:ext uri="{FF2B5EF4-FFF2-40B4-BE49-F238E27FC236}">
                    <a16:creationId xmlns:a16="http://schemas.microsoft.com/office/drawing/2014/main" id="{D5070B5D-E424-4686-8AB5-00623CD5A897}"/>
                  </a:ext>
                </a:extLst>
              </p:cNvPr>
              <p:cNvSpPr/>
              <p:nvPr/>
            </p:nvSpPr>
            <p:spPr>
              <a:xfrm>
                <a:off x="2717157" y="3960361"/>
                <a:ext cx="69002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18" extrusionOk="0">
                    <a:moveTo>
                      <a:pt x="215" y="1"/>
                    </a:moveTo>
                    <a:cubicBezTo>
                      <a:pt x="96" y="1"/>
                      <a:pt x="1" y="84"/>
                      <a:pt x="1" y="203"/>
                    </a:cubicBezTo>
                    <a:cubicBezTo>
                      <a:pt x="1" y="322"/>
                      <a:pt x="96" y="418"/>
                      <a:pt x="215" y="418"/>
                    </a:cubicBezTo>
                    <a:lnTo>
                      <a:pt x="1954" y="418"/>
                    </a:lnTo>
                    <a:cubicBezTo>
                      <a:pt x="2073" y="418"/>
                      <a:pt x="2168" y="322"/>
                      <a:pt x="2168" y="203"/>
                    </a:cubicBezTo>
                    <a:cubicBezTo>
                      <a:pt x="2168" y="84"/>
                      <a:pt x="2061" y="1"/>
                      <a:pt x="19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54" name="Google Shape;11803;p57">
                <a:extLst>
                  <a:ext uri="{FF2B5EF4-FFF2-40B4-BE49-F238E27FC236}">
                    <a16:creationId xmlns:a16="http://schemas.microsoft.com/office/drawing/2014/main" id="{5515379A-2D66-4FEC-8AB1-92BFB22FB8E2}"/>
                  </a:ext>
                </a:extLst>
              </p:cNvPr>
              <p:cNvSpPr/>
              <p:nvPr/>
            </p:nvSpPr>
            <p:spPr>
              <a:xfrm>
                <a:off x="2655793" y="4020993"/>
                <a:ext cx="84152" cy="82656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597" extrusionOk="0">
                    <a:moveTo>
                      <a:pt x="1322" y="1"/>
                    </a:moveTo>
                    <a:cubicBezTo>
                      <a:pt x="595" y="1"/>
                      <a:pt x="0" y="596"/>
                      <a:pt x="0" y="1322"/>
                    </a:cubicBezTo>
                    <a:cubicBezTo>
                      <a:pt x="0" y="1620"/>
                      <a:pt x="84" y="1882"/>
                      <a:pt x="262" y="2120"/>
                    </a:cubicBezTo>
                    <a:cubicBezTo>
                      <a:pt x="312" y="2177"/>
                      <a:pt x="379" y="2204"/>
                      <a:pt x="442" y="2204"/>
                    </a:cubicBezTo>
                    <a:cubicBezTo>
                      <a:pt x="485" y="2204"/>
                      <a:pt x="526" y="2192"/>
                      <a:pt x="560" y="2168"/>
                    </a:cubicBezTo>
                    <a:cubicBezTo>
                      <a:pt x="655" y="2096"/>
                      <a:pt x="667" y="1965"/>
                      <a:pt x="607" y="1870"/>
                    </a:cubicBezTo>
                    <a:cubicBezTo>
                      <a:pt x="488" y="1703"/>
                      <a:pt x="429" y="1525"/>
                      <a:pt x="429" y="1322"/>
                    </a:cubicBezTo>
                    <a:cubicBezTo>
                      <a:pt x="429" y="822"/>
                      <a:pt x="834" y="406"/>
                      <a:pt x="1334" y="406"/>
                    </a:cubicBezTo>
                    <a:cubicBezTo>
                      <a:pt x="1846" y="406"/>
                      <a:pt x="2239" y="810"/>
                      <a:pt x="2239" y="1322"/>
                    </a:cubicBezTo>
                    <a:cubicBezTo>
                      <a:pt x="2239" y="1620"/>
                      <a:pt x="2096" y="1894"/>
                      <a:pt x="1846" y="2061"/>
                    </a:cubicBezTo>
                    <a:cubicBezTo>
                      <a:pt x="1822" y="2061"/>
                      <a:pt x="1822" y="2073"/>
                      <a:pt x="1810" y="2073"/>
                    </a:cubicBezTo>
                    <a:lnTo>
                      <a:pt x="1798" y="2073"/>
                    </a:lnTo>
                    <a:cubicBezTo>
                      <a:pt x="1786" y="2073"/>
                      <a:pt x="1786" y="2096"/>
                      <a:pt x="1762" y="2096"/>
                    </a:cubicBezTo>
                    <a:lnTo>
                      <a:pt x="1750" y="2096"/>
                    </a:lnTo>
                    <a:cubicBezTo>
                      <a:pt x="1738" y="2096"/>
                      <a:pt x="1738" y="2108"/>
                      <a:pt x="1727" y="2108"/>
                    </a:cubicBezTo>
                    <a:cubicBezTo>
                      <a:pt x="1703" y="2108"/>
                      <a:pt x="1691" y="2120"/>
                      <a:pt x="1691" y="2120"/>
                    </a:cubicBezTo>
                    <a:lnTo>
                      <a:pt x="1679" y="2120"/>
                    </a:lnTo>
                    <a:cubicBezTo>
                      <a:pt x="1667" y="2120"/>
                      <a:pt x="1667" y="2120"/>
                      <a:pt x="1643" y="2144"/>
                    </a:cubicBezTo>
                    <a:lnTo>
                      <a:pt x="1631" y="2144"/>
                    </a:lnTo>
                    <a:cubicBezTo>
                      <a:pt x="1619" y="2144"/>
                      <a:pt x="1608" y="2156"/>
                      <a:pt x="1608" y="2156"/>
                    </a:cubicBezTo>
                    <a:cubicBezTo>
                      <a:pt x="1584" y="2156"/>
                      <a:pt x="1572" y="2156"/>
                      <a:pt x="1560" y="2168"/>
                    </a:cubicBezTo>
                    <a:lnTo>
                      <a:pt x="1072" y="2168"/>
                    </a:lnTo>
                    <a:cubicBezTo>
                      <a:pt x="1048" y="2168"/>
                      <a:pt x="1036" y="2168"/>
                      <a:pt x="1024" y="2156"/>
                    </a:cubicBezTo>
                    <a:cubicBezTo>
                      <a:pt x="1012" y="2156"/>
                      <a:pt x="988" y="2144"/>
                      <a:pt x="988" y="2144"/>
                    </a:cubicBezTo>
                    <a:lnTo>
                      <a:pt x="976" y="2144"/>
                    </a:lnTo>
                    <a:cubicBezTo>
                      <a:pt x="951" y="2133"/>
                      <a:pt x="925" y="2127"/>
                      <a:pt x="899" y="2127"/>
                    </a:cubicBezTo>
                    <a:cubicBezTo>
                      <a:pt x="817" y="2127"/>
                      <a:pt x="742" y="2181"/>
                      <a:pt x="715" y="2263"/>
                    </a:cubicBezTo>
                    <a:cubicBezTo>
                      <a:pt x="667" y="2358"/>
                      <a:pt x="726" y="2501"/>
                      <a:pt x="834" y="2525"/>
                    </a:cubicBezTo>
                    <a:lnTo>
                      <a:pt x="846" y="2525"/>
                    </a:lnTo>
                    <a:cubicBezTo>
                      <a:pt x="857" y="2525"/>
                      <a:pt x="869" y="2537"/>
                      <a:pt x="905" y="2537"/>
                    </a:cubicBezTo>
                    <a:cubicBezTo>
                      <a:pt x="917" y="2537"/>
                      <a:pt x="929" y="2561"/>
                      <a:pt x="965" y="2561"/>
                    </a:cubicBezTo>
                    <a:lnTo>
                      <a:pt x="976" y="2561"/>
                    </a:lnTo>
                    <a:cubicBezTo>
                      <a:pt x="988" y="2561"/>
                      <a:pt x="1012" y="2561"/>
                      <a:pt x="1024" y="2573"/>
                    </a:cubicBezTo>
                    <a:lnTo>
                      <a:pt x="1036" y="2573"/>
                    </a:lnTo>
                    <a:cubicBezTo>
                      <a:pt x="1048" y="2573"/>
                      <a:pt x="1072" y="2573"/>
                      <a:pt x="1096" y="2584"/>
                    </a:cubicBezTo>
                    <a:cubicBezTo>
                      <a:pt x="1107" y="2584"/>
                      <a:pt x="1143" y="2584"/>
                      <a:pt x="1155" y="2596"/>
                    </a:cubicBezTo>
                    <a:lnTo>
                      <a:pt x="1429" y="2596"/>
                    </a:lnTo>
                    <a:cubicBezTo>
                      <a:pt x="1441" y="2596"/>
                      <a:pt x="1465" y="2596"/>
                      <a:pt x="1488" y="2584"/>
                    </a:cubicBezTo>
                    <a:cubicBezTo>
                      <a:pt x="1500" y="2584"/>
                      <a:pt x="1524" y="2584"/>
                      <a:pt x="1548" y="2573"/>
                    </a:cubicBezTo>
                    <a:lnTo>
                      <a:pt x="1560" y="2573"/>
                    </a:lnTo>
                    <a:cubicBezTo>
                      <a:pt x="1572" y="2573"/>
                      <a:pt x="1584" y="2573"/>
                      <a:pt x="1608" y="2561"/>
                    </a:cubicBezTo>
                    <a:lnTo>
                      <a:pt x="1619" y="2561"/>
                    </a:lnTo>
                    <a:cubicBezTo>
                      <a:pt x="1631" y="2561"/>
                      <a:pt x="1643" y="2537"/>
                      <a:pt x="1679" y="2537"/>
                    </a:cubicBezTo>
                    <a:cubicBezTo>
                      <a:pt x="1691" y="2537"/>
                      <a:pt x="1703" y="2525"/>
                      <a:pt x="1738" y="2525"/>
                    </a:cubicBezTo>
                    <a:lnTo>
                      <a:pt x="1750" y="2525"/>
                    </a:lnTo>
                    <a:cubicBezTo>
                      <a:pt x="1762" y="2525"/>
                      <a:pt x="1786" y="2513"/>
                      <a:pt x="1798" y="2513"/>
                    </a:cubicBezTo>
                    <a:lnTo>
                      <a:pt x="1810" y="2513"/>
                    </a:lnTo>
                    <a:cubicBezTo>
                      <a:pt x="1822" y="2513"/>
                      <a:pt x="1846" y="2489"/>
                      <a:pt x="1858" y="2477"/>
                    </a:cubicBezTo>
                    <a:cubicBezTo>
                      <a:pt x="1869" y="2465"/>
                      <a:pt x="1881" y="2465"/>
                      <a:pt x="1905" y="2454"/>
                    </a:cubicBezTo>
                    <a:lnTo>
                      <a:pt x="1917" y="2430"/>
                    </a:lnTo>
                    <a:cubicBezTo>
                      <a:pt x="1929" y="2430"/>
                      <a:pt x="1941" y="2418"/>
                      <a:pt x="1941" y="2418"/>
                    </a:cubicBezTo>
                    <a:lnTo>
                      <a:pt x="1965" y="2406"/>
                    </a:lnTo>
                    <a:cubicBezTo>
                      <a:pt x="1977" y="2394"/>
                      <a:pt x="1989" y="2394"/>
                      <a:pt x="2000" y="2370"/>
                    </a:cubicBezTo>
                    <a:cubicBezTo>
                      <a:pt x="2381" y="2120"/>
                      <a:pt x="2584" y="1715"/>
                      <a:pt x="2584" y="1275"/>
                    </a:cubicBezTo>
                    <a:cubicBezTo>
                      <a:pt x="2643" y="596"/>
                      <a:pt x="2048" y="1"/>
                      <a:pt x="132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38" name="组合 1437">
            <a:extLst>
              <a:ext uri="{FF2B5EF4-FFF2-40B4-BE49-F238E27FC236}">
                <a16:creationId xmlns:a16="http://schemas.microsoft.com/office/drawing/2014/main" id="{12B9D58F-298A-4E41-9299-6FFF73697A73}"/>
              </a:ext>
            </a:extLst>
          </p:cNvPr>
          <p:cNvGrpSpPr/>
          <p:nvPr/>
        </p:nvGrpSpPr>
        <p:grpSpPr>
          <a:xfrm>
            <a:off x="2154457" y="1352012"/>
            <a:ext cx="474716" cy="4263842"/>
            <a:chOff x="2225948" y="1404437"/>
            <a:chExt cx="532580" cy="4783563"/>
          </a:xfrm>
        </p:grpSpPr>
        <p:grpSp>
          <p:nvGrpSpPr>
            <p:cNvPr id="693" name="Google Shape;11142;p57">
              <a:extLst>
                <a:ext uri="{FF2B5EF4-FFF2-40B4-BE49-F238E27FC236}">
                  <a16:creationId xmlns:a16="http://schemas.microsoft.com/office/drawing/2014/main" id="{CC69C083-DDE8-47FC-B6D4-657313B04FD4}"/>
                </a:ext>
              </a:extLst>
            </p:cNvPr>
            <p:cNvGrpSpPr/>
            <p:nvPr/>
          </p:nvGrpSpPr>
          <p:grpSpPr>
            <a:xfrm>
              <a:off x="2261574" y="1404437"/>
              <a:ext cx="461329" cy="461329"/>
              <a:chOff x="1756921" y="1509739"/>
              <a:chExt cx="345997" cy="345997"/>
            </a:xfrm>
            <a:solidFill>
              <a:schemeClr val="tx1"/>
            </a:solidFill>
          </p:grpSpPr>
          <p:sp>
            <p:nvSpPr>
              <p:cNvPr id="694" name="Google Shape;11143;p57">
                <a:extLst>
                  <a:ext uri="{FF2B5EF4-FFF2-40B4-BE49-F238E27FC236}">
                    <a16:creationId xmlns:a16="http://schemas.microsoft.com/office/drawing/2014/main" id="{AFB02ED3-2C59-475A-A2C0-5EAEB6F934F8}"/>
                  </a:ext>
                </a:extLst>
              </p:cNvPr>
              <p:cNvSpPr/>
              <p:nvPr/>
            </p:nvSpPr>
            <p:spPr>
              <a:xfrm>
                <a:off x="1756921" y="1509739"/>
                <a:ext cx="345997" cy="345997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71" extrusionOk="0">
                    <a:moveTo>
                      <a:pt x="5442" y="0"/>
                    </a:moveTo>
                    <a:cubicBezTo>
                      <a:pt x="3977" y="0"/>
                      <a:pt x="2620" y="572"/>
                      <a:pt x="1596" y="1596"/>
                    </a:cubicBezTo>
                    <a:cubicBezTo>
                      <a:pt x="572" y="2620"/>
                      <a:pt x="1" y="3989"/>
                      <a:pt x="1" y="5441"/>
                    </a:cubicBezTo>
                    <a:cubicBezTo>
                      <a:pt x="1" y="6882"/>
                      <a:pt x="572" y="8251"/>
                      <a:pt x="1596" y="9275"/>
                    </a:cubicBezTo>
                    <a:cubicBezTo>
                      <a:pt x="2620" y="10299"/>
                      <a:pt x="3989" y="10871"/>
                      <a:pt x="5442" y="10871"/>
                    </a:cubicBezTo>
                    <a:cubicBezTo>
                      <a:pt x="6882" y="10871"/>
                      <a:pt x="8252" y="10299"/>
                      <a:pt x="9276" y="9275"/>
                    </a:cubicBezTo>
                    <a:cubicBezTo>
                      <a:pt x="10299" y="8251"/>
                      <a:pt x="10871" y="6882"/>
                      <a:pt x="10871" y="5441"/>
                    </a:cubicBezTo>
                    <a:cubicBezTo>
                      <a:pt x="10871" y="5346"/>
                      <a:pt x="10871" y="5263"/>
                      <a:pt x="10859" y="5156"/>
                    </a:cubicBezTo>
                    <a:cubicBezTo>
                      <a:pt x="10859" y="5060"/>
                      <a:pt x="10788" y="5001"/>
                      <a:pt x="10692" y="5001"/>
                    </a:cubicBezTo>
                    <a:cubicBezTo>
                      <a:pt x="10609" y="5001"/>
                      <a:pt x="10549" y="5084"/>
                      <a:pt x="10549" y="5168"/>
                    </a:cubicBezTo>
                    <a:lnTo>
                      <a:pt x="10549" y="5441"/>
                    </a:lnTo>
                    <a:cubicBezTo>
                      <a:pt x="10549" y="6811"/>
                      <a:pt x="10014" y="8085"/>
                      <a:pt x="9037" y="9049"/>
                    </a:cubicBezTo>
                    <a:cubicBezTo>
                      <a:pt x="8073" y="10025"/>
                      <a:pt x="6787" y="10561"/>
                      <a:pt x="5418" y="10561"/>
                    </a:cubicBezTo>
                    <a:cubicBezTo>
                      <a:pt x="4061" y="10561"/>
                      <a:pt x="2775" y="10025"/>
                      <a:pt x="1810" y="9049"/>
                    </a:cubicBezTo>
                    <a:cubicBezTo>
                      <a:pt x="834" y="8085"/>
                      <a:pt x="298" y="6811"/>
                      <a:pt x="298" y="5441"/>
                    </a:cubicBezTo>
                    <a:cubicBezTo>
                      <a:pt x="298" y="4072"/>
                      <a:pt x="834" y="2786"/>
                      <a:pt x="1810" y="1822"/>
                    </a:cubicBezTo>
                    <a:cubicBezTo>
                      <a:pt x="2775" y="858"/>
                      <a:pt x="4061" y="322"/>
                      <a:pt x="5418" y="322"/>
                    </a:cubicBezTo>
                    <a:cubicBezTo>
                      <a:pt x="6632" y="322"/>
                      <a:pt x="7799" y="750"/>
                      <a:pt x="8728" y="1524"/>
                    </a:cubicBezTo>
                    <a:cubicBezTo>
                      <a:pt x="9633" y="2298"/>
                      <a:pt x="10264" y="3358"/>
                      <a:pt x="10466" y="4513"/>
                    </a:cubicBezTo>
                    <a:cubicBezTo>
                      <a:pt x="10476" y="4594"/>
                      <a:pt x="10547" y="4649"/>
                      <a:pt x="10612" y="4649"/>
                    </a:cubicBezTo>
                    <a:cubicBezTo>
                      <a:pt x="10623" y="4649"/>
                      <a:pt x="10634" y="4647"/>
                      <a:pt x="10645" y="4644"/>
                    </a:cubicBezTo>
                    <a:cubicBezTo>
                      <a:pt x="10740" y="4632"/>
                      <a:pt x="10800" y="4548"/>
                      <a:pt x="10776" y="4465"/>
                    </a:cubicBezTo>
                    <a:cubicBezTo>
                      <a:pt x="10561" y="3239"/>
                      <a:pt x="9907" y="2108"/>
                      <a:pt x="8930" y="1286"/>
                    </a:cubicBezTo>
                    <a:cubicBezTo>
                      <a:pt x="7954" y="465"/>
                      <a:pt x="6716" y="0"/>
                      <a:pt x="54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95" name="Google Shape;11144;p57">
                <a:extLst>
                  <a:ext uri="{FF2B5EF4-FFF2-40B4-BE49-F238E27FC236}">
                    <a16:creationId xmlns:a16="http://schemas.microsoft.com/office/drawing/2014/main" id="{0A326FE3-E03D-432C-BB4F-92FD64D6CE48}"/>
                  </a:ext>
                </a:extLst>
              </p:cNvPr>
              <p:cNvSpPr/>
              <p:nvPr/>
            </p:nvSpPr>
            <p:spPr>
              <a:xfrm>
                <a:off x="1781937" y="1535488"/>
                <a:ext cx="295614" cy="29561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9288" extrusionOk="0">
                    <a:moveTo>
                      <a:pt x="4644" y="1"/>
                    </a:moveTo>
                    <a:cubicBezTo>
                      <a:pt x="3989" y="1"/>
                      <a:pt x="3346" y="132"/>
                      <a:pt x="2751" y="406"/>
                    </a:cubicBezTo>
                    <a:cubicBezTo>
                      <a:pt x="2167" y="656"/>
                      <a:pt x="1667" y="1025"/>
                      <a:pt x="1227" y="1489"/>
                    </a:cubicBezTo>
                    <a:cubicBezTo>
                      <a:pt x="1167" y="1549"/>
                      <a:pt x="1167" y="1656"/>
                      <a:pt x="1251" y="1715"/>
                    </a:cubicBezTo>
                    <a:cubicBezTo>
                      <a:pt x="1278" y="1743"/>
                      <a:pt x="1313" y="1757"/>
                      <a:pt x="1348" y="1757"/>
                    </a:cubicBezTo>
                    <a:cubicBezTo>
                      <a:pt x="1390" y="1757"/>
                      <a:pt x="1433" y="1737"/>
                      <a:pt x="1465" y="1692"/>
                    </a:cubicBezTo>
                    <a:cubicBezTo>
                      <a:pt x="1870" y="1263"/>
                      <a:pt x="2346" y="918"/>
                      <a:pt x="2882" y="680"/>
                    </a:cubicBezTo>
                    <a:cubicBezTo>
                      <a:pt x="3429" y="430"/>
                      <a:pt x="4025" y="310"/>
                      <a:pt x="4644" y="310"/>
                    </a:cubicBezTo>
                    <a:cubicBezTo>
                      <a:pt x="7025" y="310"/>
                      <a:pt x="8966" y="2239"/>
                      <a:pt x="8966" y="4644"/>
                    </a:cubicBezTo>
                    <a:cubicBezTo>
                      <a:pt x="8966" y="7037"/>
                      <a:pt x="7037" y="8978"/>
                      <a:pt x="4644" y="8978"/>
                    </a:cubicBezTo>
                    <a:cubicBezTo>
                      <a:pt x="2263" y="8978"/>
                      <a:pt x="310" y="7037"/>
                      <a:pt x="310" y="4644"/>
                    </a:cubicBezTo>
                    <a:cubicBezTo>
                      <a:pt x="310" y="3799"/>
                      <a:pt x="560" y="2966"/>
                      <a:pt x="1024" y="2263"/>
                    </a:cubicBezTo>
                    <a:cubicBezTo>
                      <a:pt x="1084" y="2192"/>
                      <a:pt x="1072" y="2084"/>
                      <a:pt x="989" y="2037"/>
                    </a:cubicBezTo>
                    <a:cubicBezTo>
                      <a:pt x="963" y="2020"/>
                      <a:pt x="933" y="2012"/>
                      <a:pt x="904" y="2012"/>
                    </a:cubicBezTo>
                    <a:cubicBezTo>
                      <a:pt x="850" y="2012"/>
                      <a:pt x="797" y="2038"/>
                      <a:pt x="774" y="2084"/>
                    </a:cubicBezTo>
                    <a:cubicBezTo>
                      <a:pt x="262" y="2846"/>
                      <a:pt x="0" y="3716"/>
                      <a:pt x="0" y="4644"/>
                    </a:cubicBezTo>
                    <a:cubicBezTo>
                      <a:pt x="0" y="5883"/>
                      <a:pt x="477" y="7049"/>
                      <a:pt x="1346" y="7930"/>
                    </a:cubicBezTo>
                    <a:cubicBezTo>
                      <a:pt x="2227" y="8811"/>
                      <a:pt x="3394" y="9288"/>
                      <a:pt x="4644" y="9288"/>
                    </a:cubicBezTo>
                    <a:cubicBezTo>
                      <a:pt x="5894" y="9288"/>
                      <a:pt x="7049" y="8811"/>
                      <a:pt x="7930" y="7930"/>
                    </a:cubicBezTo>
                    <a:cubicBezTo>
                      <a:pt x="8811" y="7049"/>
                      <a:pt x="9287" y="5894"/>
                      <a:pt x="9287" y="4644"/>
                    </a:cubicBezTo>
                    <a:cubicBezTo>
                      <a:pt x="9287" y="3394"/>
                      <a:pt x="8811" y="2227"/>
                      <a:pt x="7930" y="1346"/>
                    </a:cubicBezTo>
                    <a:cubicBezTo>
                      <a:pt x="7049" y="477"/>
                      <a:pt x="5894" y="1"/>
                      <a:pt x="46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96" name="Google Shape;11145;p57">
                <a:extLst>
                  <a:ext uri="{FF2B5EF4-FFF2-40B4-BE49-F238E27FC236}">
                    <a16:creationId xmlns:a16="http://schemas.microsoft.com/office/drawing/2014/main" id="{4C8FA355-069D-4D17-9EB0-D7AE5CF5C56E}"/>
                  </a:ext>
                </a:extLst>
              </p:cNvPr>
              <p:cNvSpPr/>
              <p:nvPr/>
            </p:nvSpPr>
            <p:spPr>
              <a:xfrm>
                <a:off x="1806954" y="1677980"/>
                <a:ext cx="1744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34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381" y="334"/>
                    </a:lnTo>
                    <a:cubicBezTo>
                      <a:pt x="476" y="334"/>
                      <a:pt x="548" y="251"/>
                      <a:pt x="548" y="167"/>
                    </a:cubicBezTo>
                    <a:cubicBezTo>
                      <a:pt x="548" y="72"/>
                      <a:pt x="476" y="1"/>
                      <a:pt x="3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97" name="Google Shape;11146;p57">
                <a:extLst>
                  <a:ext uri="{FF2B5EF4-FFF2-40B4-BE49-F238E27FC236}">
                    <a16:creationId xmlns:a16="http://schemas.microsoft.com/office/drawing/2014/main" id="{BB4628EA-27D6-412A-9240-21956A9741D6}"/>
                  </a:ext>
                </a:extLst>
              </p:cNvPr>
              <p:cNvSpPr/>
              <p:nvPr/>
            </p:nvSpPr>
            <p:spPr>
              <a:xfrm>
                <a:off x="1924429" y="1560122"/>
                <a:ext cx="128106" cy="128488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403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3870"/>
                    </a:lnTo>
                    <a:cubicBezTo>
                      <a:pt x="0" y="3954"/>
                      <a:pt x="72" y="4037"/>
                      <a:pt x="155" y="4037"/>
                    </a:cubicBezTo>
                    <a:lnTo>
                      <a:pt x="3870" y="4037"/>
                    </a:lnTo>
                    <a:cubicBezTo>
                      <a:pt x="3953" y="4037"/>
                      <a:pt x="4024" y="3954"/>
                      <a:pt x="4024" y="3870"/>
                    </a:cubicBezTo>
                    <a:cubicBezTo>
                      <a:pt x="4024" y="3775"/>
                      <a:pt x="3953" y="3704"/>
                      <a:pt x="3870" y="3704"/>
                    </a:cubicBezTo>
                    <a:lnTo>
                      <a:pt x="322" y="3704"/>
                    </a:lnTo>
                    <a:lnTo>
                      <a:pt x="322" y="167"/>
                    </a:ln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98" name="Google Shape;11147;p57">
                <a:extLst>
                  <a:ext uri="{FF2B5EF4-FFF2-40B4-BE49-F238E27FC236}">
                    <a16:creationId xmlns:a16="http://schemas.microsoft.com/office/drawing/2014/main" id="{D312FE58-D512-4435-BBB7-B5610E3B32B2}"/>
                  </a:ext>
                </a:extLst>
              </p:cNvPr>
              <p:cNvSpPr/>
              <p:nvPr/>
            </p:nvSpPr>
            <p:spPr>
              <a:xfrm>
                <a:off x="1924811" y="1788644"/>
                <a:ext cx="10630" cy="17823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60" extrusionOk="0">
                    <a:moveTo>
                      <a:pt x="167" y="0"/>
                    </a:moveTo>
                    <a:cubicBezTo>
                      <a:pt x="71" y="0"/>
                      <a:pt x="0" y="84"/>
                      <a:pt x="0" y="167"/>
                    </a:cubicBezTo>
                    <a:lnTo>
                      <a:pt x="0" y="393"/>
                    </a:lnTo>
                    <a:cubicBezTo>
                      <a:pt x="0" y="488"/>
                      <a:pt x="71" y="560"/>
                      <a:pt x="167" y="560"/>
                    </a:cubicBezTo>
                    <a:cubicBezTo>
                      <a:pt x="250" y="560"/>
                      <a:pt x="333" y="488"/>
                      <a:pt x="333" y="393"/>
                    </a:cubicBezTo>
                    <a:lnTo>
                      <a:pt x="333" y="167"/>
                    </a:lnTo>
                    <a:cubicBezTo>
                      <a:pt x="333" y="84"/>
                      <a:pt x="250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99" name="Google Shape;11148;p57">
                <a:extLst>
                  <a:ext uri="{FF2B5EF4-FFF2-40B4-BE49-F238E27FC236}">
                    <a16:creationId xmlns:a16="http://schemas.microsoft.com/office/drawing/2014/main" id="{5E8AECA1-D4E0-4609-BE5A-963E409A9F87}"/>
                  </a:ext>
                </a:extLst>
              </p:cNvPr>
              <p:cNvSpPr/>
              <p:nvPr/>
            </p:nvSpPr>
            <p:spPr>
              <a:xfrm>
                <a:off x="1841423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173" y="0"/>
                    </a:moveTo>
                    <a:cubicBezTo>
                      <a:pt x="132" y="0"/>
                      <a:pt x="90" y="15"/>
                      <a:pt x="60" y="45"/>
                    </a:cubicBezTo>
                    <a:cubicBezTo>
                      <a:pt x="1" y="104"/>
                      <a:pt x="1" y="212"/>
                      <a:pt x="60" y="259"/>
                    </a:cubicBezTo>
                    <a:lnTo>
                      <a:pt x="215" y="426"/>
                    </a:lnTo>
                    <a:cubicBezTo>
                      <a:pt x="239" y="462"/>
                      <a:pt x="286" y="474"/>
                      <a:pt x="334" y="474"/>
                    </a:cubicBezTo>
                    <a:cubicBezTo>
                      <a:pt x="370" y="474"/>
                      <a:pt x="405" y="462"/>
                      <a:pt x="453" y="426"/>
                    </a:cubicBezTo>
                    <a:cubicBezTo>
                      <a:pt x="513" y="366"/>
                      <a:pt x="513" y="259"/>
                      <a:pt x="453" y="212"/>
                    </a:cubicBezTo>
                    <a:lnTo>
                      <a:pt x="286" y="45"/>
                    </a:lnTo>
                    <a:cubicBezTo>
                      <a:pt x="257" y="15"/>
                      <a:pt x="215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00" name="Google Shape;11149;p57">
                <a:extLst>
                  <a:ext uri="{FF2B5EF4-FFF2-40B4-BE49-F238E27FC236}">
                    <a16:creationId xmlns:a16="http://schemas.microsoft.com/office/drawing/2014/main" id="{7EDEC325-CA85-4E25-B6A8-91117D48F460}"/>
                  </a:ext>
                </a:extLst>
              </p:cNvPr>
              <p:cNvSpPr/>
              <p:nvPr/>
            </p:nvSpPr>
            <p:spPr>
              <a:xfrm>
                <a:off x="2002470" y="1756243"/>
                <a:ext cx="16709" cy="1575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95" extrusionOk="0">
                    <a:moveTo>
                      <a:pt x="175" y="0"/>
                    </a:moveTo>
                    <a:cubicBezTo>
                      <a:pt x="132" y="0"/>
                      <a:pt x="90" y="18"/>
                      <a:pt x="60" y="54"/>
                    </a:cubicBezTo>
                    <a:cubicBezTo>
                      <a:pt x="1" y="113"/>
                      <a:pt x="1" y="221"/>
                      <a:pt x="60" y="280"/>
                    </a:cubicBezTo>
                    <a:lnTo>
                      <a:pt x="227" y="447"/>
                    </a:lnTo>
                    <a:cubicBezTo>
                      <a:pt x="251" y="471"/>
                      <a:pt x="298" y="494"/>
                      <a:pt x="346" y="494"/>
                    </a:cubicBezTo>
                    <a:cubicBezTo>
                      <a:pt x="394" y="494"/>
                      <a:pt x="418" y="471"/>
                      <a:pt x="465" y="447"/>
                    </a:cubicBezTo>
                    <a:cubicBezTo>
                      <a:pt x="525" y="387"/>
                      <a:pt x="525" y="280"/>
                      <a:pt x="465" y="221"/>
                    </a:cubicBezTo>
                    <a:lnTo>
                      <a:pt x="298" y="54"/>
                    </a:lnTo>
                    <a:cubicBezTo>
                      <a:pt x="263" y="18"/>
                      <a:pt x="218" y="0"/>
                      <a:pt x="1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01" name="Google Shape;11150;p57">
                <a:extLst>
                  <a:ext uri="{FF2B5EF4-FFF2-40B4-BE49-F238E27FC236}">
                    <a16:creationId xmlns:a16="http://schemas.microsoft.com/office/drawing/2014/main" id="{000604C9-A5CB-47C7-ADDC-10FDD38DC826}"/>
                  </a:ext>
                </a:extLst>
              </p:cNvPr>
              <p:cNvSpPr/>
              <p:nvPr/>
            </p:nvSpPr>
            <p:spPr>
              <a:xfrm>
                <a:off x="2002470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340" y="0"/>
                    </a:moveTo>
                    <a:cubicBezTo>
                      <a:pt x="298" y="0"/>
                      <a:pt x="257" y="15"/>
                      <a:pt x="227" y="45"/>
                    </a:cubicBezTo>
                    <a:lnTo>
                      <a:pt x="60" y="212"/>
                    </a:lnTo>
                    <a:cubicBezTo>
                      <a:pt x="1" y="259"/>
                      <a:pt x="1" y="366"/>
                      <a:pt x="60" y="426"/>
                    </a:cubicBezTo>
                    <a:cubicBezTo>
                      <a:pt x="96" y="462"/>
                      <a:pt x="132" y="474"/>
                      <a:pt x="179" y="474"/>
                    </a:cubicBezTo>
                    <a:cubicBezTo>
                      <a:pt x="227" y="474"/>
                      <a:pt x="251" y="462"/>
                      <a:pt x="287" y="426"/>
                    </a:cubicBezTo>
                    <a:lnTo>
                      <a:pt x="453" y="259"/>
                    </a:lnTo>
                    <a:cubicBezTo>
                      <a:pt x="513" y="212"/>
                      <a:pt x="513" y="104"/>
                      <a:pt x="453" y="45"/>
                    </a:cubicBezTo>
                    <a:cubicBezTo>
                      <a:pt x="423" y="15"/>
                      <a:pt x="382" y="0"/>
                      <a:pt x="3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02" name="Google Shape;11151;p57">
                <a:extLst>
                  <a:ext uri="{FF2B5EF4-FFF2-40B4-BE49-F238E27FC236}">
                    <a16:creationId xmlns:a16="http://schemas.microsoft.com/office/drawing/2014/main" id="{FE98BF84-6B1A-452A-843B-5EAE22891F85}"/>
                  </a:ext>
                </a:extLst>
              </p:cNvPr>
              <p:cNvSpPr/>
              <p:nvPr/>
            </p:nvSpPr>
            <p:spPr>
              <a:xfrm>
                <a:off x="1841041" y="1756530"/>
                <a:ext cx="16709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6" extrusionOk="0">
                    <a:moveTo>
                      <a:pt x="352" y="0"/>
                    </a:moveTo>
                    <a:cubicBezTo>
                      <a:pt x="310" y="0"/>
                      <a:pt x="269" y="15"/>
                      <a:pt x="239" y="45"/>
                    </a:cubicBezTo>
                    <a:lnTo>
                      <a:pt x="72" y="212"/>
                    </a:lnTo>
                    <a:cubicBezTo>
                      <a:pt x="1" y="271"/>
                      <a:pt x="1" y="354"/>
                      <a:pt x="60" y="438"/>
                    </a:cubicBezTo>
                    <a:cubicBezTo>
                      <a:pt x="84" y="462"/>
                      <a:pt x="132" y="485"/>
                      <a:pt x="179" y="485"/>
                    </a:cubicBezTo>
                    <a:cubicBezTo>
                      <a:pt x="227" y="485"/>
                      <a:pt x="251" y="462"/>
                      <a:pt x="298" y="438"/>
                    </a:cubicBezTo>
                    <a:lnTo>
                      <a:pt x="465" y="271"/>
                    </a:lnTo>
                    <a:cubicBezTo>
                      <a:pt x="525" y="212"/>
                      <a:pt x="525" y="104"/>
                      <a:pt x="465" y="45"/>
                    </a:cubicBezTo>
                    <a:cubicBezTo>
                      <a:pt x="435" y="15"/>
                      <a:pt x="394" y="0"/>
                      <a:pt x="35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03" name="Google Shape;11152;p57">
                <a:extLst>
                  <a:ext uri="{FF2B5EF4-FFF2-40B4-BE49-F238E27FC236}">
                    <a16:creationId xmlns:a16="http://schemas.microsoft.com/office/drawing/2014/main" id="{1103F981-4053-4B98-9F2A-15A932D053FE}"/>
                  </a:ext>
                </a:extLst>
              </p:cNvPr>
              <p:cNvSpPr/>
              <p:nvPr/>
            </p:nvSpPr>
            <p:spPr>
              <a:xfrm>
                <a:off x="1816025" y="1632084"/>
                <a:ext cx="17855" cy="13336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9" extrusionOk="0">
                    <a:moveTo>
                      <a:pt x="173" y="0"/>
                    </a:moveTo>
                    <a:cubicBezTo>
                      <a:pt x="110" y="0"/>
                      <a:pt x="51" y="36"/>
                      <a:pt x="25" y="97"/>
                    </a:cubicBezTo>
                    <a:cubicBezTo>
                      <a:pt x="1" y="181"/>
                      <a:pt x="25" y="276"/>
                      <a:pt x="120" y="312"/>
                    </a:cubicBezTo>
                    <a:lnTo>
                      <a:pt x="322" y="395"/>
                    </a:lnTo>
                    <a:cubicBezTo>
                      <a:pt x="334" y="419"/>
                      <a:pt x="370" y="419"/>
                      <a:pt x="382" y="419"/>
                    </a:cubicBezTo>
                    <a:cubicBezTo>
                      <a:pt x="441" y="419"/>
                      <a:pt x="501" y="383"/>
                      <a:pt x="537" y="312"/>
                    </a:cubicBezTo>
                    <a:cubicBezTo>
                      <a:pt x="561" y="228"/>
                      <a:pt x="513" y="133"/>
                      <a:pt x="441" y="97"/>
                    </a:cubicBezTo>
                    <a:lnTo>
                      <a:pt x="239" y="14"/>
                    </a:lnTo>
                    <a:cubicBezTo>
                      <a:pt x="217" y="5"/>
                      <a:pt x="195" y="0"/>
                      <a:pt x="1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04" name="Google Shape;11153;p57">
                <a:extLst>
                  <a:ext uri="{FF2B5EF4-FFF2-40B4-BE49-F238E27FC236}">
                    <a16:creationId xmlns:a16="http://schemas.microsoft.com/office/drawing/2014/main" id="{B4D94C17-3EAE-41A3-A823-617DAADC029E}"/>
                  </a:ext>
                </a:extLst>
              </p:cNvPr>
              <p:cNvSpPr/>
              <p:nvPr/>
            </p:nvSpPr>
            <p:spPr>
              <a:xfrm>
                <a:off x="2026341" y="1721297"/>
                <a:ext cx="1785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4" extrusionOk="0">
                    <a:moveTo>
                      <a:pt x="179" y="0"/>
                    </a:moveTo>
                    <a:cubicBezTo>
                      <a:pt x="114" y="0"/>
                      <a:pt x="52" y="31"/>
                      <a:pt x="25" y="104"/>
                    </a:cubicBezTo>
                    <a:cubicBezTo>
                      <a:pt x="1" y="176"/>
                      <a:pt x="25" y="283"/>
                      <a:pt x="120" y="307"/>
                    </a:cubicBezTo>
                    <a:lnTo>
                      <a:pt x="322" y="402"/>
                    </a:lnTo>
                    <a:cubicBezTo>
                      <a:pt x="334" y="414"/>
                      <a:pt x="370" y="414"/>
                      <a:pt x="382" y="414"/>
                    </a:cubicBezTo>
                    <a:cubicBezTo>
                      <a:pt x="441" y="414"/>
                      <a:pt x="501" y="378"/>
                      <a:pt x="537" y="307"/>
                    </a:cubicBezTo>
                    <a:cubicBezTo>
                      <a:pt x="560" y="235"/>
                      <a:pt x="537" y="128"/>
                      <a:pt x="441" y="104"/>
                    </a:cubicBezTo>
                    <a:lnTo>
                      <a:pt x="239" y="9"/>
                    </a:lnTo>
                    <a:cubicBezTo>
                      <a:pt x="219" y="3"/>
                      <a:pt x="199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05" name="Google Shape;11154;p57">
                <a:extLst>
                  <a:ext uri="{FF2B5EF4-FFF2-40B4-BE49-F238E27FC236}">
                    <a16:creationId xmlns:a16="http://schemas.microsoft.com/office/drawing/2014/main" id="{8A6540E7-58F7-4824-B97D-4F2BF57D5369}"/>
                  </a:ext>
                </a:extLst>
              </p:cNvPr>
              <p:cNvSpPr/>
              <p:nvPr/>
            </p:nvSpPr>
            <p:spPr>
              <a:xfrm>
                <a:off x="1967619" y="1569702"/>
                <a:ext cx="14036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41" h="534" extrusionOk="0">
                    <a:moveTo>
                      <a:pt x="267" y="1"/>
                    </a:moveTo>
                    <a:cubicBezTo>
                      <a:pt x="204" y="1"/>
                      <a:pt x="138" y="32"/>
                      <a:pt x="119" y="105"/>
                    </a:cubicBezTo>
                    <a:lnTo>
                      <a:pt x="24" y="307"/>
                    </a:lnTo>
                    <a:cubicBezTo>
                      <a:pt x="0" y="378"/>
                      <a:pt x="24" y="486"/>
                      <a:pt x="119" y="521"/>
                    </a:cubicBezTo>
                    <a:cubicBezTo>
                      <a:pt x="131" y="521"/>
                      <a:pt x="155" y="533"/>
                      <a:pt x="179" y="533"/>
                    </a:cubicBezTo>
                    <a:cubicBezTo>
                      <a:pt x="239" y="533"/>
                      <a:pt x="298" y="498"/>
                      <a:pt x="322" y="426"/>
                    </a:cubicBezTo>
                    <a:lnTo>
                      <a:pt x="417" y="224"/>
                    </a:lnTo>
                    <a:cubicBezTo>
                      <a:pt x="441" y="140"/>
                      <a:pt x="417" y="45"/>
                      <a:pt x="322" y="9"/>
                    </a:cubicBezTo>
                    <a:cubicBezTo>
                      <a:pt x="305" y="4"/>
                      <a:pt x="286" y="1"/>
                      <a:pt x="2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06" name="Google Shape;11155;p57">
                <a:extLst>
                  <a:ext uri="{FF2B5EF4-FFF2-40B4-BE49-F238E27FC236}">
                    <a16:creationId xmlns:a16="http://schemas.microsoft.com/office/drawing/2014/main" id="{CC38C092-AF9F-4750-8DA8-7573DD41CD21}"/>
                  </a:ext>
                </a:extLst>
              </p:cNvPr>
              <p:cNvSpPr/>
              <p:nvPr/>
            </p:nvSpPr>
            <p:spPr>
              <a:xfrm>
                <a:off x="1877802" y="1780019"/>
                <a:ext cx="14450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54" h="534" extrusionOk="0">
                    <a:moveTo>
                      <a:pt x="279" y="1"/>
                    </a:moveTo>
                    <a:cubicBezTo>
                      <a:pt x="216" y="1"/>
                      <a:pt x="147" y="32"/>
                      <a:pt x="120" y="105"/>
                    </a:cubicBezTo>
                    <a:lnTo>
                      <a:pt x="36" y="307"/>
                    </a:lnTo>
                    <a:cubicBezTo>
                      <a:pt x="1" y="378"/>
                      <a:pt x="48" y="486"/>
                      <a:pt x="120" y="509"/>
                    </a:cubicBezTo>
                    <a:cubicBezTo>
                      <a:pt x="144" y="533"/>
                      <a:pt x="167" y="533"/>
                      <a:pt x="179" y="533"/>
                    </a:cubicBezTo>
                    <a:cubicBezTo>
                      <a:pt x="239" y="533"/>
                      <a:pt x="298" y="497"/>
                      <a:pt x="334" y="426"/>
                    </a:cubicBezTo>
                    <a:lnTo>
                      <a:pt x="417" y="224"/>
                    </a:lnTo>
                    <a:cubicBezTo>
                      <a:pt x="453" y="140"/>
                      <a:pt x="417" y="45"/>
                      <a:pt x="334" y="9"/>
                    </a:cubicBezTo>
                    <a:cubicBezTo>
                      <a:pt x="317" y="4"/>
                      <a:pt x="298" y="1"/>
                      <a:pt x="2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07" name="Google Shape;11156;p57">
                <a:extLst>
                  <a:ext uri="{FF2B5EF4-FFF2-40B4-BE49-F238E27FC236}">
                    <a16:creationId xmlns:a16="http://schemas.microsoft.com/office/drawing/2014/main" id="{3F159866-6C6F-46BE-9819-7FCBB3C3D198}"/>
                  </a:ext>
                </a:extLst>
              </p:cNvPr>
              <p:cNvSpPr/>
              <p:nvPr/>
            </p:nvSpPr>
            <p:spPr>
              <a:xfrm>
                <a:off x="1879711" y="1568652"/>
                <a:ext cx="1441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531" extrusionOk="0">
                    <a:moveTo>
                      <a:pt x="169" y="0"/>
                    </a:moveTo>
                    <a:cubicBezTo>
                      <a:pt x="153" y="0"/>
                      <a:pt x="136" y="2"/>
                      <a:pt x="119" y="7"/>
                    </a:cubicBezTo>
                    <a:cubicBezTo>
                      <a:pt x="48" y="42"/>
                      <a:pt x="0" y="138"/>
                      <a:pt x="36" y="221"/>
                    </a:cubicBezTo>
                    <a:lnTo>
                      <a:pt x="119" y="423"/>
                    </a:lnTo>
                    <a:cubicBezTo>
                      <a:pt x="155" y="495"/>
                      <a:pt x="214" y="531"/>
                      <a:pt x="274" y="531"/>
                    </a:cubicBezTo>
                    <a:cubicBezTo>
                      <a:pt x="286" y="531"/>
                      <a:pt x="322" y="531"/>
                      <a:pt x="334" y="519"/>
                    </a:cubicBezTo>
                    <a:cubicBezTo>
                      <a:pt x="405" y="483"/>
                      <a:pt x="453" y="400"/>
                      <a:pt x="417" y="304"/>
                    </a:cubicBezTo>
                    <a:lnTo>
                      <a:pt x="334" y="102"/>
                    </a:lnTo>
                    <a:cubicBezTo>
                      <a:pt x="304" y="43"/>
                      <a:pt x="243" y="0"/>
                      <a:pt x="16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08" name="Google Shape;11157;p57">
                <a:extLst>
                  <a:ext uri="{FF2B5EF4-FFF2-40B4-BE49-F238E27FC236}">
                    <a16:creationId xmlns:a16="http://schemas.microsoft.com/office/drawing/2014/main" id="{2A93FDB1-3CBB-4CA6-9A79-C7698FD9A55F}"/>
                  </a:ext>
                </a:extLst>
              </p:cNvPr>
              <p:cNvSpPr/>
              <p:nvPr/>
            </p:nvSpPr>
            <p:spPr>
              <a:xfrm>
                <a:off x="1965709" y="1780846"/>
                <a:ext cx="1406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31" extrusionOk="0">
                    <a:moveTo>
                      <a:pt x="189" y="0"/>
                    </a:moveTo>
                    <a:cubicBezTo>
                      <a:pt x="166" y="0"/>
                      <a:pt x="143" y="6"/>
                      <a:pt x="120" y="19"/>
                    </a:cubicBezTo>
                    <a:cubicBezTo>
                      <a:pt x="37" y="43"/>
                      <a:pt x="1" y="138"/>
                      <a:pt x="25" y="221"/>
                    </a:cubicBezTo>
                    <a:lnTo>
                      <a:pt x="120" y="424"/>
                    </a:lnTo>
                    <a:cubicBezTo>
                      <a:pt x="144" y="483"/>
                      <a:pt x="203" y="531"/>
                      <a:pt x="263" y="531"/>
                    </a:cubicBezTo>
                    <a:cubicBezTo>
                      <a:pt x="275" y="531"/>
                      <a:pt x="310" y="531"/>
                      <a:pt x="322" y="519"/>
                    </a:cubicBezTo>
                    <a:cubicBezTo>
                      <a:pt x="394" y="483"/>
                      <a:pt x="441" y="400"/>
                      <a:pt x="418" y="305"/>
                    </a:cubicBezTo>
                    <a:lnTo>
                      <a:pt x="322" y="102"/>
                    </a:lnTo>
                    <a:cubicBezTo>
                      <a:pt x="305" y="42"/>
                      <a:pt x="250" y="0"/>
                      <a:pt x="1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09" name="Google Shape;11158;p57">
                <a:extLst>
                  <a:ext uri="{FF2B5EF4-FFF2-40B4-BE49-F238E27FC236}">
                    <a16:creationId xmlns:a16="http://schemas.microsoft.com/office/drawing/2014/main" id="{C52309D4-B96D-4467-A5CE-51A7014A2250}"/>
                  </a:ext>
                </a:extLst>
              </p:cNvPr>
              <p:cNvSpPr/>
              <p:nvPr/>
            </p:nvSpPr>
            <p:spPr>
              <a:xfrm>
                <a:off x="2026723" y="1633644"/>
                <a:ext cx="17855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8" extrusionOk="0">
                    <a:moveTo>
                      <a:pt x="387" y="0"/>
                    </a:moveTo>
                    <a:cubicBezTo>
                      <a:pt x="366" y="0"/>
                      <a:pt x="345" y="4"/>
                      <a:pt x="322" y="13"/>
                    </a:cubicBezTo>
                    <a:lnTo>
                      <a:pt x="120" y="96"/>
                    </a:lnTo>
                    <a:cubicBezTo>
                      <a:pt x="48" y="132"/>
                      <a:pt x="1" y="215"/>
                      <a:pt x="25" y="310"/>
                    </a:cubicBezTo>
                    <a:cubicBezTo>
                      <a:pt x="60" y="382"/>
                      <a:pt x="120" y="417"/>
                      <a:pt x="179" y="417"/>
                    </a:cubicBezTo>
                    <a:cubicBezTo>
                      <a:pt x="191" y="417"/>
                      <a:pt x="227" y="417"/>
                      <a:pt x="239" y="394"/>
                    </a:cubicBezTo>
                    <a:lnTo>
                      <a:pt x="441" y="310"/>
                    </a:lnTo>
                    <a:cubicBezTo>
                      <a:pt x="513" y="274"/>
                      <a:pt x="560" y="191"/>
                      <a:pt x="537" y="96"/>
                    </a:cubicBezTo>
                    <a:cubicBezTo>
                      <a:pt x="509" y="41"/>
                      <a:pt x="454" y="0"/>
                      <a:pt x="3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10" name="Google Shape;11159;p57">
                <a:extLst>
                  <a:ext uri="{FF2B5EF4-FFF2-40B4-BE49-F238E27FC236}">
                    <a16:creationId xmlns:a16="http://schemas.microsoft.com/office/drawing/2014/main" id="{665B7103-9C7C-432D-A556-AA07E33A65A8}"/>
                  </a:ext>
                </a:extLst>
              </p:cNvPr>
              <p:cNvSpPr/>
              <p:nvPr/>
            </p:nvSpPr>
            <p:spPr>
              <a:xfrm>
                <a:off x="1814911" y="1719419"/>
                <a:ext cx="1820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14" extrusionOk="0">
                    <a:moveTo>
                      <a:pt x="382" y="1"/>
                    </a:moveTo>
                    <a:cubicBezTo>
                      <a:pt x="365" y="1"/>
                      <a:pt x="348" y="3"/>
                      <a:pt x="334" y="8"/>
                    </a:cubicBezTo>
                    <a:lnTo>
                      <a:pt x="119" y="104"/>
                    </a:lnTo>
                    <a:cubicBezTo>
                      <a:pt x="48" y="127"/>
                      <a:pt x="0" y="223"/>
                      <a:pt x="36" y="306"/>
                    </a:cubicBezTo>
                    <a:cubicBezTo>
                      <a:pt x="60" y="366"/>
                      <a:pt x="119" y="413"/>
                      <a:pt x="179" y="413"/>
                    </a:cubicBezTo>
                    <a:cubicBezTo>
                      <a:pt x="191" y="413"/>
                      <a:pt x="226" y="413"/>
                      <a:pt x="238" y="389"/>
                    </a:cubicBezTo>
                    <a:lnTo>
                      <a:pt x="453" y="306"/>
                    </a:lnTo>
                    <a:cubicBezTo>
                      <a:pt x="524" y="270"/>
                      <a:pt x="572" y="187"/>
                      <a:pt x="536" y="92"/>
                    </a:cubicBezTo>
                    <a:cubicBezTo>
                      <a:pt x="517" y="35"/>
                      <a:pt x="446" y="1"/>
                      <a:pt x="3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811" name="Google Shape;11260;p57">
              <a:extLst>
                <a:ext uri="{FF2B5EF4-FFF2-40B4-BE49-F238E27FC236}">
                  <a16:creationId xmlns:a16="http://schemas.microsoft.com/office/drawing/2014/main" id="{1A1888BF-35A0-45B1-AF7A-8700D078938A}"/>
                </a:ext>
              </a:extLst>
            </p:cNvPr>
            <p:cNvSpPr/>
            <p:nvPr/>
          </p:nvSpPr>
          <p:spPr>
            <a:xfrm>
              <a:off x="2246658" y="2111505"/>
              <a:ext cx="491161" cy="491120"/>
            </a:xfrm>
            <a:custGeom>
              <a:avLst/>
              <a:gdLst/>
              <a:ahLst/>
              <a:cxnLst/>
              <a:rect l="l" t="t" r="r" b="b"/>
              <a:pathLst>
                <a:path w="11574" h="11573" extrusionOk="0">
                  <a:moveTo>
                    <a:pt x="10680" y="333"/>
                  </a:moveTo>
                  <a:cubicBezTo>
                    <a:pt x="10990" y="333"/>
                    <a:pt x="11228" y="583"/>
                    <a:pt x="11228" y="881"/>
                  </a:cubicBezTo>
                  <a:lnTo>
                    <a:pt x="11228" y="5620"/>
                  </a:lnTo>
                  <a:lnTo>
                    <a:pt x="11037" y="5620"/>
                  </a:lnTo>
                  <a:cubicBezTo>
                    <a:pt x="10954" y="5620"/>
                    <a:pt x="10871" y="5691"/>
                    <a:pt x="10871" y="5787"/>
                  </a:cubicBezTo>
                  <a:cubicBezTo>
                    <a:pt x="10871" y="5870"/>
                    <a:pt x="10954" y="5953"/>
                    <a:pt x="11037" y="5953"/>
                  </a:cubicBezTo>
                  <a:lnTo>
                    <a:pt x="11228" y="5953"/>
                  </a:lnTo>
                  <a:lnTo>
                    <a:pt x="11228" y="10680"/>
                  </a:lnTo>
                  <a:cubicBezTo>
                    <a:pt x="11228" y="10990"/>
                    <a:pt x="10978" y="11228"/>
                    <a:pt x="10680" y="11228"/>
                  </a:cubicBezTo>
                  <a:lnTo>
                    <a:pt x="5953" y="11228"/>
                  </a:lnTo>
                  <a:lnTo>
                    <a:pt x="5953" y="9406"/>
                  </a:lnTo>
                  <a:cubicBezTo>
                    <a:pt x="5953" y="9108"/>
                    <a:pt x="5715" y="8870"/>
                    <a:pt x="5418" y="8870"/>
                  </a:cubicBezTo>
                  <a:lnTo>
                    <a:pt x="5060" y="8870"/>
                  </a:lnTo>
                  <a:cubicBezTo>
                    <a:pt x="4834" y="8870"/>
                    <a:pt x="4644" y="8954"/>
                    <a:pt x="4525" y="9108"/>
                  </a:cubicBezTo>
                  <a:cubicBezTo>
                    <a:pt x="4358" y="9299"/>
                    <a:pt x="4132" y="9406"/>
                    <a:pt x="3882" y="9406"/>
                  </a:cubicBezTo>
                  <a:cubicBezTo>
                    <a:pt x="3632" y="9406"/>
                    <a:pt x="3382" y="9287"/>
                    <a:pt x="3239" y="9085"/>
                  </a:cubicBezTo>
                  <a:cubicBezTo>
                    <a:pt x="3072" y="8894"/>
                    <a:pt x="3013" y="8644"/>
                    <a:pt x="3072" y="8394"/>
                  </a:cubicBezTo>
                  <a:cubicBezTo>
                    <a:pt x="3132" y="8073"/>
                    <a:pt x="3405" y="7822"/>
                    <a:pt x="3727" y="7751"/>
                  </a:cubicBezTo>
                  <a:cubicBezTo>
                    <a:pt x="3781" y="7740"/>
                    <a:pt x="3835" y="7735"/>
                    <a:pt x="3889" y="7735"/>
                  </a:cubicBezTo>
                  <a:cubicBezTo>
                    <a:pt x="4129" y="7735"/>
                    <a:pt x="4357" y="7842"/>
                    <a:pt x="4513" y="8037"/>
                  </a:cubicBezTo>
                  <a:cubicBezTo>
                    <a:pt x="4656" y="8192"/>
                    <a:pt x="4846" y="8287"/>
                    <a:pt x="5049" y="8287"/>
                  </a:cubicBezTo>
                  <a:lnTo>
                    <a:pt x="5430" y="8287"/>
                  </a:lnTo>
                  <a:cubicBezTo>
                    <a:pt x="5727" y="8287"/>
                    <a:pt x="5965" y="8049"/>
                    <a:pt x="5965" y="7751"/>
                  </a:cubicBezTo>
                  <a:lnTo>
                    <a:pt x="5965" y="5917"/>
                  </a:lnTo>
                  <a:lnTo>
                    <a:pt x="7799" y="5917"/>
                  </a:lnTo>
                  <a:cubicBezTo>
                    <a:pt x="7894" y="5917"/>
                    <a:pt x="7989" y="6001"/>
                    <a:pt x="7989" y="6108"/>
                  </a:cubicBezTo>
                  <a:lnTo>
                    <a:pt x="7989" y="6477"/>
                  </a:lnTo>
                  <a:cubicBezTo>
                    <a:pt x="7989" y="6584"/>
                    <a:pt x="7942" y="6691"/>
                    <a:pt x="7858" y="6763"/>
                  </a:cubicBezTo>
                  <a:cubicBezTo>
                    <a:pt x="7525" y="7037"/>
                    <a:pt x="7382" y="7453"/>
                    <a:pt x="7454" y="7882"/>
                  </a:cubicBezTo>
                  <a:cubicBezTo>
                    <a:pt x="7537" y="8346"/>
                    <a:pt x="7894" y="8704"/>
                    <a:pt x="8347" y="8799"/>
                  </a:cubicBezTo>
                  <a:cubicBezTo>
                    <a:pt x="8430" y="8823"/>
                    <a:pt x="8513" y="8835"/>
                    <a:pt x="8597" y="8835"/>
                  </a:cubicBezTo>
                  <a:cubicBezTo>
                    <a:pt x="8870" y="8835"/>
                    <a:pt x="9120" y="8739"/>
                    <a:pt x="9347" y="8561"/>
                  </a:cubicBezTo>
                  <a:cubicBezTo>
                    <a:pt x="9609" y="8346"/>
                    <a:pt x="9775" y="8013"/>
                    <a:pt x="9775" y="7656"/>
                  </a:cubicBezTo>
                  <a:cubicBezTo>
                    <a:pt x="9775" y="7311"/>
                    <a:pt x="9621" y="6977"/>
                    <a:pt x="9347" y="6751"/>
                  </a:cubicBezTo>
                  <a:cubicBezTo>
                    <a:pt x="9263" y="6691"/>
                    <a:pt x="9228" y="6584"/>
                    <a:pt x="9228" y="6465"/>
                  </a:cubicBezTo>
                  <a:lnTo>
                    <a:pt x="9228" y="6108"/>
                  </a:lnTo>
                  <a:cubicBezTo>
                    <a:pt x="9228" y="6001"/>
                    <a:pt x="9311" y="5917"/>
                    <a:pt x="9418" y="5917"/>
                  </a:cubicBezTo>
                  <a:lnTo>
                    <a:pt x="10323" y="5917"/>
                  </a:lnTo>
                  <a:cubicBezTo>
                    <a:pt x="10418" y="5917"/>
                    <a:pt x="10490" y="5846"/>
                    <a:pt x="10490" y="5751"/>
                  </a:cubicBezTo>
                  <a:cubicBezTo>
                    <a:pt x="10490" y="5667"/>
                    <a:pt x="10418" y="5584"/>
                    <a:pt x="10323" y="5584"/>
                  </a:cubicBezTo>
                  <a:lnTo>
                    <a:pt x="9418" y="5584"/>
                  </a:lnTo>
                  <a:cubicBezTo>
                    <a:pt x="9120" y="5584"/>
                    <a:pt x="8882" y="5822"/>
                    <a:pt x="8882" y="6120"/>
                  </a:cubicBezTo>
                  <a:lnTo>
                    <a:pt x="8882" y="6477"/>
                  </a:lnTo>
                  <a:cubicBezTo>
                    <a:pt x="8882" y="6703"/>
                    <a:pt x="8966" y="6894"/>
                    <a:pt x="9120" y="7013"/>
                  </a:cubicBezTo>
                  <a:cubicBezTo>
                    <a:pt x="9311" y="7180"/>
                    <a:pt x="9418" y="7406"/>
                    <a:pt x="9418" y="7656"/>
                  </a:cubicBezTo>
                  <a:cubicBezTo>
                    <a:pt x="9418" y="7906"/>
                    <a:pt x="9299" y="8144"/>
                    <a:pt x="9109" y="8299"/>
                  </a:cubicBezTo>
                  <a:cubicBezTo>
                    <a:pt x="8957" y="8423"/>
                    <a:pt x="8780" y="8488"/>
                    <a:pt x="8595" y="8488"/>
                  </a:cubicBezTo>
                  <a:cubicBezTo>
                    <a:pt x="8533" y="8488"/>
                    <a:pt x="8469" y="8480"/>
                    <a:pt x="8406" y="8465"/>
                  </a:cubicBezTo>
                  <a:cubicBezTo>
                    <a:pt x="8097" y="8406"/>
                    <a:pt x="7835" y="8132"/>
                    <a:pt x="7763" y="7811"/>
                  </a:cubicBezTo>
                  <a:cubicBezTo>
                    <a:pt x="7704" y="7513"/>
                    <a:pt x="7811" y="7215"/>
                    <a:pt x="8049" y="7013"/>
                  </a:cubicBezTo>
                  <a:cubicBezTo>
                    <a:pt x="8216" y="6882"/>
                    <a:pt x="8299" y="6691"/>
                    <a:pt x="8299" y="6477"/>
                  </a:cubicBezTo>
                  <a:lnTo>
                    <a:pt x="8299" y="6108"/>
                  </a:lnTo>
                  <a:cubicBezTo>
                    <a:pt x="8299" y="5810"/>
                    <a:pt x="8061" y="5572"/>
                    <a:pt x="7763" y="5572"/>
                  </a:cubicBezTo>
                  <a:lnTo>
                    <a:pt x="5953" y="5572"/>
                  </a:lnTo>
                  <a:lnTo>
                    <a:pt x="5953" y="3739"/>
                  </a:lnTo>
                  <a:cubicBezTo>
                    <a:pt x="5953" y="3643"/>
                    <a:pt x="6037" y="3548"/>
                    <a:pt x="6144" y="3548"/>
                  </a:cubicBezTo>
                  <a:lnTo>
                    <a:pt x="6513" y="3548"/>
                  </a:lnTo>
                  <a:cubicBezTo>
                    <a:pt x="6620" y="3548"/>
                    <a:pt x="6727" y="3596"/>
                    <a:pt x="6799" y="3679"/>
                  </a:cubicBezTo>
                  <a:cubicBezTo>
                    <a:pt x="7017" y="3956"/>
                    <a:pt x="7342" y="4102"/>
                    <a:pt x="7698" y="4102"/>
                  </a:cubicBezTo>
                  <a:cubicBezTo>
                    <a:pt x="7770" y="4102"/>
                    <a:pt x="7844" y="4096"/>
                    <a:pt x="7918" y="4084"/>
                  </a:cubicBezTo>
                  <a:cubicBezTo>
                    <a:pt x="8370" y="4001"/>
                    <a:pt x="8728" y="3643"/>
                    <a:pt x="8835" y="3191"/>
                  </a:cubicBezTo>
                  <a:cubicBezTo>
                    <a:pt x="8906" y="2834"/>
                    <a:pt x="8823" y="2477"/>
                    <a:pt x="8597" y="2215"/>
                  </a:cubicBezTo>
                  <a:cubicBezTo>
                    <a:pt x="8370" y="1941"/>
                    <a:pt x="8049" y="1774"/>
                    <a:pt x="7692" y="1774"/>
                  </a:cubicBezTo>
                  <a:cubicBezTo>
                    <a:pt x="7346" y="1774"/>
                    <a:pt x="7001" y="1929"/>
                    <a:pt x="6775" y="2215"/>
                  </a:cubicBezTo>
                  <a:cubicBezTo>
                    <a:pt x="6715" y="2286"/>
                    <a:pt x="6620" y="2334"/>
                    <a:pt x="6501" y="2334"/>
                  </a:cubicBezTo>
                  <a:lnTo>
                    <a:pt x="6144" y="2334"/>
                  </a:lnTo>
                  <a:cubicBezTo>
                    <a:pt x="6037" y="2334"/>
                    <a:pt x="5941" y="2238"/>
                    <a:pt x="5941" y="2131"/>
                  </a:cubicBezTo>
                  <a:lnTo>
                    <a:pt x="5941" y="1226"/>
                  </a:lnTo>
                  <a:cubicBezTo>
                    <a:pt x="5941" y="1143"/>
                    <a:pt x="5870" y="1060"/>
                    <a:pt x="5787" y="1060"/>
                  </a:cubicBezTo>
                  <a:cubicBezTo>
                    <a:pt x="5691" y="1060"/>
                    <a:pt x="5620" y="1143"/>
                    <a:pt x="5620" y="1226"/>
                  </a:cubicBezTo>
                  <a:lnTo>
                    <a:pt x="5620" y="2131"/>
                  </a:lnTo>
                  <a:cubicBezTo>
                    <a:pt x="5620" y="2429"/>
                    <a:pt x="5858" y="2667"/>
                    <a:pt x="6156" y="2667"/>
                  </a:cubicBezTo>
                  <a:lnTo>
                    <a:pt x="6513" y="2667"/>
                  </a:lnTo>
                  <a:cubicBezTo>
                    <a:pt x="6739" y="2667"/>
                    <a:pt x="6930" y="2584"/>
                    <a:pt x="7049" y="2429"/>
                  </a:cubicBezTo>
                  <a:cubicBezTo>
                    <a:pt x="7215" y="2238"/>
                    <a:pt x="7430" y="2131"/>
                    <a:pt x="7692" y="2131"/>
                  </a:cubicBezTo>
                  <a:cubicBezTo>
                    <a:pt x="7942" y="2131"/>
                    <a:pt x="8180" y="2250"/>
                    <a:pt x="8323" y="2453"/>
                  </a:cubicBezTo>
                  <a:cubicBezTo>
                    <a:pt x="8489" y="2643"/>
                    <a:pt x="8549" y="2893"/>
                    <a:pt x="8489" y="3143"/>
                  </a:cubicBezTo>
                  <a:cubicBezTo>
                    <a:pt x="8430" y="3465"/>
                    <a:pt x="8168" y="3715"/>
                    <a:pt x="7835" y="3786"/>
                  </a:cubicBezTo>
                  <a:cubicBezTo>
                    <a:pt x="7780" y="3797"/>
                    <a:pt x="7726" y="3802"/>
                    <a:pt x="7673" y="3802"/>
                  </a:cubicBezTo>
                  <a:cubicBezTo>
                    <a:pt x="7432" y="3802"/>
                    <a:pt x="7205" y="3695"/>
                    <a:pt x="7049" y="3501"/>
                  </a:cubicBezTo>
                  <a:cubicBezTo>
                    <a:pt x="6918" y="3346"/>
                    <a:pt x="6727" y="3250"/>
                    <a:pt x="6513" y="3250"/>
                  </a:cubicBezTo>
                  <a:lnTo>
                    <a:pt x="6144" y="3250"/>
                  </a:lnTo>
                  <a:cubicBezTo>
                    <a:pt x="5846" y="3250"/>
                    <a:pt x="5608" y="3489"/>
                    <a:pt x="5608" y="3786"/>
                  </a:cubicBezTo>
                  <a:lnTo>
                    <a:pt x="5608" y="5620"/>
                  </a:lnTo>
                  <a:lnTo>
                    <a:pt x="3775" y="5620"/>
                  </a:lnTo>
                  <a:cubicBezTo>
                    <a:pt x="3667" y="5620"/>
                    <a:pt x="3584" y="5525"/>
                    <a:pt x="3584" y="5429"/>
                  </a:cubicBezTo>
                  <a:lnTo>
                    <a:pt x="3584" y="5048"/>
                  </a:lnTo>
                  <a:cubicBezTo>
                    <a:pt x="3584" y="4953"/>
                    <a:pt x="3620" y="4846"/>
                    <a:pt x="3715" y="4774"/>
                  </a:cubicBezTo>
                  <a:cubicBezTo>
                    <a:pt x="4036" y="4501"/>
                    <a:pt x="4191" y="4084"/>
                    <a:pt x="4120" y="3655"/>
                  </a:cubicBezTo>
                  <a:cubicBezTo>
                    <a:pt x="4025" y="3191"/>
                    <a:pt x="3667" y="2834"/>
                    <a:pt x="3227" y="2727"/>
                  </a:cubicBezTo>
                  <a:cubicBezTo>
                    <a:pt x="3148" y="2711"/>
                    <a:pt x="3069" y="2703"/>
                    <a:pt x="2991" y="2703"/>
                  </a:cubicBezTo>
                  <a:cubicBezTo>
                    <a:pt x="2716" y="2703"/>
                    <a:pt x="2452" y="2798"/>
                    <a:pt x="2239" y="2965"/>
                  </a:cubicBezTo>
                  <a:cubicBezTo>
                    <a:pt x="1977" y="3191"/>
                    <a:pt x="1810" y="3524"/>
                    <a:pt x="1810" y="3882"/>
                  </a:cubicBezTo>
                  <a:cubicBezTo>
                    <a:pt x="1810" y="4215"/>
                    <a:pt x="1953" y="4560"/>
                    <a:pt x="2239" y="4786"/>
                  </a:cubicBezTo>
                  <a:cubicBezTo>
                    <a:pt x="2310" y="4846"/>
                    <a:pt x="2358" y="4953"/>
                    <a:pt x="2358" y="5072"/>
                  </a:cubicBezTo>
                  <a:lnTo>
                    <a:pt x="2358" y="5429"/>
                  </a:lnTo>
                  <a:cubicBezTo>
                    <a:pt x="2358" y="5525"/>
                    <a:pt x="2274" y="5620"/>
                    <a:pt x="2167" y="5620"/>
                  </a:cubicBezTo>
                  <a:lnTo>
                    <a:pt x="334" y="5620"/>
                  </a:lnTo>
                  <a:lnTo>
                    <a:pt x="334" y="881"/>
                  </a:lnTo>
                  <a:cubicBezTo>
                    <a:pt x="334" y="572"/>
                    <a:pt x="584" y="333"/>
                    <a:pt x="881" y="333"/>
                  </a:cubicBezTo>
                  <a:lnTo>
                    <a:pt x="5620" y="333"/>
                  </a:lnTo>
                  <a:lnTo>
                    <a:pt x="5620" y="524"/>
                  </a:lnTo>
                  <a:cubicBezTo>
                    <a:pt x="5620" y="619"/>
                    <a:pt x="5691" y="691"/>
                    <a:pt x="5787" y="691"/>
                  </a:cubicBezTo>
                  <a:cubicBezTo>
                    <a:pt x="5870" y="691"/>
                    <a:pt x="5941" y="619"/>
                    <a:pt x="5941" y="524"/>
                  </a:cubicBezTo>
                  <a:lnTo>
                    <a:pt x="5941" y="333"/>
                  </a:lnTo>
                  <a:close/>
                  <a:moveTo>
                    <a:pt x="2976" y="3061"/>
                  </a:moveTo>
                  <a:cubicBezTo>
                    <a:pt x="3040" y="3061"/>
                    <a:pt x="3104" y="3069"/>
                    <a:pt x="3167" y="3084"/>
                  </a:cubicBezTo>
                  <a:cubicBezTo>
                    <a:pt x="3477" y="3143"/>
                    <a:pt x="3727" y="3417"/>
                    <a:pt x="3810" y="3739"/>
                  </a:cubicBezTo>
                  <a:cubicBezTo>
                    <a:pt x="3870" y="4036"/>
                    <a:pt x="3763" y="4334"/>
                    <a:pt x="3525" y="4536"/>
                  </a:cubicBezTo>
                  <a:cubicBezTo>
                    <a:pt x="3358" y="4667"/>
                    <a:pt x="3274" y="4858"/>
                    <a:pt x="3274" y="5072"/>
                  </a:cubicBezTo>
                  <a:lnTo>
                    <a:pt x="3274" y="5441"/>
                  </a:lnTo>
                  <a:cubicBezTo>
                    <a:pt x="3274" y="5739"/>
                    <a:pt x="3513" y="5977"/>
                    <a:pt x="3810" y="5977"/>
                  </a:cubicBezTo>
                  <a:lnTo>
                    <a:pt x="5632" y="5977"/>
                  </a:lnTo>
                  <a:lnTo>
                    <a:pt x="5632" y="7811"/>
                  </a:lnTo>
                  <a:cubicBezTo>
                    <a:pt x="5632" y="7918"/>
                    <a:pt x="5549" y="8001"/>
                    <a:pt x="5441" y="8001"/>
                  </a:cubicBezTo>
                  <a:lnTo>
                    <a:pt x="5072" y="8001"/>
                  </a:lnTo>
                  <a:cubicBezTo>
                    <a:pt x="4965" y="8001"/>
                    <a:pt x="4858" y="7953"/>
                    <a:pt x="4787" y="7870"/>
                  </a:cubicBezTo>
                  <a:cubicBezTo>
                    <a:pt x="4569" y="7593"/>
                    <a:pt x="4244" y="7447"/>
                    <a:pt x="3887" y="7447"/>
                  </a:cubicBezTo>
                  <a:cubicBezTo>
                    <a:pt x="3815" y="7447"/>
                    <a:pt x="3741" y="7453"/>
                    <a:pt x="3667" y="7465"/>
                  </a:cubicBezTo>
                  <a:cubicBezTo>
                    <a:pt x="3215" y="7561"/>
                    <a:pt x="2858" y="7918"/>
                    <a:pt x="2751" y="8358"/>
                  </a:cubicBezTo>
                  <a:cubicBezTo>
                    <a:pt x="2679" y="8715"/>
                    <a:pt x="2763" y="9073"/>
                    <a:pt x="2989" y="9346"/>
                  </a:cubicBezTo>
                  <a:cubicBezTo>
                    <a:pt x="3215" y="9608"/>
                    <a:pt x="3536" y="9775"/>
                    <a:pt x="3894" y="9775"/>
                  </a:cubicBezTo>
                  <a:cubicBezTo>
                    <a:pt x="4239" y="9775"/>
                    <a:pt x="4584" y="9620"/>
                    <a:pt x="4798" y="9346"/>
                  </a:cubicBezTo>
                  <a:cubicBezTo>
                    <a:pt x="4858" y="9263"/>
                    <a:pt x="4965" y="9227"/>
                    <a:pt x="5084" y="9227"/>
                  </a:cubicBezTo>
                  <a:lnTo>
                    <a:pt x="5441" y="9227"/>
                  </a:lnTo>
                  <a:cubicBezTo>
                    <a:pt x="5549" y="9227"/>
                    <a:pt x="5632" y="9311"/>
                    <a:pt x="5632" y="9418"/>
                  </a:cubicBezTo>
                  <a:lnTo>
                    <a:pt x="5632" y="11251"/>
                  </a:lnTo>
                  <a:lnTo>
                    <a:pt x="869" y="11251"/>
                  </a:lnTo>
                  <a:cubicBezTo>
                    <a:pt x="560" y="11251"/>
                    <a:pt x="322" y="10990"/>
                    <a:pt x="322" y="10692"/>
                  </a:cubicBezTo>
                  <a:lnTo>
                    <a:pt x="322" y="5965"/>
                  </a:lnTo>
                  <a:lnTo>
                    <a:pt x="2155" y="5965"/>
                  </a:lnTo>
                  <a:cubicBezTo>
                    <a:pt x="2453" y="5965"/>
                    <a:pt x="2691" y="5727"/>
                    <a:pt x="2691" y="5429"/>
                  </a:cubicBezTo>
                  <a:lnTo>
                    <a:pt x="2691" y="5072"/>
                  </a:lnTo>
                  <a:cubicBezTo>
                    <a:pt x="2691" y="4846"/>
                    <a:pt x="2596" y="4655"/>
                    <a:pt x="2453" y="4536"/>
                  </a:cubicBezTo>
                  <a:cubicBezTo>
                    <a:pt x="2262" y="4370"/>
                    <a:pt x="2155" y="4143"/>
                    <a:pt x="2155" y="3893"/>
                  </a:cubicBezTo>
                  <a:cubicBezTo>
                    <a:pt x="2155" y="3643"/>
                    <a:pt x="2274" y="3405"/>
                    <a:pt x="2465" y="3250"/>
                  </a:cubicBezTo>
                  <a:cubicBezTo>
                    <a:pt x="2607" y="3126"/>
                    <a:pt x="2789" y="3061"/>
                    <a:pt x="2976" y="3061"/>
                  </a:cubicBezTo>
                  <a:close/>
                  <a:moveTo>
                    <a:pt x="893" y="0"/>
                  </a:moveTo>
                  <a:cubicBezTo>
                    <a:pt x="393" y="0"/>
                    <a:pt x="0" y="393"/>
                    <a:pt x="0" y="893"/>
                  </a:cubicBezTo>
                  <a:lnTo>
                    <a:pt x="0" y="10680"/>
                  </a:lnTo>
                  <a:cubicBezTo>
                    <a:pt x="0" y="11168"/>
                    <a:pt x="393" y="11573"/>
                    <a:pt x="893" y="11573"/>
                  </a:cubicBezTo>
                  <a:lnTo>
                    <a:pt x="10680" y="11573"/>
                  </a:lnTo>
                  <a:cubicBezTo>
                    <a:pt x="11168" y="11573"/>
                    <a:pt x="11573" y="11168"/>
                    <a:pt x="11573" y="10680"/>
                  </a:cubicBezTo>
                  <a:lnTo>
                    <a:pt x="11573" y="893"/>
                  </a:lnTo>
                  <a:cubicBezTo>
                    <a:pt x="11573" y="393"/>
                    <a:pt x="11168" y="0"/>
                    <a:pt x="1068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889" name="Google Shape;11338;p57">
              <a:extLst>
                <a:ext uri="{FF2B5EF4-FFF2-40B4-BE49-F238E27FC236}">
                  <a16:creationId xmlns:a16="http://schemas.microsoft.com/office/drawing/2014/main" id="{B077D7F3-286C-4A90-AE21-303BE6848E89}"/>
                </a:ext>
              </a:extLst>
            </p:cNvPr>
            <p:cNvGrpSpPr/>
            <p:nvPr/>
          </p:nvGrpSpPr>
          <p:grpSpPr>
            <a:xfrm>
              <a:off x="2234287" y="3581700"/>
              <a:ext cx="515903" cy="484584"/>
              <a:chOff x="1749728" y="2894777"/>
              <a:chExt cx="386927" cy="363438"/>
            </a:xfrm>
            <a:solidFill>
              <a:schemeClr val="tx1"/>
            </a:solidFill>
          </p:grpSpPr>
          <p:sp>
            <p:nvSpPr>
              <p:cNvPr id="890" name="Google Shape;11339;p57">
                <a:extLst>
                  <a:ext uri="{FF2B5EF4-FFF2-40B4-BE49-F238E27FC236}">
                    <a16:creationId xmlns:a16="http://schemas.microsoft.com/office/drawing/2014/main" id="{29EC3CE2-965D-4480-B982-2EBF221A7CEF}"/>
                  </a:ext>
                </a:extLst>
              </p:cNvPr>
              <p:cNvSpPr/>
              <p:nvPr/>
            </p:nvSpPr>
            <p:spPr>
              <a:xfrm>
                <a:off x="1809595" y="3025333"/>
                <a:ext cx="97424" cy="32432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1019" extrusionOk="0">
                    <a:moveTo>
                      <a:pt x="1208" y="0"/>
                    </a:moveTo>
                    <a:cubicBezTo>
                      <a:pt x="852" y="0"/>
                      <a:pt x="531" y="35"/>
                      <a:pt x="322" y="66"/>
                    </a:cubicBezTo>
                    <a:cubicBezTo>
                      <a:pt x="143" y="101"/>
                      <a:pt x="1" y="244"/>
                      <a:pt x="1" y="423"/>
                    </a:cubicBezTo>
                    <a:lnTo>
                      <a:pt x="1" y="840"/>
                    </a:lnTo>
                    <a:cubicBezTo>
                      <a:pt x="1" y="947"/>
                      <a:pt x="84" y="1018"/>
                      <a:pt x="179" y="1018"/>
                    </a:cubicBezTo>
                    <a:cubicBezTo>
                      <a:pt x="286" y="1018"/>
                      <a:pt x="358" y="947"/>
                      <a:pt x="358" y="840"/>
                    </a:cubicBezTo>
                    <a:lnTo>
                      <a:pt x="358" y="423"/>
                    </a:lnTo>
                    <a:cubicBezTo>
                      <a:pt x="358" y="423"/>
                      <a:pt x="358" y="411"/>
                      <a:pt x="382" y="411"/>
                    </a:cubicBezTo>
                    <a:cubicBezTo>
                      <a:pt x="549" y="383"/>
                      <a:pt x="870" y="340"/>
                      <a:pt x="1231" y="340"/>
                    </a:cubicBezTo>
                    <a:cubicBezTo>
                      <a:pt x="1330" y="340"/>
                      <a:pt x="1433" y="344"/>
                      <a:pt x="1536" y="351"/>
                    </a:cubicBezTo>
                    <a:cubicBezTo>
                      <a:pt x="2084" y="387"/>
                      <a:pt x="2489" y="530"/>
                      <a:pt x="2727" y="768"/>
                    </a:cubicBezTo>
                    <a:cubicBezTo>
                      <a:pt x="2763" y="804"/>
                      <a:pt x="2807" y="822"/>
                      <a:pt x="2852" y="822"/>
                    </a:cubicBezTo>
                    <a:cubicBezTo>
                      <a:pt x="2897" y="822"/>
                      <a:pt x="2941" y="804"/>
                      <a:pt x="2977" y="768"/>
                    </a:cubicBezTo>
                    <a:cubicBezTo>
                      <a:pt x="3060" y="709"/>
                      <a:pt x="3060" y="590"/>
                      <a:pt x="2977" y="530"/>
                    </a:cubicBezTo>
                    <a:cubicBezTo>
                      <a:pt x="2554" y="107"/>
                      <a:pt x="1828" y="0"/>
                      <a:pt x="120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91" name="Google Shape;11340;p57">
                <a:extLst>
                  <a:ext uri="{FF2B5EF4-FFF2-40B4-BE49-F238E27FC236}">
                    <a16:creationId xmlns:a16="http://schemas.microsoft.com/office/drawing/2014/main" id="{21B7CDB4-DFF3-4506-B3D3-370977A8906B}"/>
                  </a:ext>
                </a:extLst>
              </p:cNvPr>
              <p:cNvSpPr/>
              <p:nvPr/>
            </p:nvSpPr>
            <p:spPr>
              <a:xfrm>
                <a:off x="1749728" y="2974346"/>
                <a:ext cx="216777" cy="283869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919" extrusionOk="0">
                    <a:moveTo>
                      <a:pt x="5311" y="334"/>
                    </a:moveTo>
                    <a:lnTo>
                      <a:pt x="5311" y="2061"/>
                    </a:lnTo>
                    <a:cubicBezTo>
                      <a:pt x="5311" y="2311"/>
                      <a:pt x="5251" y="2561"/>
                      <a:pt x="5132" y="2799"/>
                    </a:cubicBezTo>
                    <a:cubicBezTo>
                      <a:pt x="5120" y="2835"/>
                      <a:pt x="5120" y="2846"/>
                      <a:pt x="5120" y="2882"/>
                    </a:cubicBezTo>
                    <a:lnTo>
                      <a:pt x="5120" y="3382"/>
                    </a:lnTo>
                    <a:cubicBezTo>
                      <a:pt x="5120" y="3858"/>
                      <a:pt x="4918" y="4311"/>
                      <a:pt x="4560" y="4644"/>
                    </a:cubicBezTo>
                    <a:cubicBezTo>
                      <a:pt x="4227" y="4955"/>
                      <a:pt x="3811" y="5111"/>
                      <a:pt x="3369" y="5111"/>
                    </a:cubicBezTo>
                    <a:cubicBezTo>
                      <a:pt x="3338" y="5111"/>
                      <a:pt x="3306" y="5110"/>
                      <a:pt x="3275" y="5109"/>
                    </a:cubicBezTo>
                    <a:cubicBezTo>
                      <a:pt x="2382" y="5061"/>
                      <a:pt x="1679" y="4275"/>
                      <a:pt x="1679" y="3323"/>
                    </a:cubicBezTo>
                    <a:lnTo>
                      <a:pt x="1679" y="2882"/>
                    </a:lnTo>
                    <a:cubicBezTo>
                      <a:pt x="1679" y="2846"/>
                      <a:pt x="1679" y="2823"/>
                      <a:pt x="1667" y="2799"/>
                    </a:cubicBezTo>
                    <a:cubicBezTo>
                      <a:pt x="1548" y="2561"/>
                      <a:pt x="1489" y="2311"/>
                      <a:pt x="1489" y="2061"/>
                    </a:cubicBezTo>
                    <a:lnTo>
                      <a:pt x="1489" y="1668"/>
                    </a:lnTo>
                    <a:cubicBezTo>
                      <a:pt x="1489" y="930"/>
                      <a:pt x="2096" y="334"/>
                      <a:pt x="2822" y="334"/>
                    </a:cubicBezTo>
                    <a:close/>
                    <a:moveTo>
                      <a:pt x="4358" y="5240"/>
                    </a:moveTo>
                    <a:lnTo>
                      <a:pt x="4358" y="5573"/>
                    </a:lnTo>
                    <a:lnTo>
                      <a:pt x="3406" y="6228"/>
                    </a:lnTo>
                    <a:lnTo>
                      <a:pt x="2441" y="5573"/>
                    </a:lnTo>
                    <a:lnTo>
                      <a:pt x="2441" y="5240"/>
                    </a:lnTo>
                    <a:cubicBezTo>
                      <a:pt x="2691" y="5371"/>
                      <a:pt x="2977" y="5466"/>
                      <a:pt x="3251" y="5478"/>
                    </a:cubicBezTo>
                    <a:lnTo>
                      <a:pt x="3394" y="5478"/>
                    </a:lnTo>
                    <a:cubicBezTo>
                      <a:pt x="3727" y="5478"/>
                      <a:pt x="4060" y="5406"/>
                      <a:pt x="4358" y="5240"/>
                    </a:cubicBezTo>
                    <a:close/>
                    <a:moveTo>
                      <a:pt x="2286" y="5883"/>
                    </a:moveTo>
                    <a:lnTo>
                      <a:pt x="3120" y="6466"/>
                    </a:lnTo>
                    <a:lnTo>
                      <a:pt x="2679" y="6906"/>
                    </a:lnTo>
                    <a:lnTo>
                      <a:pt x="2655" y="6906"/>
                    </a:lnTo>
                    <a:lnTo>
                      <a:pt x="2108" y="6073"/>
                    </a:lnTo>
                    <a:lnTo>
                      <a:pt x="2286" y="5883"/>
                    </a:lnTo>
                    <a:close/>
                    <a:moveTo>
                      <a:pt x="4525" y="5883"/>
                    </a:moveTo>
                    <a:lnTo>
                      <a:pt x="4703" y="6073"/>
                    </a:lnTo>
                    <a:lnTo>
                      <a:pt x="4144" y="6906"/>
                    </a:lnTo>
                    <a:lnTo>
                      <a:pt x="4132" y="6906"/>
                    </a:lnTo>
                    <a:lnTo>
                      <a:pt x="3691" y="6466"/>
                    </a:lnTo>
                    <a:lnTo>
                      <a:pt x="4525" y="5883"/>
                    </a:lnTo>
                    <a:close/>
                    <a:moveTo>
                      <a:pt x="2834" y="1"/>
                    </a:moveTo>
                    <a:cubicBezTo>
                      <a:pt x="1905" y="1"/>
                      <a:pt x="1143" y="763"/>
                      <a:pt x="1143" y="1703"/>
                    </a:cubicBezTo>
                    <a:lnTo>
                      <a:pt x="1143" y="2084"/>
                    </a:lnTo>
                    <a:cubicBezTo>
                      <a:pt x="1143" y="2382"/>
                      <a:pt x="1203" y="2680"/>
                      <a:pt x="1334" y="2954"/>
                    </a:cubicBezTo>
                    <a:lnTo>
                      <a:pt x="1334" y="3358"/>
                    </a:lnTo>
                    <a:cubicBezTo>
                      <a:pt x="1334" y="4025"/>
                      <a:pt x="1631" y="4620"/>
                      <a:pt x="2096" y="5025"/>
                    </a:cubicBezTo>
                    <a:lnTo>
                      <a:pt x="2096" y="5621"/>
                    </a:lnTo>
                    <a:lnTo>
                      <a:pt x="1762" y="5954"/>
                    </a:lnTo>
                    <a:cubicBezTo>
                      <a:pt x="1739" y="6002"/>
                      <a:pt x="1703" y="6049"/>
                      <a:pt x="1727" y="6097"/>
                    </a:cubicBezTo>
                    <a:lnTo>
                      <a:pt x="619" y="6490"/>
                    </a:lnTo>
                    <a:cubicBezTo>
                      <a:pt x="250" y="6633"/>
                      <a:pt x="0" y="6990"/>
                      <a:pt x="0" y="7371"/>
                    </a:cubicBezTo>
                    <a:lnTo>
                      <a:pt x="0" y="8740"/>
                    </a:lnTo>
                    <a:cubicBezTo>
                      <a:pt x="0" y="8847"/>
                      <a:pt x="72" y="8919"/>
                      <a:pt x="179" y="8919"/>
                    </a:cubicBezTo>
                    <a:cubicBezTo>
                      <a:pt x="274" y="8919"/>
                      <a:pt x="358" y="8847"/>
                      <a:pt x="358" y="8740"/>
                    </a:cubicBezTo>
                    <a:lnTo>
                      <a:pt x="358" y="7371"/>
                    </a:lnTo>
                    <a:cubicBezTo>
                      <a:pt x="358" y="7133"/>
                      <a:pt x="500" y="6906"/>
                      <a:pt x="739" y="6823"/>
                    </a:cubicBezTo>
                    <a:lnTo>
                      <a:pt x="1905" y="6406"/>
                    </a:lnTo>
                    <a:lnTo>
                      <a:pt x="2382" y="7121"/>
                    </a:lnTo>
                    <a:cubicBezTo>
                      <a:pt x="2441" y="7204"/>
                      <a:pt x="2536" y="7264"/>
                      <a:pt x="2644" y="7287"/>
                    </a:cubicBezTo>
                    <a:lnTo>
                      <a:pt x="2679" y="7287"/>
                    </a:lnTo>
                    <a:cubicBezTo>
                      <a:pt x="2774" y="7287"/>
                      <a:pt x="2870" y="7240"/>
                      <a:pt x="2929" y="7180"/>
                    </a:cubicBezTo>
                    <a:lnTo>
                      <a:pt x="3227" y="6883"/>
                    </a:lnTo>
                    <a:lnTo>
                      <a:pt x="3227" y="8740"/>
                    </a:lnTo>
                    <a:cubicBezTo>
                      <a:pt x="3227" y="8847"/>
                      <a:pt x="3298" y="8919"/>
                      <a:pt x="3406" y="8919"/>
                    </a:cubicBezTo>
                    <a:cubicBezTo>
                      <a:pt x="3513" y="8919"/>
                      <a:pt x="3584" y="8847"/>
                      <a:pt x="3584" y="8740"/>
                    </a:cubicBezTo>
                    <a:lnTo>
                      <a:pt x="3584" y="6883"/>
                    </a:lnTo>
                    <a:lnTo>
                      <a:pt x="3882" y="7180"/>
                    </a:lnTo>
                    <a:cubicBezTo>
                      <a:pt x="3953" y="7252"/>
                      <a:pt x="4048" y="7287"/>
                      <a:pt x="4132" y="7287"/>
                    </a:cubicBezTo>
                    <a:lnTo>
                      <a:pt x="4168" y="7287"/>
                    </a:lnTo>
                    <a:cubicBezTo>
                      <a:pt x="4263" y="7264"/>
                      <a:pt x="4370" y="7204"/>
                      <a:pt x="4429" y="7121"/>
                    </a:cubicBezTo>
                    <a:lnTo>
                      <a:pt x="4906" y="6406"/>
                    </a:lnTo>
                    <a:lnTo>
                      <a:pt x="6073" y="6823"/>
                    </a:lnTo>
                    <a:cubicBezTo>
                      <a:pt x="6287" y="6906"/>
                      <a:pt x="6454" y="7121"/>
                      <a:pt x="6454" y="7371"/>
                    </a:cubicBezTo>
                    <a:lnTo>
                      <a:pt x="6454" y="8740"/>
                    </a:lnTo>
                    <a:cubicBezTo>
                      <a:pt x="6454" y="8847"/>
                      <a:pt x="6525" y="8919"/>
                      <a:pt x="6632" y="8919"/>
                    </a:cubicBezTo>
                    <a:cubicBezTo>
                      <a:pt x="6739" y="8919"/>
                      <a:pt x="6811" y="8847"/>
                      <a:pt x="6811" y="8740"/>
                    </a:cubicBezTo>
                    <a:lnTo>
                      <a:pt x="6811" y="7371"/>
                    </a:lnTo>
                    <a:cubicBezTo>
                      <a:pt x="6811" y="6954"/>
                      <a:pt x="6573" y="6609"/>
                      <a:pt x="6203" y="6478"/>
                    </a:cubicBezTo>
                    <a:lnTo>
                      <a:pt x="5096" y="6073"/>
                    </a:lnTo>
                    <a:cubicBezTo>
                      <a:pt x="5096" y="6037"/>
                      <a:pt x="5084" y="5966"/>
                      <a:pt x="5060" y="5942"/>
                    </a:cubicBezTo>
                    <a:lnTo>
                      <a:pt x="4727" y="5597"/>
                    </a:lnTo>
                    <a:lnTo>
                      <a:pt x="4727" y="5025"/>
                    </a:lnTo>
                    <a:cubicBezTo>
                      <a:pt x="4763" y="4990"/>
                      <a:pt x="4799" y="4966"/>
                      <a:pt x="4834" y="4930"/>
                    </a:cubicBezTo>
                    <a:cubicBezTo>
                      <a:pt x="5251" y="4549"/>
                      <a:pt x="5489" y="3978"/>
                      <a:pt x="5489" y="3418"/>
                    </a:cubicBezTo>
                    <a:lnTo>
                      <a:pt x="5489" y="2954"/>
                    </a:lnTo>
                    <a:cubicBezTo>
                      <a:pt x="5608" y="2680"/>
                      <a:pt x="5680" y="2382"/>
                      <a:pt x="5680" y="2084"/>
                    </a:cubicBezTo>
                    <a:lnTo>
                      <a:pt x="5680" y="179"/>
                    </a:lnTo>
                    <a:cubicBezTo>
                      <a:pt x="5680" y="84"/>
                      <a:pt x="5608" y="1"/>
                      <a:pt x="550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92" name="Google Shape;11341;p57">
                <a:extLst>
                  <a:ext uri="{FF2B5EF4-FFF2-40B4-BE49-F238E27FC236}">
                    <a16:creationId xmlns:a16="http://schemas.microsoft.com/office/drawing/2014/main" id="{056A4C9A-2980-4EAE-BCFC-B486E8D6340A}"/>
                  </a:ext>
                </a:extLst>
              </p:cNvPr>
              <p:cNvSpPr/>
              <p:nvPr/>
            </p:nvSpPr>
            <p:spPr>
              <a:xfrm>
                <a:off x="1785725" y="3222186"/>
                <a:ext cx="11394" cy="3564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120" extrusionOk="0">
                    <a:moveTo>
                      <a:pt x="179" y="0"/>
                    </a:moveTo>
                    <a:cubicBezTo>
                      <a:pt x="72" y="0"/>
                      <a:pt x="0" y="72"/>
                      <a:pt x="0" y="179"/>
                    </a:cubicBezTo>
                    <a:lnTo>
                      <a:pt x="0" y="941"/>
                    </a:lnTo>
                    <a:cubicBezTo>
                      <a:pt x="0" y="1048"/>
                      <a:pt x="72" y="1120"/>
                      <a:pt x="179" y="1120"/>
                    </a:cubicBezTo>
                    <a:cubicBezTo>
                      <a:pt x="274" y="1120"/>
                      <a:pt x="358" y="1048"/>
                      <a:pt x="358" y="941"/>
                    </a:cubicBezTo>
                    <a:lnTo>
                      <a:pt x="358" y="179"/>
                    </a:lnTo>
                    <a:cubicBezTo>
                      <a:pt x="358" y="72"/>
                      <a:pt x="274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93" name="Google Shape;11342;p57">
                <a:extLst>
                  <a:ext uri="{FF2B5EF4-FFF2-40B4-BE49-F238E27FC236}">
                    <a16:creationId xmlns:a16="http://schemas.microsoft.com/office/drawing/2014/main" id="{09FE77F4-F91A-40DB-A01A-D828044FC330}"/>
                  </a:ext>
                </a:extLst>
              </p:cNvPr>
              <p:cNvSpPr/>
              <p:nvPr/>
            </p:nvSpPr>
            <p:spPr>
              <a:xfrm>
                <a:off x="1919114" y="3222186"/>
                <a:ext cx="11394" cy="3564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120" extrusionOk="0">
                    <a:moveTo>
                      <a:pt x="179" y="0"/>
                    </a:moveTo>
                    <a:cubicBezTo>
                      <a:pt x="72" y="0"/>
                      <a:pt x="0" y="72"/>
                      <a:pt x="0" y="179"/>
                    </a:cubicBezTo>
                    <a:lnTo>
                      <a:pt x="0" y="941"/>
                    </a:lnTo>
                    <a:cubicBezTo>
                      <a:pt x="0" y="1048"/>
                      <a:pt x="72" y="1120"/>
                      <a:pt x="179" y="1120"/>
                    </a:cubicBezTo>
                    <a:cubicBezTo>
                      <a:pt x="286" y="1120"/>
                      <a:pt x="358" y="1048"/>
                      <a:pt x="358" y="941"/>
                    </a:cubicBezTo>
                    <a:lnTo>
                      <a:pt x="358" y="179"/>
                    </a:lnTo>
                    <a:cubicBezTo>
                      <a:pt x="358" y="72"/>
                      <a:pt x="274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94" name="Google Shape;11343;p57">
                <a:extLst>
                  <a:ext uri="{FF2B5EF4-FFF2-40B4-BE49-F238E27FC236}">
                    <a16:creationId xmlns:a16="http://schemas.microsoft.com/office/drawing/2014/main" id="{4426B6DA-FA3A-44EE-A930-C6E9323CEBA0}"/>
                  </a:ext>
                </a:extLst>
              </p:cNvPr>
              <p:cNvSpPr/>
              <p:nvPr/>
            </p:nvSpPr>
            <p:spPr>
              <a:xfrm>
                <a:off x="1956257" y="2931156"/>
                <a:ext cx="180398" cy="188737"/>
              </a:xfrm>
              <a:custGeom>
                <a:avLst/>
                <a:gdLst/>
                <a:ahLst/>
                <a:cxnLst/>
                <a:rect l="l" t="t" r="r" b="b"/>
                <a:pathLst>
                  <a:path w="5668" h="5930" extrusionOk="0">
                    <a:moveTo>
                      <a:pt x="738" y="1"/>
                    </a:moveTo>
                    <a:cubicBezTo>
                      <a:pt x="322" y="1"/>
                      <a:pt x="0" y="346"/>
                      <a:pt x="0" y="751"/>
                    </a:cubicBezTo>
                    <a:lnTo>
                      <a:pt x="0" y="3799"/>
                    </a:lnTo>
                    <a:cubicBezTo>
                      <a:pt x="0" y="4215"/>
                      <a:pt x="334" y="4549"/>
                      <a:pt x="738" y="4549"/>
                    </a:cubicBezTo>
                    <a:lnTo>
                      <a:pt x="1084" y="4549"/>
                    </a:lnTo>
                    <a:lnTo>
                      <a:pt x="810" y="5585"/>
                    </a:lnTo>
                    <a:cubicBezTo>
                      <a:pt x="786" y="5704"/>
                      <a:pt x="834" y="5811"/>
                      <a:pt x="929" y="5882"/>
                    </a:cubicBezTo>
                    <a:cubicBezTo>
                      <a:pt x="977" y="5918"/>
                      <a:pt x="1036" y="5930"/>
                      <a:pt x="1084" y="5930"/>
                    </a:cubicBezTo>
                    <a:cubicBezTo>
                      <a:pt x="1143" y="5930"/>
                      <a:pt x="1203" y="5918"/>
                      <a:pt x="1250" y="5870"/>
                    </a:cubicBezTo>
                    <a:lnTo>
                      <a:pt x="3072" y="4525"/>
                    </a:lnTo>
                    <a:lnTo>
                      <a:pt x="4918" y="4525"/>
                    </a:lnTo>
                    <a:cubicBezTo>
                      <a:pt x="5334" y="4525"/>
                      <a:pt x="5668" y="4192"/>
                      <a:pt x="5668" y="3787"/>
                    </a:cubicBezTo>
                    <a:lnTo>
                      <a:pt x="5668" y="751"/>
                    </a:lnTo>
                    <a:cubicBezTo>
                      <a:pt x="5656" y="334"/>
                      <a:pt x="5322" y="12"/>
                      <a:pt x="4906" y="12"/>
                    </a:cubicBezTo>
                    <a:lnTo>
                      <a:pt x="3953" y="12"/>
                    </a:lnTo>
                    <a:cubicBezTo>
                      <a:pt x="3846" y="12"/>
                      <a:pt x="3775" y="84"/>
                      <a:pt x="3775" y="191"/>
                    </a:cubicBezTo>
                    <a:cubicBezTo>
                      <a:pt x="3775" y="286"/>
                      <a:pt x="3846" y="370"/>
                      <a:pt x="3953" y="370"/>
                    </a:cubicBezTo>
                    <a:lnTo>
                      <a:pt x="4906" y="370"/>
                    </a:lnTo>
                    <a:cubicBezTo>
                      <a:pt x="5132" y="370"/>
                      <a:pt x="5299" y="548"/>
                      <a:pt x="5299" y="751"/>
                    </a:cubicBezTo>
                    <a:lnTo>
                      <a:pt x="5299" y="3799"/>
                    </a:lnTo>
                    <a:cubicBezTo>
                      <a:pt x="5299" y="4025"/>
                      <a:pt x="5120" y="4192"/>
                      <a:pt x="4906" y="4192"/>
                    </a:cubicBezTo>
                    <a:lnTo>
                      <a:pt x="3001" y="4192"/>
                    </a:lnTo>
                    <a:cubicBezTo>
                      <a:pt x="2953" y="4192"/>
                      <a:pt x="2929" y="4203"/>
                      <a:pt x="2893" y="4215"/>
                    </a:cubicBezTo>
                    <a:lnTo>
                      <a:pt x="1203" y="5454"/>
                    </a:lnTo>
                    <a:lnTo>
                      <a:pt x="1203" y="5454"/>
                    </a:lnTo>
                    <a:lnTo>
                      <a:pt x="1465" y="4418"/>
                    </a:lnTo>
                    <a:cubicBezTo>
                      <a:pt x="1489" y="4358"/>
                      <a:pt x="1465" y="4311"/>
                      <a:pt x="1441" y="4263"/>
                    </a:cubicBezTo>
                    <a:cubicBezTo>
                      <a:pt x="1405" y="4215"/>
                      <a:pt x="1346" y="4192"/>
                      <a:pt x="1310" y="4192"/>
                    </a:cubicBezTo>
                    <a:lnTo>
                      <a:pt x="738" y="4192"/>
                    </a:lnTo>
                    <a:cubicBezTo>
                      <a:pt x="512" y="4192"/>
                      <a:pt x="357" y="4013"/>
                      <a:pt x="357" y="3799"/>
                    </a:cubicBezTo>
                    <a:lnTo>
                      <a:pt x="357" y="751"/>
                    </a:lnTo>
                    <a:cubicBezTo>
                      <a:pt x="357" y="524"/>
                      <a:pt x="536" y="370"/>
                      <a:pt x="738" y="370"/>
                    </a:cubicBezTo>
                    <a:lnTo>
                      <a:pt x="1691" y="370"/>
                    </a:lnTo>
                    <a:cubicBezTo>
                      <a:pt x="1798" y="370"/>
                      <a:pt x="1870" y="286"/>
                      <a:pt x="1870" y="179"/>
                    </a:cubicBezTo>
                    <a:cubicBezTo>
                      <a:pt x="1870" y="84"/>
                      <a:pt x="1798" y="1"/>
                      <a:pt x="16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95" name="Google Shape;11344;p57">
                <a:extLst>
                  <a:ext uri="{FF2B5EF4-FFF2-40B4-BE49-F238E27FC236}">
                    <a16:creationId xmlns:a16="http://schemas.microsoft.com/office/drawing/2014/main" id="{776C6019-394D-4A57-82E4-23578C762ADE}"/>
                  </a:ext>
                </a:extLst>
              </p:cNvPr>
              <p:cNvSpPr/>
              <p:nvPr/>
            </p:nvSpPr>
            <p:spPr>
              <a:xfrm>
                <a:off x="2027487" y="2894777"/>
                <a:ext cx="36029" cy="108786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3418" extrusionOk="0">
                    <a:moveTo>
                      <a:pt x="775" y="358"/>
                    </a:moveTo>
                    <a:lnTo>
                      <a:pt x="596" y="3049"/>
                    </a:lnTo>
                    <a:lnTo>
                      <a:pt x="560" y="3049"/>
                    </a:lnTo>
                    <a:lnTo>
                      <a:pt x="394" y="358"/>
                    </a:lnTo>
                    <a:close/>
                    <a:moveTo>
                      <a:pt x="179" y="1"/>
                    </a:moveTo>
                    <a:cubicBezTo>
                      <a:pt x="143" y="1"/>
                      <a:pt x="96" y="24"/>
                      <a:pt x="48" y="60"/>
                    </a:cubicBezTo>
                    <a:cubicBezTo>
                      <a:pt x="24" y="96"/>
                      <a:pt x="1" y="155"/>
                      <a:pt x="1" y="203"/>
                    </a:cubicBezTo>
                    <a:lnTo>
                      <a:pt x="203" y="3251"/>
                    </a:lnTo>
                    <a:cubicBezTo>
                      <a:pt x="203" y="3334"/>
                      <a:pt x="286" y="3418"/>
                      <a:pt x="382" y="3418"/>
                    </a:cubicBezTo>
                    <a:lnTo>
                      <a:pt x="763" y="3418"/>
                    </a:lnTo>
                    <a:cubicBezTo>
                      <a:pt x="858" y="3418"/>
                      <a:pt x="941" y="3334"/>
                      <a:pt x="941" y="3251"/>
                    </a:cubicBezTo>
                    <a:lnTo>
                      <a:pt x="1132" y="203"/>
                    </a:lnTo>
                    <a:cubicBezTo>
                      <a:pt x="1132" y="155"/>
                      <a:pt x="1120" y="96"/>
                      <a:pt x="1072" y="60"/>
                    </a:cubicBezTo>
                    <a:cubicBezTo>
                      <a:pt x="1048" y="36"/>
                      <a:pt x="1001" y="1"/>
                      <a:pt x="94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96" name="Google Shape;11345;p57">
                <a:extLst>
                  <a:ext uri="{FF2B5EF4-FFF2-40B4-BE49-F238E27FC236}">
                    <a16:creationId xmlns:a16="http://schemas.microsoft.com/office/drawing/2014/main" id="{245FA283-54FB-48B1-8DB4-89BA1D9B34E8}"/>
                  </a:ext>
                </a:extLst>
              </p:cNvPr>
              <p:cNvSpPr/>
              <p:nvPr/>
            </p:nvSpPr>
            <p:spPr>
              <a:xfrm>
                <a:off x="2027487" y="3009992"/>
                <a:ext cx="36029" cy="36029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72" y="345"/>
                    </a:moveTo>
                    <a:cubicBezTo>
                      <a:pt x="691" y="345"/>
                      <a:pt x="775" y="429"/>
                      <a:pt x="775" y="548"/>
                    </a:cubicBezTo>
                    <a:cubicBezTo>
                      <a:pt x="775" y="667"/>
                      <a:pt x="691" y="762"/>
                      <a:pt x="572" y="762"/>
                    </a:cubicBezTo>
                    <a:cubicBezTo>
                      <a:pt x="453" y="762"/>
                      <a:pt x="358" y="667"/>
                      <a:pt x="358" y="548"/>
                    </a:cubicBezTo>
                    <a:cubicBezTo>
                      <a:pt x="358" y="429"/>
                      <a:pt x="453" y="345"/>
                      <a:pt x="572" y="345"/>
                    </a:cubicBezTo>
                    <a:close/>
                    <a:moveTo>
                      <a:pt x="572" y="0"/>
                    </a:moveTo>
                    <a:cubicBezTo>
                      <a:pt x="263" y="0"/>
                      <a:pt x="1" y="250"/>
                      <a:pt x="1" y="572"/>
                    </a:cubicBezTo>
                    <a:cubicBezTo>
                      <a:pt x="1" y="881"/>
                      <a:pt x="263" y="1131"/>
                      <a:pt x="572" y="1131"/>
                    </a:cubicBezTo>
                    <a:cubicBezTo>
                      <a:pt x="882" y="1131"/>
                      <a:pt x="1132" y="881"/>
                      <a:pt x="1132" y="572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53" name="Google Shape;11402;p57">
              <a:extLst>
                <a:ext uri="{FF2B5EF4-FFF2-40B4-BE49-F238E27FC236}">
                  <a16:creationId xmlns:a16="http://schemas.microsoft.com/office/drawing/2014/main" id="{6B7069AB-A93D-482E-84C1-AFFD5BBD5D0A}"/>
                </a:ext>
              </a:extLst>
            </p:cNvPr>
            <p:cNvGrpSpPr/>
            <p:nvPr/>
          </p:nvGrpSpPr>
          <p:grpSpPr>
            <a:xfrm>
              <a:off x="2225948" y="2848364"/>
              <a:ext cx="532580" cy="487597"/>
              <a:chOff x="1731523" y="2422616"/>
              <a:chExt cx="399435" cy="365698"/>
            </a:xfrm>
            <a:solidFill>
              <a:schemeClr val="tx1"/>
            </a:solidFill>
          </p:grpSpPr>
          <p:sp>
            <p:nvSpPr>
              <p:cNvPr id="954" name="Google Shape;11403;p57">
                <a:extLst>
                  <a:ext uri="{FF2B5EF4-FFF2-40B4-BE49-F238E27FC236}">
                    <a16:creationId xmlns:a16="http://schemas.microsoft.com/office/drawing/2014/main" id="{B8AB0181-5547-4F16-88F4-3BEFE7674A1A}"/>
                  </a:ext>
                </a:extLst>
              </p:cNvPr>
              <p:cNvSpPr/>
              <p:nvPr/>
            </p:nvSpPr>
            <p:spPr>
              <a:xfrm>
                <a:off x="1865294" y="2725009"/>
                <a:ext cx="43604" cy="43604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370" extrusionOk="0">
                    <a:moveTo>
                      <a:pt x="679" y="370"/>
                    </a:moveTo>
                    <a:cubicBezTo>
                      <a:pt x="858" y="370"/>
                      <a:pt x="1013" y="512"/>
                      <a:pt x="1013" y="691"/>
                    </a:cubicBezTo>
                    <a:cubicBezTo>
                      <a:pt x="1013" y="870"/>
                      <a:pt x="858" y="1024"/>
                      <a:pt x="679" y="1024"/>
                    </a:cubicBezTo>
                    <a:cubicBezTo>
                      <a:pt x="501" y="1024"/>
                      <a:pt x="358" y="870"/>
                      <a:pt x="358" y="691"/>
                    </a:cubicBezTo>
                    <a:cubicBezTo>
                      <a:pt x="370" y="501"/>
                      <a:pt x="501" y="370"/>
                      <a:pt x="679" y="370"/>
                    </a:cubicBezTo>
                    <a:close/>
                    <a:moveTo>
                      <a:pt x="679" y="1"/>
                    </a:moveTo>
                    <a:cubicBezTo>
                      <a:pt x="310" y="1"/>
                      <a:pt x="1" y="310"/>
                      <a:pt x="1" y="679"/>
                    </a:cubicBezTo>
                    <a:cubicBezTo>
                      <a:pt x="1" y="1072"/>
                      <a:pt x="310" y="1370"/>
                      <a:pt x="679" y="1370"/>
                    </a:cubicBezTo>
                    <a:cubicBezTo>
                      <a:pt x="1048" y="1370"/>
                      <a:pt x="1370" y="1048"/>
                      <a:pt x="1370" y="679"/>
                    </a:cubicBezTo>
                    <a:cubicBezTo>
                      <a:pt x="1370" y="310"/>
                      <a:pt x="1048" y="1"/>
                      <a:pt x="6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55" name="Google Shape;11404;p57">
                <a:extLst>
                  <a:ext uri="{FF2B5EF4-FFF2-40B4-BE49-F238E27FC236}">
                    <a16:creationId xmlns:a16="http://schemas.microsoft.com/office/drawing/2014/main" id="{C863D319-8887-4951-B91C-65EEE25C87EC}"/>
                  </a:ext>
                </a:extLst>
              </p:cNvPr>
              <p:cNvSpPr/>
              <p:nvPr/>
            </p:nvSpPr>
            <p:spPr>
              <a:xfrm>
                <a:off x="2005876" y="2725009"/>
                <a:ext cx="43636" cy="43604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370" extrusionOk="0">
                    <a:moveTo>
                      <a:pt x="680" y="370"/>
                    </a:moveTo>
                    <a:cubicBezTo>
                      <a:pt x="858" y="370"/>
                      <a:pt x="1013" y="512"/>
                      <a:pt x="1013" y="691"/>
                    </a:cubicBezTo>
                    <a:cubicBezTo>
                      <a:pt x="1013" y="870"/>
                      <a:pt x="858" y="1024"/>
                      <a:pt x="680" y="1024"/>
                    </a:cubicBezTo>
                    <a:cubicBezTo>
                      <a:pt x="501" y="1024"/>
                      <a:pt x="358" y="870"/>
                      <a:pt x="358" y="691"/>
                    </a:cubicBezTo>
                    <a:cubicBezTo>
                      <a:pt x="370" y="501"/>
                      <a:pt x="501" y="370"/>
                      <a:pt x="680" y="370"/>
                    </a:cubicBezTo>
                    <a:close/>
                    <a:moveTo>
                      <a:pt x="680" y="1"/>
                    </a:moveTo>
                    <a:cubicBezTo>
                      <a:pt x="311" y="1"/>
                      <a:pt x="1" y="310"/>
                      <a:pt x="1" y="679"/>
                    </a:cubicBezTo>
                    <a:cubicBezTo>
                      <a:pt x="1" y="1072"/>
                      <a:pt x="311" y="1370"/>
                      <a:pt x="680" y="1370"/>
                    </a:cubicBezTo>
                    <a:cubicBezTo>
                      <a:pt x="1061" y="1370"/>
                      <a:pt x="1370" y="1048"/>
                      <a:pt x="1370" y="679"/>
                    </a:cubicBezTo>
                    <a:cubicBezTo>
                      <a:pt x="1370" y="310"/>
                      <a:pt x="1061" y="1"/>
                      <a:pt x="68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56" name="Google Shape;11405;p57">
                <a:extLst>
                  <a:ext uri="{FF2B5EF4-FFF2-40B4-BE49-F238E27FC236}">
                    <a16:creationId xmlns:a16="http://schemas.microsoft.com/office/drawing/2014/main" id="{F8D6507E-FDCD-47AF-AF19-60582043EDC0}"/>
                  </a:ext>
                </a:extLst>
              </p:cNvPr>
              <p:cNvSpPr/>
              <p:nvPr/>
            </p:nvSpPr>
            <p:spPr>
              <a:xfrm>
                <a:off x="1731523" y="2422616"/>
                <a:ext cx="399435" cy="365698"/>
              </a:xfrm>
              <a:custGeom>
                <a:avLst/>
                <a:gdLst/>
                <a:ahLst/>
                <a:cxnLst/>
                <a:rect l="l" t="t" r="r" b="b"/>
                <a:pathLst>
                  <a:path w="12550" h="11490" extrusionOk="0">
                    <a:moveTo>
                      <a:pt x="4323" y="2143"/>
                    </a:moveTo>
                    <a:lnTo>
                      <a:pt x="4323" y="3215"/>
                    </a:lnTo>
                    <a:lnTo>
                      <a:pt x="3585" y="3215"/>
                    </a:lnTo>
                    <a:lnTo>
                      <a:pt x="3216" y="2143"/>
                    </a:lnTo>
                    <a:close/>
                    <a:moveTo>
                      <a:pt x="5787" y="2143"/>
                    </a:moveTo>
                    <a:lnTo>
                      <a:pt x="5787" y="3215"/>
                    </a:lnTo>
                    <a:lnTo>
                      <a:pt x="4692" y="3215"/>
                    </a:lnTo>
                    <a:lnTo>
                      <a:pt x="4692" y="2143"/>
                    </a:lnTo>
                    <a:close/>
                    <a:moveTo>
                      <a:pt x="7252" y="2143"/>
                    </a:moveTo>
                    <a:lnTo>
                      <a:pt x="7252" y="3215"/>
                    </a:lnTo>
                    <a:lnTo>
                      <a:pt x="6144" y="3215"/>
                    </a:lnTo>
                    <a:lnTo>
                      <a:pt x="6144" y="2143"/>
                    </a:lnTo>
                    <a:close/>
                    <a:moveTo>
                      <a:pt x="8704" y="2143"/>
                    </a:moveTo>
                    <a:lnTo>
                      <a:pt x="8704" y="3215"/>
                    </a:lnTo>
                    <a:lnTo>
                      <a:pt x="7609" y="3215"/>
                    </a:lnTo>
                    <a:lnTo>
                      <a:pt x="7609" y="2143"/>
                    </a:lnTo>
                    <a:close/>
                    <a:moveTo>
                      <a:pt x="10169" y="2143"/>
                    </a:moveTo>
                    <a:lnTo>
                      <a:pt x="10169" y="3215"/>
                    </a:lnTo>
                    <a:lnTo>
                      <a:pt x="9061" y="3215"/>
                    </a:lnTo>
                    <a:lnTo>
                      <a:pt x="9061" y="2143"/>
                    </a:lnTo>
                    <a:close/>
                    <a:moveTo>
                      <a:pt x="11050" y="2143"/>
                    </a:moveTo>
                    <a:lnTo>
                      <a:pt x="10788" y="3215"/>
                    </a:lnTo>
                    <a:lnTo>
                      <a:pt x="10538" y="3215"/>
                    </a:lnTo>
                    <a:lnTo>
                      <a:pt x="10538" y="2143"/>
                    </a:lnTo>
                    <a:close/>
                    <a:moveTo>
                      <a:pt x="10716" y="3572"/>
                    </a:moveTo>
                    <a:lnTo>
                      <a:pt x="10538" y="4334"/>
                    </a:lnTo>
                    <a:lnTo>
                      <a:pt x="10538" y="3572"/>
                    </a:lnTo>
                    <a:close/>
                    <a:moveTo>
                      <a:pt x="4323" y="3572"/>
                    </a:moveTo>
                    <a:lnTo>
                      <a:pt x="4323" y="4680"/>
                    </a:lnTo>
                    <a:lnTo>
                      <a:pt x="4108" y="4680"/>
                    </a:lnTo>
                    <a:lnTo>
                      <a:pt x="3727" y="3572"/>
                    </a:lnTo>
                    <a:close/>
                    <a:moveTo>
                      <a:pt x="5787" y="3572"/>
                    </a:moveTo>
                    <a:lnTo>
                      <a:pt x="5787" y="4680"/>
                    </a:lnTo>
                    <a:lnTo>
                      <a:pt x="4692" y="4680"/>
                    </a:lnTo>
                    <a:lnTo>
                      <a:pt x="4692" y="3572"/>
                    </a:lnTo>
                    <a:close/>
                    <a:moveTo>
                      <a:pt x="7252" y="3572"/>
                    </a:moveTo>
                    <a:lnTo>
                      <a:pt x="7252" y="4680"/>
                    </a:lnTo>
                    <a:lnTo>
                      <a:pt x="6144" y="4680"/>
                    </a:lnTo>
                    <a:lnTo>
                      <a:pt x="6144" y="3572"/>
                    </a:lnTo>
                    <a:close/>
                    <a:moveTo>
                      <a:pt x="8704" y="3572"/>
                    </a:moveTo>
                    <a:lnTo>
                      <a:pt x="8704" y="4680"/>
                    </a:lnTo>
                    <a:lnTo>
                      <a:pt x="7609" y="4680"/>
                    </a:lnTo>
                    <a:lnTo>
                      <a:pt x="7609" y="3572"/>
                    </a:lnTo>
                    <a:close/>
                    <a:moveTo>
                      <a:pt x="10169" y="3572"/>
                    </a:moveTo>
                    <a:lnTo>
                      <a:pt x="10169" y="4680"/>
                    </a:lnTo>
                    <a:lnTo>
                      <a:pt x="9061" y="4680"/>
                    </a:lnTo>
                    <a:lnTo>
                      <a:pt x="9061" y="3572"/>
                    </a:lnTo>
                    <a:close/>
                    <a:moveTo>
                      <a:pt x="4335" y="5037"/>
                    </a:moveTo>
                    <a:lnTo>
                      <a:pt x="4335" y="5275"/>
                    </a:lnTo>
                    <a:lnTo>
                      <a:pt x="4239" y="5037"/>
                    </a:lnTo>
                    <a:close/>
                    <a:moveTo>
                      <a:pt x="5787" y="5037"/>
                    </a:moveTo>
                    <a:lnTo>
                      <a:pt x="5787" y="5894"/>
                    </a:lnTo>
                    <a:cubicBezTo>
                      <a:pt x="5706" y="5890"/>
                      <a:pt x="5631" y="5889"/>
                      <a:pt x="5561" y="5889"/>
                    </a:cubicBezTo>
                    <a:cubicBezTo>
                      <a:pt x="5443" y="5889"/>
                      <a:pt x="5341" y="5892"/>
                      <a:pt x="5248" y="5892"/>
                    </a:cubicBezTo>
                    <a:cubicBezTo>
                      <a:pt x="5036" y="5892"/>
                      <a:pt x="4874" y="5875"/>
                      <a:pt x="4692" y="5763"/>
                    </a:cubicBezTo>
                    <a:lnTo>
                      <a:pt x="4692" y="5037"/>
                    </a:lnTo>
                    <a:close/>
                    <a:moveTo>
                      <a:pt x="7252" y="5037"/>
                    </a:moveTo>
                    <a:lnTo>
                      <a:pt x="7252" y="5894"/>
                    </a:lnTo>
                    <a:lnTo>
                      <a:pt x="6144" y="5894"/>
                    </a:lnTo>
                    <a:lnTo>
                      <a:pt x="6144" y="5037"/>
                    </a:lnTo>
                    <a:close/>
                    <a:moveTo>
                      <a:pt x="8704" y="5037"/>
                    </a:moveTo>
                    <a:lnTo>
                      <a:pt x="8704" y="5894"/>
                    </a:lnTo>
                    <a:lnTo>
                      <a:pt x="7609" y="5894"/>
                    </a:lnTo>
                    <a:lnTo>
                      <a:pt x="7609" y="5037"/>
                    </a:lnTo>
                    <a:close/>
                    <a:moveTo>
                      <a:pt x="10169" y="5037"/>
                    </a:moveTo>
                    <a:lnTo>
                      <a:pt x="10169" y="5894"/>
                    </a:lnTo>
                    <a:lnTo>
                      <a:pt x="9061" y="5894"/>
                    </a:lnTo>
                    <a:lnTo>
                      <a:pt x="9061" y="5037"/>
                    </a:lnTo>
                    <a:close/>
                    <a:moveTo>
                      <a:pt x="4882" y="9240"/>
                    </a:moveTo>
                    <a:cubicBezTo>
                      <a:pt x="5406" y="9240"/>
                      <a:pt x="5823" y="9680"/>
                      <a:pt x="5823" y="10180"/>
                    </a:cubicBezTo>
                    <a:cubicBezTo>
                      <a:pt x="5823" y="10704"/>
                      <a:pt x="5406" y="11121"/>
                      <a:pt x="4882" y="11121"/>
                    </a:cubicBezTo>
                    <a:cubicBezTo>
                      <a:pt x="4359" y="11121"/>
                      <a:pt x="3942" y="10704"/>
                      <a:pt x="3942" y="10180"/>
                    </a:cubicBezTo>
                    <a:cubicBezTo>
                      <a:pt x="3942" y="9656"/>
                      <a:pt x="4359" y="9240"/>
                      <a:pt x="4882" y="9240"/>
                    </a:cubicBezTo>
                    <a:close/>
                    <a:moveTo>
                      <a:pt x="9300" y="9240"/>
                    </a:moveTo>
                    <a:cubicBezTo>
                      <a:pt x="9823" y="9263"/>
                      <a:pt x="10240" y="9680"/>
                      <a:pt x="10240" y="10180"/>
                    </a:cubicBezTo>
                    <a:cubicBezTo>
                      <a:pt x="10240" y="10704"/>
                      <a:pt x="9823" y="11121"/>
                      <a:pt x="9300" y="11121"/>
                    </a:cubicBezTo>
                    <a:cubicBezTo>
                      <a:pt x="8788" y="11121"/>
                      <a:pt x="8371" y="10704"/>
                      <a:pt x="8371" y="10180"/>
                    </a:cubicBezTo>
                    <a:cubicBezTo>
                      <a:pt x="8371" y="9656"/>
                      <a:pt x="8788" y="9240"/>
                      <a:pt x="9300" y="9240"/>
                    </a:cubicBezTo>
                    <a:close/>
                    <a:moveTo>
                      <a:pt x="668" y="0"/>
                    </a:moveTo>
                    <a:cubicBezTo>
                      <a:pt x="298" y="0"/>
                      <a:pt x="1" y="298"/>
                      <a:pt x="1" y="667"/>
                    </a:cubicBezTo>
                    <a:cubicBezTo>
                      <a:pt x="1" y="1048"/>
                      <a:pt x="298" y="1346"/>
                      <a:pt x="668" y="1346"/>
                    </a:cubicBezTo>
                    <a:lnTo>
                      <a:pt x="1489" y="1346"/>
                    </a:lnTo>
                    <a:lnTo>
                      <a:pt x="2513" y="4227"/>
                    </a:lnTo>
                    <a:cubicBezTo>
                      <a:pt x="2540" y="4299"/>
                      <a:pt x="2608" y="4351"/>
                      <a:pt x="2681" y="4351"/>
                    </a:cubicBezTo>
                    <a:cubicBezTo>
                      <a:pt x="2704" y="4351"/>
                      <a:pt x="2728" y="4346"/>
                      <a:pt x="2751" y="4334"/>
                    </a:cubicBezTo>
                    <a:cubicBezTo>
                      <a:pt x="2846" y="4299"/>
                      <a:pt x="2906" y="4203"/>
                      <a:pt x="2858" y="4096"/>
                    </a:cubicBezTo>
                    <a:cubicBezTo>
                      <a:pt x="1858" y="1262"/>
                      <a:pt x="1822" y="1143"/>
                      <a:pt x="1822" y="1143"/>
                    </a:cubicBezTo>
                    <a:cubicBezTo>
                      <a:pt x="1775" y="1048"/>
                      <a:pt x="1668" y="965"/>
                      <a:pt x="1549" y="965"/>
                    </a:cubicBezTo>
                    <a:lnTo>
                      <a:pt x="668" y="965"/>
                    </a:lnTo>
                    <a:cubicBezTo>
                      <a:pt x="513" y="965"/>
                      <a:pt x="370" y="834"/>
                      <a:pt x="370" y="667"/>
                    </a:cubicBezTo>
                    <a:cubicBezTo>
                      <a:pt x="370" y="500"/>
                      <a:pt x="513" y="369"/>
                      <a:pt x="668" y="369"/>
                    </a:cubicBezTo>
                    <a:lnTo>
                      <a:pt x="1549" y="369"/>
                    </a:lnTo>
                    <a:cubicBezTo>
                      <a:pt x="1906" y="369"/>
                      <a:pt x="2215" y="584"/>
                      <a:pt x="2370" y="905"/>
                    </a:cubicBezTo>
                    <a:cubicBezTo>
                      <a:pt x="2596" y="1524"/>
                      <a:pt x="3811" y="5001"/>
                      <a:pt x="4001" y="5525"/>
                    </a:cubicBezTo>
                    <a:cubicBezTo>
                      <a:pt x="4144" y="5894"/>
                      <a:pt x="4573" y="6251"/>
                      <a:pt x="5109" y="6251"/>
                    </a:cubicBezTo>
                    <a:lnTo>
                      <a:pt x="11717" y="6251"/>
                    </a:lnTo>
                    <a:cubicBezTo>
                      <a:pt x="11883" y="6251"/>
                      <a:pt x="12014" y="6382"/>
                      <a:pt x="12014" y="6549"/>
                    </a:cubicBezTo>
                    <a:cubicBezTo>
                      <a:pt x="12014" y="6715"/>
                      <a:pt x="11883" y="6846"/>
                      <a:pt x="11717" y="6846"/>
                    </a:cubicBezTo>
                    <a:lnTo>
                      <a:pt x="5109" y="6846"/>
                    </a:lnTo>
                    <a:cubicBezTo>
                      <a:pt x="4394" y="6846"/>
                      <a:pt x="3739" y="6418"/>
                      <a:pt x="3466" y="5763"/>
                    </a:cubicBezTo>
                    <a:lnTo>
                      <a:pt x="3096" y="4715"/>
                    </a:lnTo>
                    <a:cubicBezTo>
                      <a:pt x="3078" y="4652"/>
                      <a:pt x="3013" y="4603"/>
                      <a:pt x="2936" y="4603"/>
                    </a:cubicBezTo>
                    <a:cubicBezTo>
                      <a:pt x="2911" y="4603"/>
                      <a:pt x="2885" y="4608"/>
                      <a:pt x="2858" y="4620"/>
                    </a:cubicBezTo>
                    <a:cubicBezTo>
                      <a:pt x="2751" y="4656"/>
                      <a:pt x="2715" y="4751"/>
                      <a:pt x="2751" y="4858"/>
                    </a:cubicBezTo>
                    <a:cubicBezTo>
                      <a:pt x="3049" y="5596"/>
                      <a:pt x="3073" y="5942"/>
                      <a:pt x="3406" y="6406"/>
                    </a:cubicBezTo>
                    <a:lnTo>
                      <a:pt x="3013" y="7001"/>
                    </a:lnTo>
                    <a:cubicBezTo>
                      <a:pt x="2394" y="7894"/>
                      <a:pt x="2930" y="9097"/>
                      <a:pt x="3989" y="9240"/>
                    </a:cubicBezTo>
                    <a:cubicBezTo>
                      <a:pt x="3144" y="10049"/>
                      <a:pt x="3692" y="11490"/>
                      <a:pt x="4870" y="11490"/>
                    </a:cubicBezTo>
                    <a:cubicBezTo>
                      <a:pt x="6025" y="11490"/>
                      <a:pt x="6597" y="10061"/>
                      <a:pt x="5763" y="9251"/>
                    </a:cubicBezTo>
                    <a:lnTo>
                      <a:pt x="8383" y="9251"/>
                    </a:lnTo>
                    <a:cubicBezTo>
                      <a:pt x="7549" y="10061"/>
                      <a:pt x="8109" y="11490"/>
                      <a:pt x="9276" y="11490"/>
                    </a:cubicBezTo>
                    <a:cubicBezTo>
                      <a:pt x="10431" y="11490"/>
                      <a:pt x="11002" y="10061"/>
                      <a:pt x="10169" y="9251"/>
                    </a:cubicBezTo>
                    <a:lnTo>
                      <a:pt x="10407" y="9251"/>
                    </a:lnTo>
                    <a:cubicBezTo>
                      <a:pt x="10776" y="9251"/>
                      <a:pt x="11074" y="8954"/>
                      <a:pt x="11074" y="8585"/>
                    </a:cubicBezTo>
                    <a:cubicBezTo>
                      <a:pt x="11074" y="8216"/>
                      <a:pt x="10776" y="7918"/>
                      <a:pt x="10407" y="7918"/>
                    </a:cubicBezTo>
                    <a:lnTo>
                      <a:pt x="8788" y="7918"/>
                    </a:lnTo>
                    <a:cubicBezTo>
                      <a:pt x="8680" y="7918"/>
                      <a:pt x="8609" y="7989"/>
                      <a:pt x="8609" y="8097"/>
                    </a:cubicBezTo>
                    <a:cubicBezTo>
                      <a:pt x="8609" y="8204"/>
                      <a:pt x="8680" y="8275"/>
                      <a:pt x="8788" y="8275"/>
                    </a:cubicBezTo>
                    <a:lnTo>
                      <a:pt x="10431" y="8275"/>
                    </a:lnTo>
                    <a:cubicBezTo>
                      <a:pt x="10597" y="8275"/>
                      <a:pt x="10728" y="8406"/>
                      <a:pt x="10728" y="8573"/>
                    </a:cubicBezTo>
                    <a:cubicBezTo>
                      <a:pt x="10728" y="8740"/>
                      <a:pt x="10597" y="8871"/>
                      <a:pt x="10431" y="8871"/>
                    </a:cubicBezTo>
                    <a:lnTo>
                      <a:pt x="4204" y="8871"/>
                    </a:lnTo>
                    <a:cubicBezTo>
                      <a:pt x="3323" y="8871"/>
                      <a:pt x="2811" y="7882"/>
                      <a:pt x="3311" y="7168"/>
                    </a:cubicBezTo>
                    <a:lnTo>
                      <a:pt x="3668" y="6656"/>
                    </a:lnTo>
                    <a:cubicBezTo>
                      <a:pt x="3811" y="6787"/>
                      <a:pt x="3978" y="6906"/>
                      <a:pt x="4168" y="7001"/>
                    </a:cubicBezTo>
                    <a:lnTo>
                      <a:pt x="3799" y="7537"/>
                    </a:lnTo>
                    <a:cubicBezTo>
                      <a:pt x="3573" y="7847"/>
                      <a:pt x="3799" y="8275"/>
                      <a:pt x="4180" y="8275"/>
                    </a:cubicBezTo>
                    <a:lnTo>
                      <a:pt x="8085" y="8275"/>
                    </a:lnTo>
                    <a:cubicBezTo>
                      <a:pt x="8192" y="8275"/>
                      <a:pt x="8264" y="8204"/>
                      <a:pt x="8264" y="8097"/>
                    </a:cubicBezTo>
                    <a:cubicBezTo>
                      <a:pt x="8264" y="7989"/>
                      <a:pt x="8192" y="7918"/>
                      <a:pt x="8085" y="7918"/>
                    </a:cubicBezTo>
                    <a:lnTo>
                      <a:pt x="4180" y="7918"/>
                    </a:lnTo>
                    <a:cubicBezTo>
                      <a:pt x="4097" y="7918"/>
                      <a:pt x="4037" y="7811"/>
                      <a:pt x="4097" y="7739"/>
                    </a:cubicBezTo>
                    <a:lnTo>
                      <a:pt x="4513" y="7132"/>
                    </a:lnTo>
                    <a:cubicBezTo>
                      <a:pt x="4753" y="7201"/>
                      <a:pt x="4820" y="7217"/>
                      <a:pt x="5587" y="7217"/>
                    </a:cubicBezTo>
                    <a:cubicBezTo>
                      <a:pt x="6309" y="7217"/>
                      <a:pt x="7651" y="7202"/>
                      <a:pt x="10341" y="7202"/>
                    </a:cubicBezTo>
                    <a:cubicBezTo>
                      <a:pt x="10765" y="7202"/>
                      <a:pt x="11223" y="7203"/>
                      <a:pt x="11717" y="7204"/>
                    </a:cubicBezTo>
                    <a:cubicBezTo>
                      <a:pt x="12086" y="7204"/>
                      <a:pt x="12383" y="6906"/>
                      <a:pt x="12383" y="6537"/>
                    </a:cubicBezTo>
                    <a:cubicBezTo>
                      <a:pt x="12383" y="6168"/>
                      <a:pt x="12098" y="5894"/>
                      <a:pt x="11728" y="5894"/>
                    </a:cubicBezTo>
                    <a:lnTo>
                      <a:pt x="11538" y="5894"/>
                    </a:lnTo>
                    <a:lnTo>
                      <a:pt x="12383" y="2191"/>
                    </a:lnTo>
                    <a:cubicBezTo>
                      <a:pt x="12550" y="1489"/>
                      <a:pt x="12014" y="822"/>
                      <a:pt x="11300" y="822"/>
                    </a:cubicBezTo>
                    <a:lnTo>
                      <a:pt x="7752" y="822"/>
                    </a:lnTo>
                    <a:cubicBezTo>
                      <a:pt x="7657" y="822"/>
                      <a:pt x="7573" y="893"/>
                      <a:pt x="7573" y="1000"/>
                    </a:cubicBezTo>
                    <a:cubicBezTo>
                      <a:pt x="7573" y="1108"/>
                      <a:pt x="7657" y="1179"/>
                      <a:pt x="7752" y="1179"/>
                    </a:cubicBezTo>
                    <a:lnTo>
                      <a:pt x="11300" y="1179"/>
                    </a:lnTo>
                    <a:cubicBezTo>
                      <a:pt x="11788" y="1179"/>
                      <a:pt x="12145" y="1620"/>
                      <a:pt x="12026" y="2096"/>
                    </a:cubicBezTo>
                    <a:lnTo>
                      <a:pt x="11145" y="5894"/>
                    </a:lnTo>
                    <a:lnTo>
                      <a:pt x="10526" y="5894"/>
                    </a:lnTo>
                    <a:cubicBezTo>
                      <a:pt x="10609" y="5489"/>
                      <a:pt x="11300" y="2548"/>
                      <a:pt x="11419" y="2001"/>
                    </a:cubicBezTo>
                    <a:cubicBezTo>
                      <a:pt x="11443" y="1882"/>
                      <a:pt x="11359" y="1774"/>
                      <a:pt x="11240" y="1774"/>
                    </a:cubicBezTo>
                    <a:lnTo>
                      <a:pt x="3073" y="1774"/>
                    </a:lnTo>
                    <a:lnTo>
                      <a:pt x="2858" y="1167"/>
                    </a:lnTo>
                    <a:lnTo>
                      <a:pt x="7073" y="1167"/>
                    </a:lnTo>
                    <a:cubicBezTo>
                      <a:pt x="7180" y="1167"/>
                      <a:pt x="7252" y="1084"/>
                      <a:pt x="7252" y="989"/>
                    </a:cubicBezTo>
                    <a:cubicBezTo>
                      <a:pt x="7252" y="881"/>
                      <a:pt x="7180" y="810"/>
                      <a:pt x="7073" y="810"/>
                    </a:cubicBezTo>
                    <a:lnTo>
                      <a:pt x="2727" y="810"/>
                    </a:lnTo>
                    <a:cubicBezTo>
                      <a:pt x="2561" y="346"/>
                      <a:pt x="2096" y="0"/>
                      <a:pt x="15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58" name="Google Shape;11607;p57">
              <a:extLst>
                <a:ext uri="{FF2B5EF4-FFF2-40B4-BE49-F238E27FC236}">
                  <a16:creationId xmlns:a16="http://schemas.microsoft.com/office/drawing/2014/main" id="{B177F26C-7223-448B-806B-745699B931D4}"/>
                </a:ext>
              </a:extLst>
            </p:cNvPr>
            <p:cNvGrpSpPr/>
            <p:nvPr/>
          </p:nvGrpSpPr>
          <p:grpSpPr>
            <a:xfrm>
              <a:off x="2252726" y="4312023"/>
              <a:ext cx="479025" cy="447707"/>
              <a:chOff x="1748582" y="3372635"/>
              <a:chExt cx="359269" cy="335780"/>
            </a:xfrm>
            <a:solidFill>
              <a:schemeClr val="tx1"/>
            </a:solidFill>
          </p:grpSpPr>
          <p:sp>
            <p:nvSpPr>
              <p:cNvPr id="1159" name="Google Shape;11608;p57">
                <a:extLst>
                  <a:ext uri="{FF2B5EF4-FFF2-40B4-BE49-F238E27FC236}">
                    <a16:creationId xmlns:a16="http://schemas.microsoft.com/office/drawing/2014/main" id="{8B592B61-87AD-4A9A-8C97-5F193B09E1B1}"/>
                  </a:ext>
                </a:extLst>
              </p:cNvPr>
              <p:cNvSpPr/>
              <p:nvPr/>
            </p:nvSpPr>
            <p:spPr>
              <a:xfrm>
                <a:off x="2080161" y="3535210"/>
                <a:ext cx="27690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334" extrusionOk="0">
                    <a:moveTo>
                      <a:pt x="167" y="0"/>
                    </a:moveTo>
                    <a:cubicBezTo>
                      <a:pt x="72" y="0"/>
                      <a:pt x="1" y="83"/>
                      <a:pt x="1" y="167"/>
                    </a:cubicBezTo>
                    <a:cubicBezTo>
                      <a:pt x="1" y="262"/>
                      <a:pt x="72" y="333"/>
                      <a:pt x="167" y="333"/>
                    </a:cubicBezTo>
                    <a:lnTo>
                      <a:pt x="703" y="333"/>
                    </a:lnTo>
                    <a:cubicBezTo>
                      <a:pt x="786" y="333"/>
                      <a:pt x="870" y="262"/>
                      <a:pt x="870" y="167"/>
                    </a:cubicBezTo>
                    <a:cubicBezTo>
                      <a:pt x="870" y="83"/>
                      <a:pt x="786" y="0"/>
                      <a:pt x="7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grpSp>
            <p:nvGrpSpPr>
              <p:cNvPr id="1160" name="Google Shape;11609;p57">
                <a:extLst>
                  <a:ext uri="{FF2B5EF4-FFF2-40B4-BE49-F238E27FC236}">
                    <a16:creationId xmlns:a16="http://schemas.microsoft.com/office/drawing/2014/main" id="{06806E7E-FD80-4517-A447-F3B490CB30B8}"/>
                  </a:ext>
                </a:extLst>
              </p:cNvPr>
              <p:cNvGrpSpPr/>
              <p:nvPr/>
            </p:nvGrpSpPr>
            <p:grpSpPr>
              <a:xfrm>
                <a:off x="1748582" y="3372635"/>
                <a:ext cx="333520" cy="335780"/>
                <a:chOff x="1748582" y="3372635"/>
                <a:chExt cx="333520" cy="335780"/>
              </a:xfrm>
              <a:grpFill/>
            </p:grpSpPr>
            <p:sp>
              <p:nvSpPr>
                <p:cNvPr id="1161" name="Google Shape;11610;p57">
                  <a:extLst>
                    <a:ext uri="{FF2B5EF4-FFF2-40B4-BE49-F238E27FC236}">
                      <a16:creationId xmlns:a16="http://schemas.microsoft.com/office/drawing/2014/main" id="{CF3FDDDC-E85F-4EB2-BCD0-D1C11DA8F75D}"/>
                    </a:ext>
                  </a:extLst>
                </p:cNvPr>
                <p:cNvSpPr/>
                <p:nvPr/>
              </p:nvSpPr>
              <p:spPr>
                <a:xfrm>
                  <a:off x="1748582" y="3372635"/>
                  <a:ext cx="308504" cy="335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3" h="10550" extrusionOk="0">
                      <a:moveTo>
                        <a:pt x="8454" y="4215"/>
                      </a:moveTo>
                      <a:cubicBezTo>
                        <a:pt x="8978" y="4298"/>
                        <a:pt x="9359" y="4739"/>
                        <a:pt x="9359" y="5275"/>
                      </a:cubicBezTo>
                      <a:cubicBezTo>
                        <a:pt x="9359" y="5811"/>
                        <a:pt x="8978" y="6263"/>
                        <a:pt x="8454" y="6334"/>
                      </a:cubicBezTo>
                      <a:lnTo>
                        <a:pt x="8454" y="4215"/>
                      </a:lnTo>
                      <a:close/>
                      <a:moveTo>
                        <a:pt x="1251" y="4036"/>
                      </a:moveTo>
                      <a:lnTo>
                        <a:pt x="1251" y="6525"/>
                      </a:lnTo>
                      <a:lnTo>
                        <a:pt x="894" y="6525"/>
                      </a:lnTo>
                      <a:cubicBezTo>
                        <a:pt x="596" y="6525"/>
                        <a:pt x="358" y="6287"/>
                        <a:pt x="358" y="5989"/>
                      </a:cubicBezTo>
                      <a:lnTo>
                        <a:pt x="358" y="4572"/>
                      </a:lnTo>
                      <a:cubicBezTo>
                        <a:pt x="358" y="4275"/>
                        <a:pt x="596" y="4036"/>
                        <a:pt x="894" y="4036"/>
                      </a:cubicBezTo>
                      <a:close/>
                      <a:moveTo>
                        <a:pt x="2668" y="4025"/>
                      </a:moveTo>
                      <a:lnTo>
                        <a:pt x="2668" y="6525"/>
                      </a:lnTo>
                      <a:lnTo>
                        <a:pt x="1584" y="6525"/>
                      </a:lnTo>
                      <a:lnTo>
                        <a:pt x="1584" y="4025"/>
                      </a:lnTo>
                      <a:close/>
                      <a:moveTo>
                        <a:pt x="2846" y="7727"/>
                      </a:moveTo>
                      <a:lnTo>
                        <a:pt x="2846" y="8466"/>
                      </a:lnTo>
                      <a:lnTo>
                        <a:pt x="2537" y="8466"/>
                      </a:lnTo>
                      <a:lnTo>
                        <a:pt x="2727" y="7727"/>
                      </a:lnTo>
                      <a:close/>
                      <a:moveTo>
                        <a:pt x="2608" y="6834"/>
                      </a:moveTo>
                      <a:lnTo>
                        <a:pt x="2001" y="9156"/>
                      </a:lnTo>
                      <a:lnTo>
                        <a:pt x="1584" y="9156"/>
                      </a:lnTo>
                      <a:lnTo>
                        <a:pt x="1584" y="6834"/>
                      </a:lnTo>
                      <a:close/>
                      <a:moveTo>
                        <a:pt x="8133" y="357"/>
                      </a:moveTo>
                      <a:lnTo>
                        <a:pt x="8133" y="10228"/>
                      </a:lnTo>
                      <a:lnTo>
                        <a:pt x="7394" y="10228"/>
                      </a:lnTo>
                      <a:lnTo>
                        <a:pt x="7394" y="3251"/>
                      </a:lnTo>
                      <a:cubicBezTo>
                        <a:pt x="7394" y="3167"/>
                        <a:pt x="7323" y="3084"/>
                        <a:pt x="7240" y="3084"/>
                      </a:cubicBezTo>
                      <a:cubicBezTo>
                        <a:pt x="7144" y="3084"/>
                        <a:pt x="7073" y="3167"/>
                        <a:pt x="7073" y="3251"/>
                      </a:cubicBezTo>
                      <a:lnTo>
                        <a:pt x="7073" y="9144"/>
                      </a:lnTo>
                      <a:cubicBezTo>
                        <a:pt x="6859" y="8859"/>
                        <a:pt x="6549" y="8466"/>
                        <a:pt x="6132" y="8073"/>
                      </a:cubicBezTo>
                      <a:cubicBezTo>
                        <a:pt x="5668" y="7632"/>
                        <a:pt x="5192" y="7275"/>
                        <a:pt x="4704" y="7013"/>
                      </a:cubicBezTo>
                      <a:cubicBezTo>
                        <a:pt x="4132" y="6715"/>
                        <a:pt x="3561" y="6561"/>
                        <a:pt x="2989" y="6537"/>
                      </a:cubicBezTo>
                      <a:lnTo>
                        <a:pt x="2989" y="4036"/>
                      </a:lnTo>
                      <a:cubicBezTo>
                        <a:pt x="3572" y="4013"/>
                        <a:pt x="4132" y="3846"/>
                        <a:pt x="4704" y="3560"/>
                      </a:cubicBezTo>
                      <a:cubicBezTo>
                        <a:pt x="5192" y="3310"/>
                        <a:pt x="5668" y="2953"/>
                        <a:pt x="6132" y="2501"/>
                      </a:cubicBezTo>
                      <a:cubicBezTo>
                        <a:pt x="6537" y="2108"/>
                        <a:pt x="6847" y="1715"/>
                        <a:pt x="7073" y="1429"/>
                      </a:cubicBezTo>
                      <a:lnTo>
                        <a:pt x="7073" y="2489"/>
                      </a:lnTo>
                      <a:cubicBezTo>
                        <a:pt x="7073" y="2584"/>
                        <a:pt x="7144" y="2655"/>
                        <a:pt x="7240" y="2655"/>
                      </a:cubicBezTo>
                      <a:cubicBezTo>
                        <a:pt x="7323" y="2655"/>
                        <a:pt x="7394" y="2584"/>
                        <a:pt x="7394" y="2489"/>
                      </a:cubicBezTo>
                      <a:lnTo>
                        <a:pt x="7394" y="357"/>
                      </a:lnTo>
                      <a:close/>
                      <a:moveTo>
                        <a:pt x="7228" y="0"/>
                      </a:moveTo>
                      <a:cubicBezTo>
                        <a:pt x="7144" y="0"/>
                        <a:pt x="7073" y="84"/>
                        <a:pt x="7073" y="167"/>
                      </a:cubicBezTo>
                      <a:lnTo>
                        <a:pt x="7073" y="822"/>
                      </a:lnTo>
                      <a:cubicBezTo>
                        <a:pt x="6966" y="988"/>
                        <a:pt x="6549" y="1631"/>
                        <a:pt x="5906" y="2251"/>
                      </a:cubicBezTo>
                      <a:cubicBezTo>
                        <a:pt x="5227" y="2905"/>
                        <a:pt x="4132" y="3703"/>
                        <a:pt x="2822" y="3703"/>
                      </a:cubicBezTo>
                      <a:lnTo>
                        <a:pt x="882" y="3703"/>
                      </a:lnTo>
                      <a:cubicBezTo>
                        <a:pt x="405" y="3703"/>
                        <a:pt x="1" y="4084"/>
                        <a:pt x="1" y="4572"/>
                      </a:cubicBezTo>
                      <a:lnTo>
                        <a:pt x="1" y="5989"/>
                      </a:lnTo>
                      <a:cubicBezTo>
                        <a:pt x="1" y="6465"/>
                        <a:pt x="382" y="6870"/>
                        <a:pt x="882" y="6870"/>
                      </a:cubicBezTo>
                      <a:lnTo>
                        <a:pt x="1239" y="6870"/>
                      </a:lnTo>
                      <a:lnTo>
                        <a:pt x="1239" y="9359"/>
                      </a:lnTo>
                      <a:cubicBezTo>
                        <a:pt x="1239" y="9442"/>
                        <a:pt x="1310" y="9513"/>
                        <a:pt x="1394" y="9513"/>
                      </a:cubicBezTo>
                      <a:lnTo>
                        <a:pt x="2096" y="9513"/>
                      </a:lnTo>
                      <a:cubicBezTo>
                        <a:pt x="2168" y="9513"/>
                        <a:pt x="2227" y="9478"/>
                        <a:pt x="2263" y="9394"/>
                      </a:cubicBezTo>
                      <a:lnTo>
                        <a:pt x="2406" y="8823"/>
                      </a:lnTo>
                      <a:lnTo>
                        <a:pt x="2977" y="8823"/>
                      </a:lnTo>
                      <a:cubicBezTo>
                        <a:pt x="3061" y="8823"/>
                        <a:pt x="3144" y="8739"/>
                        <a:pt x="3144" y="8656"/>
                      </a:cubicBezTo>
                      <a:lnTo>
                        <a:pt x="3144" y="7573"/>
                      </a:lnTo>
                      <a:cubicBezTo>
                        <a:pt x="3144" y="7477"/>
                        <a:pt x="3061" y="7406"/>
                        <a:pt x="2977" y="7406"/>
                      </a:cubicBezTo>
                      <a:lnTo>
                        <a:pt x="2787" y="7406"/>
                      </a:lnTo>
                      <a:lnTo>
                        <a:pt x="2930" y="6858"/>
                      </a:lnTo>
                      <a:cubicBezTo>
                        <a:pt x="4180" y="6894"/>
                        <a:pt x="5227" y="7656"/>
                        <a:pt x="5882" y="8299"/>
                      </a:cubicBezTo>
                      <a:cubicBezTo>
                        <a:pt x="6537" y="8942"/>
                        <a:pt x="6954" y="9573"/>
                        <a:pt x="7037" y="9728"/>
                      </a:cubicBezTo>
                      <a:lnTo>
                        <a:pt x="7037" y="10383"/>
                      </a:lnTo>
                      <a:cubicBezTo>
                        <a:pt x="7037" y="10466"/>
                        <a:pt x="7109" y="10549"/>
                        <a:pt x="7204" y="10549"/>
                      </a:cubicBezTo>
                      <a:lnTo>
                        <a:pt x="8264" y="10549"/>
                      </a:lnTo>
                      <a:cubicBezTo>
                        <a:pt x="8347" y="10549"/>
                        <a:pt x="8430" y="10466"/>
                        <a:pt x="8430" y="10383"/>
                      </a:cubicBezTo>
                      <a:lnTo>
                        <a:pt x="8430" y="6656"/>
                      </a:lnTo>
                      <a:cubicBezTo>
                        <a:pt x="9121" y="6573"/>
                        <a:pt x="9657" y="5989"/>
                        <a:pt x="9657" y="5275"/>
                      </a:cubicBezTo>
                      <a:cubicBezTo>
                        <a:pt x="9692" y="4560"/>
                        <a:pt x="9168" y="3965"/>
                        <a:pt x="8454" y="3894"/>
                      </a:cubicBezTo>
                      <a:lnTo>
                        <a:pt x="8454" y="167"/>
                      </a:lnTo>
                      <a:cubicBezTo>
                        <a:pt x="8454" y="84"/>
                        <a:pt x="8383" y="0"/>
                        <a:pt x="828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162" name="Google Shape;11611;p57">
                  <a:extLst>
                    <a:ext uri="{FF2B5EF4-FFF2-40B4-BE49-F238E27FC236}">
                      <a16:creationId xmlns:a16="http://schemas.microsoft.com/office/drawing/2014/main" id="{123FC610-2C08-437C-A9B8-D3CBD2771BDE}"/>
                    </a:ext>
                  </a:extLst>
                </p:cNvPr>
                <p:cNvSpPr/>
                <p:nvPr/>
              </p:nvSpPr>
              <p:spPr>
                <a:xfrm>
                  <a:off x="2057054" y="3472000"/>
                  <a:ext cx="25048" cy="22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7" h="701" extrusionOk="0">
                      <a:moveTo>
                        <a:pt x="600" y="1"/>
                      </a:moveTo>
                      <a:cubicBezTo>
                        <a:pt x="557" y="1"/>
                        <a:pt x="512" y="16"/>
                        <a:pt x="477" y="45"/>
                      </a:cubicBezTo>
                      <a:lnTo>
                        <a:pt x="107" y="414"/>
                      </a:lnTo>
                      <a:cubicBezTo>
                        <a:pt x="0" y="522"/>
                        <a:pt x="72" y="700"/>
                        <a:pt x="227" y="700"/>
                      </a:cubicBezTo>
                      <a:cubicBezTo>
                        <a:pt x="262" y="700"/>
                        <a:pt x="310" y="676"/>
                        <a:pt x="346" y="653"/>
                      </a:cubicBezTo>
                      <a:lnTo>
                        <a:pt x="715" y="283"/>
                      </a:lnTo>
                      <a:cubicBezTo>
                        <a:pt x="786" y="200"/>
                        <a:pt x="786" y="105"/>
                        <a:pt x="715" y="45"/>
                      </a:cubicBezTo>
                      <a:cubicBezTo>
                        <a:pt x="685" y="16"/>
                        <a:pt x="643" y="1"/>
                        <a:pt x="60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163" name="Google Shape;11612;p57">
                  <a:extLst>
                    <a:ext uri="{FF2B5EF4-FFF2-40B4-BE49-F238E27FC236}">
                      <a16:creationId xmlns:a16="http://schemas.microsoft.com/office/drawing/2014/main" id="{3C166B45-689C-4785-9EF1-91FFD461B6B6}"/>
                    </a:ext>
                  </a:extLst>
                </p:cNvPr>
                <p:cNvSpPr/>
                <p:nvPr/>
              </p:nvSpPr>
              <p:spPr>
                <a:xfrm>
                  <a:off x="2058550" y="3586834"/>
                  <a:ext cx="23552" cy="22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11" extrusionOk="0">
                      <a:moveTo>
                        <a:pt x="184" y="0"/>
                      </a:moveTo>
                      <a:cubicBezTo>
                        <a:pt x="141" y="0"/>
                        <a:pt x="96" y="15"/>
                        <a:pt x="60" y="45"/>
                      </a:cubicBezTo>
                      <a:cubicBezTo>
                        <a:pt x="1" y="104"/>
                        <a:pt x="1" y="212"/>
                        <a:pt x="60" y="283"/>
                      </a:cubicBezTo>
                      <a:lnTo>
                        <a:pt x="430" y="664"/>
                      </a:lnTo>
                      <a:cubicBezTo>
                        <a:pt x="461" y="696"/>
                        <a:pt x="500" y="711"/>
                        <a:pt x="538" y="711"/>
                      </a:cubicBezTo>
                      <a:cubicBezTo>
                        <a:pt x="586" y="711"/>
                        <a:pt x="634" y="687"/>
                        <a:pt x="668" y="640"/>
                      </a:cubicBezTo>
                      <a:cubicBezTo>
                        <a:pt x="739" y="581"/>
                        <a:pt x="727" y="485"/>
                        <a:pt x="668" y="426"/>
                      </a:cubicBezTo>
                      <a:lnTo>
                        <a:pt x="299" y="45"/>
                      </a:lnTo>
                      <a:cubicBezTo>
                        <a:pt x="269" y="15"/>
                        <a:pt x="227" y="0"/>
                        <a:pt x="1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  <p:grpSp>
          <p:nvGrpSpPr>
            <p:cNvPr id="1228" name="Google Shape;11677;p57">
              <a:extLst>
                <a:ext uri="{FF2B5EF4-FFF2-40B4-BE49-F238E27FC236}">
                  <a16:creationId xmlns:a16="http://schemas.microsoft.com/office/drawing/2014/main" id="{C1A65182-ACFD-47E8-AB80-C7F48E46E3CF}"/>
                </a:ext>
              </a:extLst>
            </p:cNvPr>
            <p:cNvGrpSpPr/>
            <p:nvPr/>
          </p:nvGrpSpPr>
          <p:grpSpPr>
            <a:xfrm>
              <a:off x="2257946" y="5726713"/>
              <a:ext cx="468585" cy="461287"/>
              <a:chOff x="1754279" y="4286593"/>
              <a:chExt cx="351439" cy="345965"/>
            </a:xfrm>
            <a:solidFill>
              <a:schemeClr val="tx1"/>
            </a:solidFill>
          </p:grpSpPr>
          <p:sp>
            <p:nvSpPr>
              <p:cNvPr id="1229" name="Google Shape;11678;p57">
                <a:extLst>
                  <a:ext uri="{FF2B5EF4-FFF2-40B4-BE49-F238E27FC236}">
                    <a16:creationId xmlns:a16="http://schemas.microsoft.com/office/drawing/2014/main" id="{425E5A23-C5BD-4F50-ACA8-413FB1203FB7}"/>
                  </a:ext>
                </a:extLst>
              </p:cNvPr>
              <p:cNvSpPr/>
              <p:nvPr/>
            </p:nvSpPr>
            <p:spPr>
              <a:xfrm>
                <a:off x="1799379" y="4550857"/>
                <a:ext cx="28422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52" extrusionOk="0">
                    <a:moveTo>
                      <a:pt x="708" y="1"/>
                    </a:moveTo>
                    <a:cubicBezTo>
                      <a:pt x="667" y="1"/>
                      <a:pt x="625" y="16"/>
                      <a:pt x="595" y="45"/>
                    </a:cubicBezTo>
                    <a:lnTo>
                      <a:pt x="60" y="581"/>
                    </a:lnTo>
                    <a:cubicBezTo>
                      <a:pt x="0" y="641"/>
                      <a:pt x="0" y="748"/>
                      <a:pt x="60" y="807"/>
                    </a:cubicBezTo>
                    <a:cubicBezTo>
                      <a:pt x="89" y="837"/>
                      <a:pt x="131" y="852"/>
                      <a:pt x="173" y="852"/>
                    </a:cubicBezTo>
                    <a:cubicBezTo>
                      <a:pt x="214" y="852"/>
                      <a:pt x="256" y="837"/>
                      <a:pt x="286" y="807"/>
                    </a:cubicBezTo>
                    <a:lnTo>
                      <a:pt x="822" y="272"/>
                    </a:lnTo>
                    <a:cubicBezTo>
                      <a:pt x="893" y="212"/>
                      <a:pt x="893" y="117"/>
                      <a:pt x="822" y="45"/>
                    </a:cubicBezTo>
                    <a:cubicBezTo>
                      <a:pt x="792" y="16"/>
                      <a:pt x="750" y="1"/>
                      <a:pt x="7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30" name="Google Shape;11679;p57">
                <a:extLst>
                  <a:ext uri="{FF2B5EF4-FFF2-40B4-BE49-F238E27FC236}">
                    <a16:creationId xmlns:a16="http://schemas.microsoft.com/office/drawing/2014/main" id="{E4D23074-11BD-438F-AADD-2B09D1330CA0}"/>
                  </a:ext>
                </a:extLst>
              </p:cNvPr>
              <p:cNvSpPr/>
              <p:nvPr/>
            </p:nvSpPr>
            <p:spPr>
              <a:xfrm>
                <a:off x="1833084" y="4584594"/>
                <a:ext cx="27690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52" extrusionOk="0">
                    <a:moveTo>
                      <a:pt x="699" y="0"/>
                    </a:moveTo>
                    <a:cubicBezTo>
                      <a:pt x="659" y="0"/>
                      <a:pt x="620" y="15"/>
                      <a:pt x="596" y="45"/>
                    </a:cubicBezTo>
                    <a:lnTo>
                      <a:pt x="48" y="581"/>
                    </a:lnTo>
                    <a:cubicBezTo>
                      <a:pt x="1" y="640"/>
                      <a:pt x="1" y="747"/>
                      <a:pt x="48" y="807"/>
                    </a:cubicBezTo>
                    <a:cubicBezTo>
                      <a:pt x="78" y="837"/>
                      <a:pt x="120" y="852"/>
                      <a:pt x="161" y="852"/>
                    </a:cubicBezTo>
                    <a:cubicBezTo>
                      <a:pt x="203" y="852"/>
                      <a:pt x="245" y="837"/>
                      <a:pt x="275" y="807"/>
                    </a:cubicBezTo>
                    <a:lnTo>
                      <a:pt x="810" y="271"/>
                    </a:lnTo>
                    <a:cubicBezTo>
                      <a:pt x="870" y="212"/>
                      <a:pt x="870" y="105"/>
                      <a:pt x="810" y="45"/>
                    </a:cubicBezTo>
                    <a:cubicBezTo>
                      <a:pt x="781" y="15"/>
                      <a:pt x="739" y="0"/>
                      <a:pt x="6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31" name="Google Shape;11680;p57">
                <a:extLst>
                  <a:ext uri="{FF2B5EF4-FFF2-40B4-BE49-F238E27FC236}">
                    <a16:creationId xmlns:a16="http://schemas.microsoft.com/office/drawing/2014/main" id="{F6EC6B46-4BB0-425E-B9F2-BC6DFD6DAB2E}"/>
                  </a:ext>
                </a:extLst>
              </p:cNvPr>
              <p:cNvSpPr/>
              <p:nvPr/>
            </p:nvSpPr>
            <p:spPr>
              <a:xfrm>
                <a:off x="1816407" y="4567917"/>
                <a:ext cx="28072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52" extrusionOk="0">
                    <a:moveTo>
                      <a:pt x="709" y="0"/>
                    </a:moveTo>
                    <a:cubicBezTo>
                      <a:pt x="668" y="0"/>
                      <a:pt x="626" y="15"/>
                      <a:pt x="596" y="45"/>
                    </a:cubicBezTo>
                    <a:lnTo>
                      <a:pt x="60" y="581"/>
                    </a:lnTo>
                    <a:cubicBezTo>
                      <a:pt x="1" y="640"/>
                      <a:pt x="1" y="748"/>
                      <a:pt x="60" y="807"/>
                    </a:cubicBezTo>
                    <a:cubicBezTo>
                      <a:pt x="90" y="837"/>
                      <a:pt x="132" y="852"/>
                      <a:pt x="172" y="852"/>
                    </a:cubicBezTo>
                    <a:cubicBezTo>
                      <a:pt x="212" y="852"/>
                      <a:pt x="251" y="837"/>
                      <a:pt x="275" y="807"/>
                    </a:cubicBezTo>
                    <a:lnTo>
                      <a:pt x="822" y="271"/>
                    </a:lnTo>
                    <a:cubicBezTo>
                      <a:pt x="882" y="212"/>
                      <a:pt x="882" y="105"/>
                      <a:pt x="822" y="45"/>
                    </a:cubicBezTo>
                    <a:cubicBezTo>
                      <a:pt x="793" y="15"/>
                      <a:pt x="751" y="0"/>
                      <a:pt x="7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32" name="Google Shape;11681;p57">
                <a:extLst>
                  <a:ext uri="{FF2B5EF4-FFF2-40B4-BE49-F238E27FC236}">
                    <a16:creationId xmlns:a16="http://schemas.microsoft.com/office/drawing/2014/main" id="{01BFA8AA-E24E-4BC1-9A9C-7905C16D0ABE}"/>
                  </a:ext>
                </a:extLst>
              </p:cNvPr>
              <p:cNvSpPr/>
              <p:nvPr/>
            </p:nvSpPr>
            <p:spPr>
              <a:xfrm>
                <a:off x="1754279" y="4286593"/>
                <a:ext cx="351439" cy="345965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10870" extrusionOk="0">
                    <a:moveTo>
                      <a:pt x="10656" y="324"/>
                    </a:moveTo>
                    <a:lnTo>
                      <a:pt x="10216" y="1871"/>
                    </a:lnTo>
                    <a:lnTo>
                      <a:pt x="9108" y="776"/>
                    </a:lnTo>
                    <a:lnTo>
                      <a:pt x="10656" y="324"/>
                    </a:lnTo>
                    <a:close/>
                    <a:moveTo>
                      <a:pt x="4632" y="3586"/>
                    </a:moveTo>
                    <a:lnTo>
                      <a:pt x="2679" y="5538"/>
                    </a:lnTo>
                    <a:lnTo>
                      <a:pt x="465" y="5360"/>
                    </a:lnTo>
                    <a:cubicBezTo>
                      <a:pt x="429" y="5360"/>
                      <a:pt x="417" y="5324"/>
                      <a:pt x="441" y="5300"/>
                    </a:cubicBezTo>
                    <a:cubicBezTo>
                      <a:pt x="1393" y="4348"/>
                      <a:pt x="2667" y="3764"/>
                      <a:pt x="4001" y="3645"/>
                    </a:cubicBezTo>
                    <a:lnTo>
                      <a:pt x="4632" y="3586"/>
                    </a:lnTo>
                    <a:close/>
                    <a:moveTo>
                      <a:pt x="2727" y="5955"/>
                    </a:moveTo>
                    <a:lnTo>
                      <a:pt x="3584" y="6812"/>
                    </a:lnTo>
                    <a:lnTo>
                      <a:pt x="3263" y="7146"/>
                    </a:lnTo>
                    <a:lnTo>
                      <a:pt x="2393" y="6277"/>
                    </a:lnTo>
                    <a:lnTo>
                      <a:pt x="2727" y="5955"/>
                    </a:lnTo>
                    <a:close/>
                    <a:moveTo>
                      <a:pt x="2572" y="6920"/>
                    </a:moveTo>
                    <a:lnTo>
                      <a:pt x="3024" y="7360"/>
                    </a:lnTo>
                    <a:lnTo>
                      <a:pt x="2655" y="7753"/>
                    </a:lnTo>
                    <a:lnTo>
                      <a:pt x="2596" y="7813"/>
                    </a:lnTo>
                    <a:lnTo>
                      <a:pt x="2191" y="7408"/>
                    </a:lnTo>
                    <a:cubicBezTo>
                      <a:pt x="2155" y="7384"/>
                      <a:pt x="2155" y="7336"/>
                      <a:pt x="2191" y="7313"/>
                    </a:cubicBezTo>
                    <a:lnTo>
                      <a:pt x="2572" y="6920"/>
                    </a:lnTo>
                    <a:close/>
                    <a:moveTo>
                      <a:pt x="8775" y="895"/>
                    </a:moveTo>
                    <a:lnTo>
                      <a:pt x="10121" y="2229"/>
                    </a:lnTo>
                    <a:lnTo>
                      <a:pt x="9704" y="3598"/>
                    </a:lnTo>
                    <a:lnTo>
                      <a:pt x="5275" y="8039"/>
                    </a:lnTo>
                    <a:lnTo>
                      <a:pt x="4406" y="7170"/>
                    </a:lnTo>
                    <a:lnTo>
                      <a:pt x="6430" y="5146"/>
                    </a:lnTo>
                    <a:cubicBezTo>
                      <a:pt x="6584" y="5003"/>
                      <a:pt x="6608" y="4741"/>
                      <a:pt x="6418" y="4574"/>
                    </a:cubicBezTo>
                    <a:cubicBezTo>
                      <a:pt x="6334" y="4491"/>
                      <a:pt x="6230" y="4449"/>
                      <a:pt x="6127" y="4449"/>
                    </a:cubicBezTo>
                    <a:cubicBezTo>
                      <a:pt x="6025" y="4449"/>
                      <a:pt x="5924" y="4491"/>
                      <a:pt x="5846" y="4574"/>
                    </a:cubicBezTo>
                    <a:lnTo>
                      <a:pt x="3822" y="6598"/>
                    </a:lnTo>
                    <a:lnTo>
                      <a:pt x="2965" y="5729"/>
                    </a:lnTo>
                    <a:lnTo>
                      <a:pt x="7394" y="1300"/>
                    </a:lnTo>
                    <a:lnTo>
                      <a:pt x="8775" y="895"/>
                    </a:lnTo>
                    <a:close/>
                    <a:moveTo>
                      <a:pt x="6126" y="4785"/>
                    </a:moveTo>
                    <a:cubicBezTo>
                      <a:pt x="6153" y="4785"/>
                      <a:pt x="6180" y="4794"/>
                      <a:pt x="6191" y="4812"/>
                    </a:cubicBezTo>
                    <a:cubicBezTo>
                      <a:pt x="6227" y="4836"/>
                      <a:pt x="6239" y="4907"/>
                      <a:pt x="6191" y="4943"/>
                    </a:cubicBezTo>
                    <a:lnTo>
                      <a:pt x="4060" y="7074"/>
                    </a:lnTo>
                    <a:cubicBezTo>
                      <a:pt x="3941" y="7170"/>
                      <a:pt x="3108" y="8003"/>
                      <a:pt x="3024" y="8110"/>
                    </a:cubicBezTo>
                    <a:cubicBezTo>
                      <a:pt x="3005" y="8129"/>
                      <a:pt x="2976" y="8142"/>
                      <a:pt x="2949" y="8142"/>
                    </a:cubicBezTo>
                    <a:cubicBezTo>
                      <a:pt x="2926" y="8142"/>
                      <a:pt x="2904" y="8132"/>
                      <a:pt x="2893" y="8110"/>
                    </a:cubicBezTo>
                    <a:cubicBezTo>
                      <a:pt x="2858" y="8086"/>
                      <a:pt x="2858" y="8003"/>
                      <a:pt x="2893" y="7979"/>
                    </a:cubicBezTo>
                    <a:lnTo>
                      <a:pt x="6060" y="4812"/>
                    </a:lnTo>
                    <a:cubicBezTo>
                      <a:pt x="6072" y="4794"/>
                      <a:pt x="6099" y="4785"/>
                      <a:pt x="6126" y="4785"/>
                    </a:cubicBezTo>
                    <a:close/>
                    <a:moveTo>
                      <a:pt x="4179" y="7396"/>
                    </a:moveTo>
                    <a:lnTo>
                      <a:pt x="5048" y="8253"/>
                    </a:lnTo>
                    <a:lnTo>
                      <a:pt x="4739" y="8586"/>
                    </a:lnTo>
                    <a:lnTo>
                      <a:pt x="4715" y="8586"/>
                    </a:lnTo>
                    <a:lnTo>
                      <a:pt x="3858" y="7729"/>
                    </a:lnTo>
                    <a:lnTo>
                      <a:pt x="4179" y="7396"/>
                    </a:lnTo>
                    <a:close/>
                    <a:moveTo>
                      <a:pt x="3608" y="7944"/>
                    </a:moveTo>
                    <a:lnTo>
                      <a:pt x="4048" y="8396"/>
                    </a:lnTo>
                    <a:lnTo>
                      <a:pt x="3679" y="8801"/>
                    </a:lnTo>
                    <a:cubicBezTo>
                      <a:pt x="3667" y="8813"/>
                      <a:pt x="3632" y="8813"/>
                      <a:pt x="3620" y="8813"/>
                    </a:cubicBezTo>
                    <a:cubicBezTo>
                      <a:pt x="3608" y="8813"/>
                      <a:pt x="3584" y="8813"/>
                      <a:pt x="3560" y="8801"/>
                    </a:cubicBezTo>
                    <a:lnTo>
                      <a:pt x="3155" y="8396"/>
                    </a:lnTo>
                    <a:cubicBezTo>
                      <a:pt x="3191" y="8384"/>
                      <a:pt x="3203" y="8360"/>
                      <a:pt x="3215" y="8336"/>
                    </a:cubicBezTo>
                    <a:lnTo>
                      <a:pt x="3608" y="7944"/>
                    </a:lnTo>
                    <a:close/>
                    <a:moveTo>
                      <a:pt x="10687" y="1"/>
                    </a:moveTo>
                    <a:cubicBezTo>
                      <a:pt x="10658" y="1"/>
                      <a:pt x="10627" y="5"/>
                      <a:pt x="10597" y="14"/>
                    </a:cubicBezTo>
                    <a:cubicBezTo>
                      <a:pt x="9894" y="228"/>
                      <a:pt x="7918" y="800"/>
                      <a:pt x="7263" y="1002"/>
                    </a:cubicBezTo>
                    <a:cubicBezTo>
                      <a:pt x="7239" y="1014"/>
                      <a:pt x="7215" y="1014"/>
                      <a:pt x="7192" y="1038"/>
                    </a:cubicBezTo>
                    <a:lnTo>
                      <a:pt x="4953" y="3276"/>
                    </a:lnTo>
                    <a:lnTo>
                      <a:pt x="3965" y="3360"/>
                    </a:lnTo>
                    <a:cubicBezTo>
                      <a:pt x="2548" y="3479"/>
                      <a:pt x="1203" y="4110"/>
                      <a:pt x="215" y="5110"/>
                    </a:cubicBezTo>
                    <a:cubicBezTo>
                      <a:pt x="0" y="5312"/>
                      <a:pt x="131" y="5681"/>
                      <a:pt x="429" y="5705"/>
                    </a:cubicBezTo>
                    <a:lnTo>
                      <a:pt x="2370" y="5860"/>
                    </a:lnTo>
                    <a:lnTo>
                      <a:pt x="2179" y="6062"/>
                    </a:lnTo>
                    <a:cubicBezTo>
                      <a:pt x="2060" y="6181"/>
                      <a:pt x="2060" y="6384"/>
                      <a:pt x="2179" y="6503"/>
                    </a:cubicBezTo>
                    <a:lnTo>
                      <a:pt x="2370" y="6693"/>
                    </a:lnTo>
                    <a:lnTo>
                      <a:pt x="1977" y="7086"/>
                    </a:lnTo>
                    <a:cubicBezTo>
                      <a:pt x="1834" y="7229"/>
                      <a:pt x="1834" y="7491"/>
                      <a:pt x="1977" y="7634"/>
                    </a:cubicBezTo>
                    <a:lnTo>
                      <a:pt x="3370" y="9015"/>
                    </a:lnTo>
                    <a:cubicBezTo>
                      <a:pt x="3441" y="9092"/>
                      <a:pt x="3539" y="9131"/>
                      <a:pt x="3639" y="9131"/>
                    </a:cubicBezTo>
                    <a:cubicBezTo>
                      <a:pt x="3739" y="9131"/>
                      <a:pt x="3840" y="9092"/>
                      <a:pt x="3917" y="9015"/>
                    </a:cubicBezTo>
                    <a:lnTo>
                      <a:pt x="4298" y="8634"/>
                    </a:lnTo>
                    <a:lnTo>
                      <a:pt x="4477" y="8813"/>
                    </a:lnTo>
                    <a:cubicBezTo>
                      <a:pt x="4548" y="8878"/>
                      <a:pt x="4635" y="8911"/>
                      <a:pt x="4720" y="8911"/>
                    </a:cubicBezTo>
                    <a:cubicBezTo>
                      <a:pt x="4804" y="8911"/>
                      <a:pt x="4888" y="8878"/>
                      <a:pt x="4953" y="8813"/>
                    </a:cubicBezTo>
                    <a:lnTo>
                      <a:pt x="5156" y="8622"/>
                    </a:lnTo>
                    <a:lnTo>
                      <a:pt x="5310" y="10551"/>
                    </a:lnTo>
                    <a:cubicBezTo>
                      <a:pt x="5334" y="10682"/>
                      <a:pt x="5418" y="10801"/>
                      <a:pt x="5537" y="10849"/>
                    </a:cubicBezTo>
                    <a:cubicBezTo>
                      <a:pt x="5577" y="10863"/>
                      <a:pt x="5618" y="10870"/>
                      <a:pt x="5658" y="10870"/>
                    </a:cubicBezTo>
                    <a:cubicBezTo>
                      <a:pt x="5750" y="10870"/>
                      <a:pt x="5840" y="10835"/>
                      <a:pt x="5906" y="10777"/>
                    </a:cubicBezTo>
                    <a:cubicBezTo>
                      <a:pt x="6537" y="10146"/>
                      <a:pt x="7001" y="9420"/>
                      <a:pt x="7299" y="8598"/>
                    </a:cubicBezTo>
                    <a:cubicBezTo>
                      <a:pt x="7323" y="8515"/>
                      <a:pt x="7275" y="8420"/>
                      <a:pt x="7203" y="8396"/>
                    </a:cubicBezTo>
                    <a:cubicBezTo>
                      <a:pt x="7184" y="8388"/>
                      <a:pt x="7164" y="8384"/>
                      <a:pt x="7144" y="8384"/>
                    </a:cubicBezTo>
                    <a:cubicBezTo>
                      <a:pt x="7079" y="8384"/>
                      <a:pt x="7019" y="8425"/>
                      <a:pt x="7001" y="8479"/>
                    </a:cubicBezTo>
                    <a:cubicBezTo>
                      <a:pt x="6715" y="9253"/>
                      <a:pt x="6263" y="9956"/>
                      <a:pt x="5691" y="10539"/>
                    </a:cubicBezTo>
                    <a:cubicBezTo>
                      <a:pt x="5682" y="10544"/>
                      <a:pt x="5670" y="10547"/>
                      <a:pt x="5659" y="10547"/>
                    </a:cubicBezTo>
                    <a:cubicBezTo>
                      <a:pt x="5644" y="10547"/>
                      <a:pt x="5632" y="10541"/>
                      <a:pt x="5632" y="10527"/>
                    </a:cubicBezTo>
                    <a:lnTo>
                      <a:pt x="5429" y="8325"/>
                    </a:lnTo>
                    <a:lnTo>
                      <a:pt x="7382" y="6372"/>
                    </a:lnTo>
                    <a:lnTo>
                      <a:pt x="7382" y="6372"/>
                    </a:lnTo>
                    <a:cubicBezTo>
                      <a:pt x="7323" y="7158"/>
                      <a:pt x="7299" y="7372"/>
                      <a:pt x="7203" y="7765"/>
                    </a:cubicBezTo>
                    <a:cubicBezTo>
                      <a:pt x="7192" y="7860"/>
                      <a:pt x="7239" y="7944"/>
                      <a:pt x="7323" y="7967"/>
                    </a:cubicBezTo>
                    <a:cubicBezTo>
                      <a:pt x="7332" y="7969"/>
                      <a:pt x="7342" y="7969"/>
                      <a:pt x="7351" y="7969"/>
                    </a:cubicBezTo>
                    <a:cubicBezTo>
                      <a:pt x="7434" y="7969"/>
                      <a:pt x="7502" y="7923"/>
                      <a:pt x="7513" y="7848"/>
                    </a:cubicBezTo>
                    <a:cubicBezTo>
                      <a:pt x="7620" y="7348"/>
                      <a:pt x="7632" y="7134"/>
                      <a:pt x="7727" y="6027"/>
                    </a:cubicBezTo>
                    <a:lnTo>
                      <a:pt x="9954" y="3800"/>
                    </a:lnTo>
                    <a:cubicBezTo>
                      <a:pt x="9978" y="3776"/>
                      <a:pt x="9990" y="3753"/>
                      <a:pt x="10001" y="3717"/>
                    </a:cubicBezTo>
                    <a:lnTo>
                      <a:pt x="10454" y="2205"/>
                    </a:lnTo>
                    <a:lnTo>
                      <a:pt x="10990" y="383"/>
                    </a:lnTo>
                    <a:cubicBezTo>
                      <a:pt x="11042" y="196"/>
                      <a:pt x="10885" y="1"/>
                      <a:pt x="106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33" name="Google Shape;11682;p57">
                <a:extLst>
                  <a:ext uri="{FF2B5EF4-FFF2-40B4-BE49-F238E27FC236}">
                    <a16:creationId xmlns:a16="http://schemas.microsoft.com/office/drawing/2014/main" id="{15379C92-3EFC-446F-BFEF-F0716E0D57DB}"/>
                  </a:ext>
                </a:extLst>
              </p:cNvPr>
              <p:cNvSpPr/>
              <p:nvPr/>
            </p:nvSpPr>
            <p:spPr>
              <a:xfrm>
                <a:off x="1951705" y="4367117"/>
                <a:ext cx="86062" cy="65437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056" extrusionOk="0">
                    <a:moveTo>
                      <a:pt x="905" y="1"/>
                    </a:moveTo>
                    <a:cubicBezTo>
                      <a:pt x="881" y="1"/>
                      <a:pt x="857" y="7"/>
                      <a:pt x="834" y="20"/>
                    </a:cubicBezTo>
                    <a:cubicBezTo>
                      <a:pt x="167" y="330"/>
                      <a:pt x="0" y="1211"/>
                      <a:pt x="524" y="1746"/>
                    </a:cubicBezTo>
                    <a:cubicBezTo>
                      <a:pt x="739" y="1949"/>
                      <a:pt x="1000" y="2056"/>
                      <a:pt x="1274" y="2056"/>
                    </a:cubicBezTo>
                    <a:cubicBezTo>
                      <a:pt x="2227" y="2056"/>
                      <a:pt x="2703" y="913"/>
                      <a:pt x="2024" y="234"/>
                    </a:cubicBezTo>
                    <a:cubicBezTo>
                      <a:pt x="1941" y="151"/>
                      <a:pt x="1834" y="80"/>
                      <a:pt x="1715" y="20"/>
                    </a:cubicBezTo>
                    <a:cubicBezTo>
                      <a:pt x="1696" y="10"/>
                      <a:pt x="1674" y="6"/>
                      <a:pt x="1652" y="6"/>
                    </a:cubicBezTo>
                    <a:cubicBezTo>
                      <a:pt x="1592" y="6"/>
                      <a:pt x="1530" y="39"/>
                      <a:pt x="1512" y="91"/>
                    </a:cubicBezTo>
                    <a:cubicBezTo>
                      <a:pt x="1477" y="163"/>
                      <a:pt x="1512" y="270"/>
                      <a:pt x="1584" y="294"/>
                    </a:cubicBezTo>
                    <a:cubicBezTo>
                      <a:pt x="2060" y="508"/>
                      <a:pt x="2167" y="1127"/>
                      <a:pt x="1810" y="1508"/>
                    </a:cubicBezTo>
                    <a:cubicBezTo>
                      <a:pt x="1667" y="1645"/>
                      <a:pt x="1477" y="1714"/>
                      <a:pt x="1285" y="1714"/>
                    </a:cubicBezTo>
                    <a:cubicBezTo>
                      <a:pt x="1093" y="1714"/>
                      <a:pt x="899" y="1645"/>
                      <a:pt x="750" y="1508"/>
                    </a:cubicBezTo>
                    <a:cubicBezTo>
                      <a:pt x="381" y="1127"/>
                      <a:pt x="500" y="520"/>
                      <a:pt x="977" y="294"/>
                    </a:cubicBezTo>
                    <a:cubicBezTo>
                      <a:pt x="1048" y="270"/>
                      <a:pt x="1096" y="163"/>
                      <a:pt x="1048" y="91"/>
                    </a:cubicBezTo>
                    <a:cubicBezTo>
                      <a:pt x="1022" y="40"/>
                      <a:pt x="966" y="1"/>
                      <a:pt x="9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1355" name="Google Shape;11804;p57">
              <a:extLst>
                <a:ext uri="{FF2B5EF4-FFF2-40B4-BE49-F238E27FC236}">
                  <a16:creationId xmlns:a16="http://schemas.microsoft.com/office/drawing/2014/main" id="{98A073CF-DFB8-423E-832D-2A8C013B7353}"/>
                </a:ext>
              </a:extLst>
            </p:cNvPr>
            <p:cNvSpPr/>
            <p:nvPr/>
          </p:nvSpPr>
          <p:spPr>
            <a:xfrm>
              <a:off x="2254742" y="5005469"/>
              <a:ext cx="474993" cy="475503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443" name="组合 1442">
            <a:extLst>
              <a:ext uri="{FF2B5EF4-FFF2-40B4-BE49-F238E27FC236}">
                <a16:creationId xmlns:a16="http://schemas.microsoft.com/office/drawing/2014/main" id="{9A828F65-28DF-4116-ABB5-36A9361F7EC5}"/>
              </a:ext>
            </a:extLst>
          </p:cNvPr>
          <p:cNvGrpSpPr/>
          <p:nvPr/>
        </p:nvGrpSpPr>
        <p:grpSpPr>
          <a:xfrm>
            <a:off x="5655345" y="1347418"/>
            <a:ext cx="420664" cy="4188454"/>
            <a:chOff x="5454709" y="1481735"/>
            <a:chExt cx="471939" cy="4698987"/>
          </a:xfrm>
        </p:grpSpPr>
        <p:grpSp>
          <p:nvGrpSpPr>
            <p:cNvPr id="717" name="Google Shape;11166;p57">
              <a:extLst>
                <a:ext uri="{FF2B5EF4-FFF2-40B4-BE49-F238E27FC236}">
                  <a16:creationId xmlns:a16="http://schemas.microsoft.com/office/drawing/2014/main" id="{4CD2450C-54A8-4CF5-B559-438EF7F873A0}"/>
                </a:ext>
              </a:extLst>
            </p:cNvPr>
            <p:cNvGrpSpPr/>
            <p:nvPr/>
          </p:nvGrpSpPr>
          <p:grpSpPr>
            <a:xfrm>
              <a:off x="5457977" y="1481735"/>
              <a:ext cx="465403" cy="306732"/>
              <a:chOff x="3988156" y="1568461"/>
              <a:chExt cx="349052" cy="230049"/>
            </a:xfrm>
            <a:solidFill>
              <a:schemeClr val="tx1"/>
            </a:solidFill>
          </p:grpSpPr>
          <p:sp>
            <p:nvSpPr>
              <p:cNvPr id="718" name="Google Shape;11167;p57">
                <a:extLst>
                  <a:ext uri="{FF2B5EF4-FFF2-40B4-BE49-F238E27FC236}">
                    <a16:creationId xmlns:a16="http://schemas.microsoft.com/office/drawing/2014/main" id="{20E651C2-A420-473C-8751-F8AD45D52B60}"/>
                  </a:ext>
                </a:extLst>
              </p:cNvPr>
              <p:cNvSpPr/>
              <p:nvPr/>
            </p:nvSpPr>
            <p:spPr>
              <a:xfrm>
                <a:off x="3988156" y="1571135"/>
                <a:ext cx="349052" cy="227376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7144" extrusionOk="0">
                    <a:moveTo>
                      <a:pt x="3203" y="322"/>
                    </a:moveTo>
                    <a:cubicBezTo>
                      <a:pt x="3489" y="322"/>
                      <a:pt x="3763" y="429"/>
                      <a:pt x="3977" y="631"/>
                    </a:cubicBezTo>
                    <a:lnTo>
                      <a:pt x="6168" y="2703"/>
                    </a:lnTo>
                    <a:lnTo>
                      <a:pt x="4930" y="2703"/>
                    </a:lnTo>
                    <a:lnTo>
                      <a:pt x="3072" y="322"/>
                    </a:lnTo>
                    <a:close/>
                    <a:moveTo>
                      <a:pt x="9240" y="3012"/>
                    </a:moveTo>
                    <a:cubicBezTo>
                      <a:pt x="9514" y="3036"/>
                      <a:pt x="9752" y="3143"/>
                      <a:pt x="9942" y="3346"/>
                    </a:cubicBezTo>
                    <a:lnTo>
                      <a:pt x="10049" y="3441"/>
                    </a:lnTo>
                    <a:lnTo>
                      <a:pt x="9406" y="3441"/>
                    </a:lnTo>
                    <a:lnTo>
                      <a:pt x="9406" y="3453"/>
                    </a:lnTo>
                    <a:cubicBezTo>
                      <a:pt x="9323" y="3453"/>
                      <a:pt x="9240" y="3370"/>
                      <a:pt x="9240" y="3286"/>
                    </a:cubicBezTo>
                    <a:lnTo>
                      <a:pt x="9240" y="3012"/>
                    </a:lnTo>
                    <a:close/>
                    <a:moveTo>
                      <a:pt x="6894" y="3715"/>
                    </a:moveTo>
                    <a:lnTo>
                      <a:pt x="3977" y="6477"/>
                    </a:lnTo>
                    <a:cubicBezTo>
                      <a:pt x="3763" y="6679"/>
                      <a:pt x="3501" y="6799"/>
                      <a:pt x="3203" y="6799"/>
                    </a:cubicBezTo>
                    <a:lnTo>
                      <a:pt x="3072" y="6799"/>
                    </a:lnTo>
                    <a:lnTo>
                      <a:pt x="5466" y="3715"/>
                    </a:lnTo>
                    <a:close/>
                    <a:moveTo>
                      <a:pt x="2953" y="0"/>
                    </a:moveTo>
                    <a:cubicBezTo>
                      <a:pt x="2846" y="0"/>
                      <a:pt x="2751" y="60"/>
                      <a:pt x="2703" y="143"/>
                    </a:cubicBezTo>
                    <a:cubicBezTo>
                      <a:pt x="2668" y="238"/>
                      <a:pt x="2679" y="333"/>
                      <a:pt x="2739" y="429"/>
                    </a:cubicBezTo>
                    <a:lnTo>
                      <a:pt x="4513" y="2703"/>
                    </a:lnTo>
                    <a:lnTo>
                      <a:pt x="2191" y="2703"/>
                    </a:lnTo>
                    <a:cubicBezTo>
                      <a:pt x="2096" y="2703"/>
                      <a:pt x="2013" y="2655"/>
                      <a:pt x="1953" y="2572"/>
                    </a:cubicBezTo>
                    <a:lnTo>
                      <a:pt x="1239" y="1334"/>
                    </a:lnTo>
                    <a:cubicBezTo>
                      <a:pt x="1132" y="1155"/>
                      <a:pt x="941" y="1048"/>
                      <a:pt x="727" y="1048"/>
                    </a:cubicBezTo>
                    <a:lnTo>
                      <a:pt x="274" y="1048"/>
                    </a:lnTo>
                    <a:cubicBezTo>
                      <a:pt x="120" y="1048"/>
                      <a:pt x="1" y="1167"/>
                      <a:pt x="1" y="1322"/>
                    </a:cubicBezTo>
                    <a:lnTo>
                      <a:pt x="1" y="3834"/>
                    </a:lnTo>
                    <a:cubicBezTo>
                      <a:pt x="1" y="4167"/>
                      <a:pt x="274" y="4429"/>
                      <a:pt x="596" y="4429"/>
                    </a:cubicBezTo>
                    <a:lnTo>
                      <a:pt x="1977" y="4429"/>
                    </a:lnTo>
                    <a:cubicBezTo>
                      <a:pt x="2072" y="4429"/>
                      <a:pt x="2144" y="4358"/>
                      <a:pt x="2144" y="4263"/>
                    </a:cubicBezTo>
                    <a:cubicBezTo>
                      <a:pt x="2144" y="4179"/>
                      <a:pt x="2072" y="4096"/>
                      <a:pt x="1977" y="4096"/>
                    </a:cubicBezTo>
                    <a:lnTo>
                      <a:pt x="596" y="4096"/>
                    </a:lnTo>
                    <a:cubicBezTo>
                      <a:pt x="453" y="4096"/>
                      <a:pt x="310" y="3977"/>
                      <a:pt x="310" y="3822"/>
                    </a:cubicBezTo>
                    <a:lnTo>
                      <a:pt x="310" y="1369"/>
                    </a:lnTo>
                    <a:lnTo>
                      <a:pt x="727" y="1369"/>
                    </a:lnTo>
                    <a:cubicBezTo>
                      <a:pt x="834" y="1369"/>
                      <a:pt x="905" y="1405"/>
                      <a:pt x="965" y="1500"/>
                    </a:cubicBezTo>
                    <a:lnTo>
                      <a:pt x="1679" y="2739"/>
                    </a:lnTo>
                    <a:cubicBezTo>
                      <a:pt x="1786" y="2905"/>
                      <a:pt x="1977" y="3036"/>
                      <a:pt x="2191" y="3036"/>
                    </a:cubicBezTo>
                    <a:lnTo>
                      <a:pt x="8895" y="3036"/>
                    </a:lnTo>
                    <a:lnTo>
                      <a:pt x="8895" y="3298"/>
                    </a:lnTo>
                    <a:cubicBezTo>
                      <a:pt x="8895" y="3572"/>
                      <a:pt x="9109" y="3774"/>
                      <a:pt x="9371" y="3774"/>
                    </a:cubicBezTo>
                    <a:lnTo>
                      <a:pt x="10323" y="3774"/>
                    </a:lnTo>
                    <a:lnTo>
                      <a:pt x="10538" y="3977"/>
                    </a:lnTo>
                    <a:cubicBezTo>
                      <a:pt x="10561" y="4012"/>
                      <a:pt x="10597" y="4060"/>
                      <a:pt x="10597" y="4096"/>
                    </a:cubicBezTo>
                    <a:lnTo>
                      <a:pt x="6930" y="4096"/>
                    </a:lnTo>
                    <a:lnTo>
                      <a:pt x="7382" y="3679"/>
                    </a:lnTo>
                    <a:cubicBezTo>
                      <a:pt x="7430" y="3643"/>
                      <a:pt x="7442" y="3560"/>
                      <a:pt x="7430" y="3501"/>
                    </a:cubicBezTo>
                    <a:cubicBezTo>
                      <a:pt x="7394" y="3453"/>
                      <a:pt x="7335" y="3405"/>
                      <a:pt x="7275" y="3405"/>
                    </a:cubicBezTo>
                    <a:lnTo>
                      <a:pt x="5454" y="3405"/>
                    </a:lnTo>
                    <a:cubicBezTo>
                      <a:pt x="5358" y="3405"/>
                      <a:pt x="5287" y="3453"/>
                      <a:pt x="5239" y="3501"/>
                    </a:cubicBezTo>
                    <a:lnTo>
                      <a:pt x="4775" y="4096"/>
                    </a:lnTo>
                    <a:lnTo>
                      <a:pt x="2739" y="4096"/>
                    </a:lnTo>
                    <a:cubicBezTo>
                      <a:pt x="2656" y="4096"/>
                      <a:pt x="2572" y="4179"/>
                      <a:pt x="2572" y="4263"/>
                    </a:cubicBezTo>
                    <a:cubicBezTo>
                      <a:pt x="2572" y="4358"/>
                      <a:pt x="2656" y="4429"/>
                      <a:pt x="2739" y="4429"/>
                    </a:cubicBezTo>
                    <a:lnTo>
                      <a:pt x="4525" y="4429"/>
                    </a:lnTo>
                    <a:lnTo>
                      <a:pt x="2751" y="6703"/>
                    </a:lnTo>
                    <a:cubicBezTo>
                      <a:pt x="2691" y="6787"/>
                      <a:pt x="2679" y="6906"/>
                      <a:pt x="2727" y="6989"/>
                    </a:cubicBezTo>
                    <a:cubicBezTo>
                      <a:pt x="2763" y="7084"/>
                      <a:pt x="2858" y="7144"/>
                      <a:pt x="2965" y="7144"/>
                    </a:cubicBezTo>
                    <a:lnTo>
                      <a:pt x="3203" y="7144"/>
                    </a:lnTo>
                    <a:cubicBezTo>
                      <a:pt x="3572" y="7144"/>
                      <a:pt x="3930" y="7001"/>
                      <a:pt x="4203" y="6739"/>
                    </a:cubicBezTo>
                    <a:lnTo>
                      <a:pt x="6644" y="4429"/>
                    </a:lnTo>
                    <a:lnTo>
                      <a:pt x="10716" y="4429"/>
                    </a:lnTo>
                    <a:cubicBezTo>
                      <a:pt x="10847" y="4429"/>
                      <a:pt x="10966" y="4322"/>
                      <a:pt x="10966" y="4179"/>
                    </a:cubicBezTo>
                    <a:cubicBezTo>
                      <a:pt x="10954" y="4001"/>
                      <a:pt x="10895" y="3846"/>
                      <a:pt x="10788" y="3751"/>
                    </a:cubicBezTo>
                    <a:lnTo>
                      <a:pt x="10168" y="3120"/>
                    </a:lnTo>
                    <a:cubicBezTo>
                      <a:pt x="9895" y="2858"/>
                      <a:pt x="9526" y="2703"/>
                      <a:pt x="9156" y="2703"/>
                    </a:cubicBezTo>
                    <a:lnTo>
                      <a:pt x="6620" y="2703"/>
                    </a:lnTo>
                    <a:lnTo>
                      <a:pt x="4180" y="393"/>
                    </a:lnTo>
                    <a:cubicBezTo>
                      <a:pt x="3918" y="143"/>
                      <a:pt x="3561" y="0"/>
                      <a:pt x="31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19" name="Google Shape;11168;p57">
                <a:extLst>
                  <a:ext uri="{FF2B5EF4-FFF2-40B4-BE49-F238E27FC236}">
                    <a16:creationId xmlns:a16="http://schemas.microsoft.com/office/drawing/2014/main" id="{65186B92-F962-4350-B290-B427DD288F48}"/>
                  </a:ext>
                </a:extLst>
              </p:cNvPr>
              <p:cNvSpPr/>
              <p:nvPr/>
            </p:nvSpPr>
            <p:spPr>
              <a:xfrm>
                <a:off x="4188256" y="1568461"/>
                <a:ext cx="146661" cy="61809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1942" extrusionOk="0">
                    <a:moveTo>
                      <a:pt x="2274" y="1"/>
                    </a:moveTo>
                    <a:cubicBezTo>
                      <a:pt x="1726" y="1"/>
                      <a:pt x="1250" y="382"/>
                      <a:pt x="1095" y="882"/>
                    </a:cubicBezTo>
                    <a:cubicBezTo>
                      <a:pt x="1036" y="870"/>
                      <a:pt x="976" y="870"/>
                      <a:pt x="905" y="870"/>
                    </a:cubicBezTo>
                    <a:cubicBezTo>
                      <a:pt x="393" y="870"/>
                      <a:pt x="0" y="1263"/>
                      <a:pt x="0" y="1775"/>
                    </a:cubicBezTo>
                    <a:cubicBezTo>
                      <a:pt x="12" y="1882"/>
                      <a:pt x="83" y="1941"/>
                      <a:pt x="179" y="1941"/>
                    </a:cubicBezTo>
                    <a:lnTo>
                      <a:pt x="2929" y="1941"/>
                    </a:lnTo>
                    <a:cubicBezTo>
                      <a:pt x="3012" y="1941"/>
                      <a:pt x="3096" y="1870"/>
                      <a:pt x="3096" y="1775"/>
                    </a:cubicBezTo>
                    <a:cubicBezTo>
                      <a:pt x="3096" y="1680"/>
                      <a:pt x="3012" y="1608"/>
                      <a:pt x="2929" y="1608"/>
                    </a:cubicBezTo>
                    <a:lnTo>
                      <a:pt x="357" y="1608"/>
                    </a:lnTo>
                    <a:cubicBezTo>
                      <a:pt x="429" y="1358"/>
                      <a:pt x="655" y="1179"/>
                      <a:pt x="917" y="1179"/>
                    </a:cubicBezTo>
                    <a:cubicBezTo>
                      <a:pt x="1012" y="1179"/>
                      <a:pt x="1084" y="1191"/>
                      <a:pt x="1155" y="1239"/>
                    </a:cubicBezTo>
                    <a:cubicBezTo>
                      <a:pt x="1179" y="1245"/>
                      <a:pt x="1206" y="1248"/>
                      <a:pt x="1232" y="1248"/>
                    </a:cubicBezTo>
                    <a:cubicBezTo>
                      <a:pt x="1259" y="1248"/>
                      <a:pt x="1286" y="1245"/>
                      <a:pt x="1310" y="1239"/>
                    </a:cubicBezTo>
                    <a:cubicBezTo>
                      <a:pt x="1345" y="1203"/>
                      <a:pt x="1381" y="1168"/>
                      <a:pt x="1381" y="1120"/>
                    </a:cubicBezTo>
                    <a:cubicBezTo>
                      <a:pt x="1441" y="667"/>
                      <a:pt x="1822" y="334"/>
                      <a:pt x="2274" y="334"/>
                    </a:cubicBezTo>
                    <a:cubicBezTo>
                      <a:pt x="2691" y="334"/>
                      <a:pt x="3048" y="608"/>
                      <a:pt x="3155" y="1001"/>
                    </a:cubicBezTo>
                    <a:cubicBezTo>
                      <a:pt x="3167" y="1048"/>
                      <a:pt x="3191" y="1072"/>
                      <a:pt x="3227" y="1108"/>
                    </a:cubicBezTo>
                    <a:cubicBezTo>
                      <a:pt x="3241" y="1122"/>
                      <a:pt x="3267" y="1128"/>
                      <a:pt x="3296" y="1128"/>
                    </a:cubicBezTo>
                    <a:cubicBezTo>
                      <a:pt x="3316" y="1128"/>
                      <a:pt x="3338" y="1125"/>
                      <a:pt x="3358" y="1120"/>
                    </a:cubicBezTo>
                    <a:cubicBezTo>
                      <a:pt x="3429" y="1084"/>
                      <a:pt x="3512" y="1072"/>
                      <a:pt x="3584" y="1072"/>
                    </a:cubicBezTo>
                    <a:cubicBezTo>
                      <a:pt x="3905" y="1072"/>
                      <a:pt x="4191" y="1310"/>
                      <a:pt x="4262" y="1608"/>
                    </a:cubicBezTo>
                    <a:lnTo>
                      <a:pt x="3667" y="1608"/>
                    </a:lnTo>
                    <a:cubicBezTo>
                      <a:pt x="3584" y="1608"/>
                      <a:pt x="3512" y="1680"/>
                      <a:pt x="3512" y="1775"/>
                    </a:cubicBezTo>
                    <a:cubicBezTo>
                      <a:pt x="3512" y="1870"/>
                      <a:pt x="3584" y="1941"/>
                      <a:pt x="3667" y="1941"/>
                    </a:cubicBezTo>
                    <a:lnTo>
                      <a:pt x="4441" y="1941"/>
                    </a:lnTo>
                    <a:cubicBezTo>
                      <a:pt x="4536" y="1941"/>
                      <a:pt x="4608" y="1870"/>
                      <a:pt x="4608" y="1775"/>
                    </a:cubicBezTo>
                    <a:cubicBezTo>
                      <a:pt x="4608" y="1203"/>
                      <a:pt x="4143" y="751"/>
                      <a:pt x="3584" y="751"/>
                    </a:cubicBezTo>
                    <a:cubicBezTo>
                      <a:pt x="3524" y="751"/>
                      <a:pt x="3465" y="751"/>
                      <a:pt x="3405" y="763"/>
                    </a:cubicBezTo>
                    <a:cubicBezTo>
                      <a:pt x="3227" y="298"/>
                      <a:pt x="2774" y="1"/>
                      <a:pt x="22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20" name="Google Shape;11169;p57">
                <a:extLst>
                  <a:ext uri="{FF2B5EF4-FFF2-40B4-BE49-F238E27FC236}">
                    <a16:creationId xmlns:a16="http://schemas.microsoft.com/office/drawing/2014/main" id="{31DA932E-B0EE-46D3-9235-631E561F9B68}"/>
                  </a:ext>
                </a:extLst>
              </p:cNvPr>
              <p:cNvSpPr/>
              <p:nvPr/>
            </p:nvSpPr>
            <p:spPr>
              <a:xfrm>
                <a:off x="4123805" y="1677598"/>
                <a:ext cx="13304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3" y="1"/>
                    </a:moveTo>
                    <a:cubicBezTo>
                      <a:pt x="84" y="1"/>
                      <a:pt x="1" y="84"/>
                      <a:pt x="1" y="203"/>
                    </a:cubicBezTo>
                    <a:cubicBezTo>
                      <a:pt x="1" y="322"/>
                      <a:pt x="84" y="417"/>
                      <a:pt x="203" y="417"/>
                    </a:cubicBezTo>
                    <a:cubicBezTo>
                      <a:pt x="311" y="417"/>
                      <a:pt x="418" y="322"/>
                      <a:pt x="418" y="203"/>
                    </a:cubicBezTo>
                    <a:cubicBezTo>
                      <a:pt x="418" y="84"/>
                      <a:pt x="322" y="1"/>
                      <a:pt x="20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21" name="Google Shape;11170;p57">
                <a:extLst>
                  <a:ext uri="{FF2B5EF4-FFF2-40B4-BE49-F238E27FC236}">
                    <a16:creationId xmlns:a16="http://schemas.microsoft.com/office/drawing/2014/main" id="{0E0FEE99-255A-4CEA-963D-12FA7B55FF14}"/>
                  </a:ext>
                </a:extLst>
              </p:cNvPr>
              <p:cNvSpPr/>
              <p:nvPr/>
            </p:nvSpPr>
            <p:spPr>
              <a:xfrm>
                <a:off x="4096147" y="1677598"/>
                <a:ext cx="13304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15" y="1"/>
                    </a:moveTo>
                    <a:cubicBezTo>
                      <a:pt x="96" y="1"/>
                      <a:pt x="1" y="84"/>
                      <a:pt x="1" y="203"/>
                    </a:cubicBezTo>
                    <a:cubicBezTo>
                      <a:pt x="1" y="322"/>
                      <a:pt x="96" y="417"/>
                      <a:pt x="215" y="417"/>
                    </a:cubicBezTo>
                    <a:cubicBezTo>
                      <a:pt x="334" y="417"/>
                      <a:pt x="418" y="322"/>
                      <a:pt x="418" y="203"/>
                    </a:cubicBezTo>
                    <a:cubicBezTo>
                      <a:pt x="418" y="84"/>
                      <a:pt x="334" y="1"/>
                      <a:pt x="2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22" name="Google Shape;11171;p57">
                <a:extLst>
                  <a:ext uri="{FF2B5EF4-FFF2-40B4-BE49-F238E27FC236}">
                    <a16:creationId xmlns:a16="http://schemas.microsoft.com/office/drawing/2014/main" id="{AC47F6D0-6954-4E48-886D-DE3610DE1F15}"/>
                  </a:ext>
                </a:extLst>
              </p:cNvPr>
              <p:cNvSpPr/>
              <p:nvPr/>
            </p:nvSpPr>
            <p:spPr>
              <a:xfrm>
                <a:off x="4068871" y="1677598"/>
                <a:ext cx="13686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8" extrusionOk="0">
                    <a:moveTo>
                      <a:pt x="215" y="1"/>
                    </a:moveTo>
                    <a:cubicBezTo>
                      <a:pt x="96" y="1"/>
                      <a:pt x="12" y="84"/>
                      <a:pt x="12" y="203"/>
                    </a:cubicBezTo>
                    <a:cubicBezTo>
                      <a:pt x="1" y="322"/>
                      <a:pt x="96" y="417"/>
                      <a:pt x="215" y="417"/>
                    </a:cubicBezTo>
                    <a:cubicBezTo>
                      <a:pt x="334" y="417"/>
                      <a:pt x="429" y="322"/>
                      <a:pt x="429" y="203"/>
                    </a:cubicBezTo>
                    <a:cubicBezTo>
                      <a:pt x="429" y="84"/>
                      <a:pt x="334" y="1"/>
                      <a:pt x="2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23" name="Google Shape;11172;p57">
                <a:extLst>
                  <a:ext uri="{FF2B5EF4-FFF2-40B4-BE49-F238E27FC236}">
                    <a16:creationId xmlns:a16="http://schemas.microsoft.com/office/drawing/2014/main" id="{B2CC8E08-6CDD-4F70-B4E9-374AFB720524}"/>
                  </a:ext>
                </a:extLst>
              </p:cNvPr>
              <p:cNvSpPr/>
              <p:nvPr/>
            </p:nvSpPr>
            <p:spPr>
              <a:xfrm>
                <a:off x="4041594" y="1677598"/>
                <a:ext cx="13304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15" y="1"/>
                    </a:moveTo>
                    <a:cubicBezTo>
                      <a:pt x="96" y="1"/>
                      <a:pt x="0" y="84"/>
                      <a:pt x="0" y="203"/>
                    </a:cubicBezTo>
                    <a:cubicBezTo>
                      <a:pt x="0" y="322"/>
                      <a:pt x="96" y="417"/>
                      <a:pt x="215" y="417"/>
                    </a:cubicBezTo>
                    <a:cubicBezTo>
                      <a:pt x="334" y="417"/>
                      <a:pt x="417" y="322"/>
                      <a:pt x="417" y="203"/>
                    </a:cubicBezTo>
                    <a:cubicBezTo>
                      <a:pt x="417" y="84"/>
                      <a:pt x="334" y="1"/>
                      <a:pt x="2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24" name="Google Shape;11173;p57">
                <a:extLst>
                  <a:ext uri="{FF2B5EF4-FFF2-40B4-BE49-F238E27FC236}">
                    <a16:creationId xmlns:a16="http://schemas.microsoft.com/office/drawing/2014/main" id="{26398CC8-17C7-4C58-864A-C7EDF0E20374}"/>
                  </a:ext>
                </a:extLst>
              </p:cNvPr>
              <p:cNvSpPr/>
              <p:nvPr/>
            </p:nvSpPr>
            <p:spPr>
              <a:xfrm>
                <a:off x="4239402" y="1677598"/>
                <a:ext cx="13304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8" extrusionOk="0">
                    <a:moveTo>
                      <a:pt x="203" y="1"/>
                    </a:moveTo>
                    <a:cubicBezTo>
                      <a:pt x="84" y="1"/>
                      <a:pt x="0" y="84"/>
                      <a:pt x="0" y="203"/>
                    </a:cubicBezTo>
                    <a:cubicBezTo>
                      <a:pt x="0" y="322"/>
                      <a:pt x="84" y="417"/>
                      <a:pt x="203" y="417"/>
                    </a:cubicBezTo>
                    <a:cubicBezTo>
                      <a:pt x="322" y="417"/>
                      <a:pt x="417" y="322"/>
                      <a:pt x="417" y="203"/>
                    </a:cubicBezTo>
                    <a:cubicBezTo>
                      <a:pt x="417" y="84"/>
                      <a:pt x="322" y="1"/>
                      <a:pt x="20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37" name="Google Shape;11286;p57">
              <a:extLst>
                <a:ext uri="{FF2B5EF4-FFF2-40B4-BE49-F238E27FC236}">
                  <a16:creationId xmlns:a16="http://schemas.microsoft.com/office/drawing/2014/main" id="{296112DA-B8C3-4D56-B6CC-8FC051F05CD2}"/>
                </a:ext>
              </a:extLst>
            </p:cNvPr>
            <p:cNvGrpSpPr/>
            <p:nvPr/>
          </p:nvGrpSpPr>
          <p:grpSpPr>
            <a:xfrm>
              <a:off x="5460502" y="2097090"/>
              <a:ext cx="460353" cy="466464"/>
              <a:chOff x="3979435" y="1976585"/>
              <a:chExt cx="345265" cy="349848"/>
            </a:xfrm>
            <a:solidFill>
              <a:schemeClr val="tx1"/>
            </a:solidFill>
          </p:grpSpPr>
          <p:sp>
            <p:nvSpPr>
              <p:cNvPr id="838" name="Google Shape;11287;p57">
                <a:extLst>
                  <a:ext uri="{FF2B5EF4-FFF2-40B4-BE49-F238E27FC236}">
                    <a16:creationId xmlns:a16="http://schemas.microsoft.com/office/drawing/2014/main" id="{D981A098-FC6B-4907-8C9A-E3FB48F4B456}"/>
                  </a:ext>
                </a:extLst>
              </p:cNvPr>
              <p:cNvSpPr/>
              <p:nvPr/>
            </p:nvSpPr>
            <p:spPr>
              <a:xfrm>
                <a:off x="3979435" y="1976585"/>
                <a:ext cx="345265" cy="349848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10992" extrusionOk="0">
                    <a:moveTo>
                      <a:pt x="6632" y="322"/>
                    </a:moveTo>
                    <a:cubicBezTo>
                      <a:pt x="6859" y="322"/>
                      <a:pt x="7013" y="501"/>
                      <a:pt x="7013" y="715"/>
                    </a:cubicBezTo>
                    <a:cubicBezTo>
                      <a:pt x="7013" y="929"/>
                      <a:pt x="6835" y="1096"/>
                      <a:pt x="6632" y="1096"/>
                    </a:cubicBezTo>
                    <a:lnTo>
                      <a:pt x="4906" y="1096"/>
                    </a:lnTo>
                    <a:cubicBezTo>
                      <a:pt x="4680" y="1096"/>
                      <a:pt x="4513" y="918"/>
                      <a:pt x="4513" y="715"/>
                    </a:cubicBezTo>
                    <a:cubicBezTo>
                      <a:pt x="4513" y="489"/>
                      <a:pt x="4692" y="322"/>
                      <a:pt x="4906" y="322"/>
                    </a:cubicBezTo>
                    <a:close/>
                    <a:moveTo>
                      <a:pt x="5966" y="1429"/>
                    </a:moveTo>
                    <a:lnTo>
                      <a:pt x="5966" y="1965"/>
                    </a:lnTo>
                    <a:lnTo>
                      <a:pt x="5561" y="1965"/>
                    </a:lnTo>
                    <a:lnTo>
                      <a:pt x="5561" y="1429"/>
                    </a:lnTo>
                    <a:close/>
                    <a:moveTo>
                      <a:pt x="5775" y="2289"/>
                    </a:moveTo>
                    <a:cubicBezTo>
                      <a:pt x="6988" y="2289"/>
                      <a:pt x="8193" y="2825"/>
                      <a:pt x="9026" y="3835"/>
                    </a:cubicBezTo>
                    <a:cubicBezTo>
                      <a:pt x="10466" y="5620"/>
                      <a:pt x="10204" y="8276"/>
                      <a:pt x="8407" y="9728"/>
                    </a:cubicBezTo>
                    <a:cubicBezTo>
                      <a:pt x="7623" y="10362"/>
                      <a:pt x="6686" y="10670"/>
                      <a:pt x="5757" y="10670"/>
                    </a:cubicBezTo>
                    <a:cubicBezTo>
                      <a:pt x="4540" y="10670"/>
                      <a:pt x="3337" y="10141"/>
                      <a:pt x="2513" y="9121"/>
                    </a:cubicBezTo>
                    <a:cubicBezTo>
                      <a:pt x="429" y="6561"/>
                      <a:pt x="2001" y="2715"/>
                      <a:pt x="5251" y="2322"/>
                    </a:cubicBezTo>
                    <a:cubicBezTo>
                      <a:pt x="5425" y="2300"/>
                      <a:pt x="5601" y="2289"/>
                      <a:pt x="5775" y="2289"/>
                    </a:cubicBezTo>
                    <a:close/>
                    <a:moveTo>
                      <a:pt x="4906" y="1"/>
                    </a:moveTo>
                    <a:cubicBezTo>
                      <a:pt x="4501" y="1"/>
                      <a:pt x="4192" y="322"/>
                      <a:pt x="4192" y="715"/>
                    </a:cubicBezTo>
                    <a:cubicBezTo>
                      <a:pt x="4192" y="1108"/>
                      <a:pt x="4513" y="1429"/>
                      <a:pt x="4906" y="1429"/>
                    </a:cubicBezTo>
                    <a:lnTo>
                      <a:pt x="5239" y="1429"/>
                    </a:lnTo>
                    <a:lnTo>
                      <a:pt x="5239" y="1989"/>
                    </a:lnTo>
                    <a:cubicBezTo>
                      <a:pt x="1727" y="2394"/>
                      <a:pt x="1" y="6561"/>
                      <a:pt x="2263" y="9323"/>
                    </a:cubicBezTo>
                    <a:cubicBezTo>
                      <a:pt x="3160" y="10423"/>
                      <a:pt x="4463" y="10991"/>
                      <a:pt x="5774" y="10991"/>
                    </a:cubicBezTo>
                    <a:cubicBezTo>
                      <a:pt x="6777" y="10991"/>
                      <a:pt x="7785" y="10659"/>
                      <a:pt x="8621" y="9978"/>
                    </a:cubicBezTo>
                    <a:cubicBezTo>
                      <a:pt x="10550" y="8407"/>
                      <a:pt x="10847" y="5549"/>
                      <a:pt x="9264" y="3632"/>
                    </a:cubicBezTo>
                    <a:cubicBezTo>
                      <a:pt x="8490" y="2680"/>
                      <a:pt x="7406" y="2120"/>
                      <a:pt x="6287" y="1989"/>
                    </a:cubicBezTo>
                    <a:lnTo>
                      <a:pt x="6287" y="1429"/>
                    </a:lnTo>
                    <a:lnTo>
                      <a:pt x="6632" y="1429"/>
                    </a:lnTo>
                    <a:cubicBezTo>
                      <a:pt x="7037" y="1429"/>
                      <a:pt x="7347" y="1096"/>
                      <a:pt x="7347" y="715"/>
                    </a:cubicBezTo>
                    <a:cubicBezTo>
                      <a:pt x="7347" y="310"/>
                      <a:pt x="7013" y="1"/>
                      <a:pt x="663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39" name="Google Shape;11288;p57">
                <a:extLst>
                  <a:ext uri="{FF2B5EF4-FFF2-40B4-BE49-F238E27FC236}">
                    <a16:creationId xmlns:a16="http://schemas.microsoft.com/office/drawing/2014/main" id="{D14968C9-1D53-4A5F-A475-CFE2FE9D3859}"/>
                  </a:ext>
                </a:extLst>
              </p:cNvPr>
              <p:cNvSpPr/>
              <p:nvPr/>
            </p:nvSpPr>
            <p:spPr>
              <a:xfrm>
                <a:off x="4044236" y="2176685"/>
                <a:ext cx="144783" cy="123077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3867" extrusionOk="0">
                    <a:moveTo>
                      <a:pt x="203" y="0"/>
                    </a:moveTo>
                    <a:cubicBezTo>
                      <a:pt x="108" y="0"/>
                      <a:pt x="36" y="84"/>
                      <a:pt x="36" y="167"/>
                    </a:cubicBezTo>
                    <a:cubicBezTo>
                      <a:pt x="36" y="215"/>
                      <a:pt x="1" y="977"/>
                      <a:pt x="405" y="1822"/>
                    </a:cubicBezTo>
                    <a:cubicBezTo>
                      <a:pt x="667" y="2346"/>
                      <a:pt x="1048" y="2798"/>
                      <a:pt x="1525" y="3143"/>
                    </a:cubicBezTo>
                    <a:cubicBezTo>
                      <a:pt x="2186" y="3633"/>
                      <a:pt x="2944" y="3867"/>
                      <a:pt x="3694" y="3867"/>
                    </a:cubicBezTo>
                    <a:cubicBezTo>
                      <a:pt x="3929" y="3867"/>
                      <a:pt x="4164" y="3844"/>
                      <a:pt x="4394" y="3798"/>
                    </a:cubicBezTo>
                    <a:cubicBezTo>
                      <a:pt x="4489" y="3786"/>
                      <a:pt x="4549" y="3691"/>
                      <a:pt x="4537" y="3608"/>
                    </a:cubicBezTo>
                    <a:cubicBezTo>
                      <a:pt x="4526" y="3543"/>
                      <a:pt x="4446" y="3487"/>
                      <a:pt x="4368" y="3487"/>
                    </a:cubicBezTo>
                    <a:cubicBezTo>
                      <a:pt x="4361" y="3487"/>
                      <a:pt x="4354" y="3488"/>
                      <a:pt x="4346" y="3489"/>
                    </a:cubicBezTo>
                    <a:cubicBezTo>
                      <a:pt x="4139" y="3526"/>
                      <a:pt x="3932" y="3545"/>
                      <a:pt x="3725" y="3545"/>
                    </a:cubicBezTo>
                    <a:cubicBezTo>
                      <a:pt x="3018" y="3545"/>
                      <a:pt x="2326" y="3324"/>
                      <a:pt x="1727" y="2882"/>
                    </a:cubicBezTo>
                    <a:cubicBezTo>
                      <a:pt x="275" y="1810"/>
                      <a:pt x="370" y="167"/>
                      <a:pt x="370" y="167"/>
                    </a:cubicBezTo>
                    <a:cubicBezTo>
                      <a:pt x="370" y="84"/>
                      <a:pt x="298" y="0"/>
                      <a:pt x="2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0" name="Google Shape;11289;p57">
                <a:extLst>
                  <a:ext uri="{FF2B5EF4-FFF2-40B4-BE49-F238E27FC236}">
                    <a16:creationId xmlns:a16="http://schemas.microsoft.com/office/drawing/2014/main" id="{A1E4AD53-76C3-4339-B121-9B438995CDA8}"/>
                  </a:ext>
                </a:extLst>
              </p:cNvPr>
              <p:cNvSpPr/>
              <p:nvPr/>
            </p:nvSpPr>
            <p:spPr>
              <a:xfrm>
                <a:off x="4046910" y="2065957"/>
                <a:ext cx="204269" cy="100893"/>
              </a:xfrm>
              <a:custGeom>
                <a:avLst/>
                <a:gdLst/>
                <a:ahLst/>
                <a:cxnLst/>
                <a:rect l="l" t="t" r="r" b="b"/>
                <a:pathLst>
                  <a:path w="6418" h="3170" extrusionOk="0">
                    <a:moveTo>
                      <a:pt x="3655" y="1"/>
                    </a:moveTo>
                    <a:cubicBezTo>
                      <a:pt x="1971" y="1"/>
                      <a:pt x="367" y="1170"/>
                      <a:pt x="12" y="3003"/>
                    </a:cubicBezTo>
                    <a:cubicBezTo>
                      <a:pt x="0" y="3086"/>
                      <a:pt x="71" y="3170"/>
                      <a:pt x="179" y="3170"/>
                    </a:cubicBezTo>
                    <a:cubicBezTo>
                      <a:pt x="250" y="3170"/>
                      <a:pt x="333" y="3110"/>
                      <a:pt x="345" y="3039"/>
                    </a:cubicBezTo>
                    <a:cubicBezTo>
                      <a:pt x="667" y="1358"/>
                      <a:pt x="2122" y="299"/>
                      <a:pt x="3652" y="299"/>
                    </a:cubicBezTo>
                    <a:cubicBezTo>
                      <a:pt x="4332" y="299"/>
                      <a:pt x="5027" y="509"/>
                      <a:pt x="5644" y="967"/>
                    </a:cubicBezTo>
                    <a:cubicBezTo>
                      <a:pt x="5822" y="1098"/>
                      <a:pt x="5965" y="1241"/>
                      <a:pt x="6120" y="1396"/>
                    </a:cubicBezTo>
                    <a:cubicBezTo>
                      <a:pt x="6155" y="1431"/>
                      <a:pt x="6208" y="1454"/>
                      <a:pt x="6257" y="1454"/>
                    </a:cubicBezTo>
                    <a:cubicBezTo>
                      <a:pt x="6290" y="1454"/>
                      <a:pt x="6322" y="1443"/>
                      <a:pt x="6346" y="1419"/>
                    </a:cubicBezTo>
                    <a:cubicBezTo>
                      <a:pt x="6406" y="1360"/>
                      <a:pt x="6417" y="1253"/>
                      <a:pt x="6358" y="1193"/>
                    </a:cubicBezTo>
                    <a:cubicBezTo>
                      <a:pt x="6191" y="1027"/>
                      <a:pt x="6025" y="860"/>
                      <a:pt x="5834" y="729"/>
                    </a:cubicBezTo>
                    <a:cubicBezTo>
                      <a:pt x="5159" y="229"/>
                      <a:pt x="4399" y="1"/>
                      <a:pt x="36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1" name="Google Shape;11290;p57">
                <a:extLst>
                  <a:ext uri="{FF2B5EF4-FFF2-40B4-BE49-F238E27FC236}">
                    <a16:creationId xmlns:a16="http://schemas.microsoft.com/office/drawing/2014/main" id="{621F199B-D135-47B5-BE99-1ED2EFEE354B}"/>
                  </a:ext>
                </a:extLst>
              </p:cNvPr>
              <p:cNvSpPr/>
              <p:nvPr/>
            </p:nvSpPr>
            <p:spPr>
              <a:xfrm>
                <a:off x="4195735" y="2118027"/>
                <a:ext cx="84247" cy="174224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5474" extrusionOk="0">
                    <a:moveTo>
                      <a:pt x="1952" y="0"/>
                    </a:moveTo>
                    <a:cubicBezTo>
                      <a:pt x="1920" y="0"/>
                      <a:pt x="1888" y="11"/>
                      <a:pt x="1861" y="33"/>
                    </a:cubicBezTo>
                    <a:cubicBezTo>
                      <a:pt x="1789" y="81"/>
                      <a:pt x="1753" y="176"/>
                      <a:pt x="1813" y="260"/>
                    </a:cubicBezTo>
                    <a:cubicBezTo>
                      <a:pt x="2158" y="795"/>
                      <a:pt x="2325" y="1403"/>
                      <a:pt x="2325" y="2046"/>
                    </a:cubicBezTo>
                    <a:cubicBezTo>
                      <a:pt x="2325" y="3451"/>
                      <a:pt x="1432" y="4689"/>
                      <a:pt x="182" y="5165"/>
                    </a:cubicBezTo>
                    <a:cubicBezTo>
                      <a:pt x="1" y="5229"/>
                      <a:pt x="67" y="5474"/>
                      <a:pt x="237" y="5474"/>
                    </a:cubicBezTo>
                    <a:cubicBezTo>
                      <a:pt x="257" y="5474"/>
                      <a:pt x="278" y="5470"/>
                      <a:pt x="301" y="5463"/>
                    </a:cubicBezTo>
                    <a:cubicBezTo>
                      <a:pt x="1682" y="4927"/>
                      <a:pt x="2646" y="3593"/>
                      <a:pt x="2646" y="2022"/>
                    </a:cubicBezTo>
                    <a:cubicBezTo>
                      <a:pt x="2646" y="1343"/>
                      <a:pt x="2456" y="653"/>
                      <a:pt x="2087" y="81"/>
                    </a:cubicBezTo>
                    <a:cubicBezTo>
                      <a:pt x="2057" y="29"/>
                      <a:pt x="2004" y="0"/>
                      <a:pt x="195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2" name="Google Shape;11291;p57">
                <a:extLst>
                  <a:ext uri="{FF2B5EF4-FFF2-40B4-BE49-F238E27FC236}">
                    <a16:creationId xmlns:a16="http://schemas.microsoft.com/office/drawing/2014/main" id="{4011E457-2A23-40C2-A99B-4EB9AF4F2501}"/>
                  </a:ext>
                </a:extLst>
              </p:cNvPr>
              <p:cNvSpPr/>
              <p:nvPr/>
            </p:nvSpPr>
            <p:spPr>
              <a:xfrm>
                <a:off x="4109037" y="2161153"/>
                <a:ext cx="81510" cy="55348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1739" extrusionOk="0">
                    <a:moveTo>
                      <a:pt x="1691" y="333"/>
                    </a:moveTo>
                    <a:cubicBezTo>
                      <a:pt x="1965" y="333"/>
                      <a:pt x="2144" y="655"/>
                      <a:pt x="1965" y="881"/>
                    </a:cubicBezTo>
                    <a:cubicBezTo>
                      <a:pt x="1900" y="968"/>
                      <a:pt x="1790" y="1020"/>
                      <a:pt x="1682" y="1020"/>
                    </a:cubicBezTo>
                    <a:cubicBezTo>
                      <a:pt x="1613" y="1020"/>
                      <a:pt x="1545" y="999"/>
                      <a:pt x="1489" y="953"/>
                    </a:cubicBezTo>
                    <a:cubicBezTo>
                      <a:pt x="1215" y="762"/>
                      <a:pt x="1370" y="333"/>
                      <a:pt x="1691" y="333"/>
                    </a:cubicBezTo>
                    <a:close/>
                    <a:moveTo>
                      <a:pt x="1691" y="0"/>
                    </a:moveTo>
                    <a:cubicBezTo>
                      <a:pt x="1584" y="0"/>
                      <a:pt x="1334" y="36"/>
                      <a:pt x="1156" y="274"/>
                    </a:cubicBezTo>
                    <a:cubicBezTo>
                      <a:pt x="1025" y="453"/>
                      <a:pt x="989" y="655"/>
                      <a:pt x="1048" y="845"/>
                    </a:cubicBezTo>
                    <a:lnTo>
                      <a:pt x="132" y="1441"/>
                    </a:lnTo>
                    <a:cubicBezTo>
                      <a:pt x="1" y="1536"/>
                      <a:pt x="60" y="1738"/>
                      <a:pt x="215" y="1738"/>
                    </a:cubicBezTo>
                    <a:cubicBezTo>
                      <a:pt x="310" y="1738"/>
                      <a:pt x="263" y="1726"/>
                      <a:pt x="1215" y="1131"/>
                    </a:cubicBezTo>
                    <a:cubicBezTo>
                      <a:pt x="1347" y="1275"/>
                      <a:pt x="1521" y="1344"/>
                      <a:pt x="1693" y="1344"/>
                    </a:cubicBezTo>
                    <a:cubicBezTo>
                      <a:pt x="1893" y="1344"/>
                      <a:pt x="2093" y="1251"/>
                      <a:pt x="2227" y="1072"/>
                    </a:cubicBezTo>
                    <a:cubicBezTo>
                      <a:pt x="2560" y="631"/>
                      <a:pt x="2251" y="0"/>
                      <a:pt x="16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3" name="Google Shape;11292;p57">
                <a:extLst>
                  <a:ext uri="{FF2B5EF4-FFF2-40B4-BE49-F238E27FC236}">
                    <a16:creationId xmlns:a16="http://schemas.microsoft.com/office/drawing/2014/main" id="{26D4026C-6312-4F95-8903-2FDB949746C1}"/>
                  </a:ext>
                </a:extLst>
              </p:cNvPr>
              <p:cNvSpPr/>
              <p:nvPr/>
            </p:nvSpPr>
            <p:spPr>
              <a:xfrm>
                <a:off x="4157160" y="2083080"/>
                <a:ext cx="10662" cy="29218"/>
              </a:xfrm>
              <a:custGeom>
                <a:avLst/>
                <a:gdLst/>
                <a:ahLst/>
                <a:cxnLst/>
                <a:rect l="l" t="t" r="r" b="b"/>
                <a:pathLst>
                  <a:path w="335" h="918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lnTo>
                      <a:pt x="1" y="762"/>
                    </a:lnTo>
                    <a:cubicBezTo>
                      <a:pt x="1" y="846"/>
                      <a:pt x="72" y="917"/>
                      <a:pt x="167" y="917"/>
                    </a:cubicBezTo>
                    <a:cubicBezTo>
                      <a:pt x="275" y="917"/>
                      <a:pt x="334" y="846"/>
                      <a:pt x="334" y="762"/>
                    </a:cubicBezTo>
                    <a:lnTo>
                      <a:pt x="334" y="167"/>
                    </a:lnTo>
                    <a:cubicBezTo>
                      <a:pt x="334" y="72"/>
                      <a:pt x="263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4" name="Google Shape;11293;p57">
                <a:extLst>
                  <a:ext uri="{FF2B5EF4-FFF2-40B4-BE49-F238E27FC236}">
                    <a16:creationId xmlns:a16="http://schemas.microsoft.com/office/drawing/2014/main" id="{0BBFAE79-CC22-4972-878B-D4AB4CC601EC}"/>
                  </a:ext>
                </a:extLst>
              </p:cNvPr>
              <p:cNvSpPr/>
              <p:nvPr/>
            </p:nvSpPr>
            <p:spPr>
              <a:xfrm>
                <a:off x="4109419" y="2096034"/>
                <a:ext cx="21261" cy="26862"/>
              </a:xfrm>
              <a:custGeom>
                <a:avLst/>
                <a:gdLst/>
                <a:ahLst/>
                <a:cxnLst/>
                <a:rect l="l" t="t" r="r" b="b"/>
                <a:pathLst>
                  <a:path w="668" h="844" extrusionOk="0">
                    <a:moveTo>
                      <a:pt x="183" y="0"/>
                    </a:moveTo>
                    <a:cubicBezTo>
                      <a:pt x="156" y="0"/>
                      <a:pt x="130" y="7"/>
                      <a:pt x="108" y="22"/>
                    </a:cubicBezTo>
                    <a:cubicBezTo>
                      <a:pt x="36" y="70"/>
                      <a:pt x="1" y="177"/>
                      <a:pt x="48" y="248"/>
                    </a:cubicBezTo>
                    <a:lnTo>
                      <a:pt x="346" y="772"/>
                    </a:lnTo>
                    <a:cubicBezTo>
                      <a:pt x="393" y="808"/>
                      <a:pt x="429" y="844"/>
                      <a:pt x="489" y="844"/>
                    </a:cubicBezTo>
                    <a:cubicBezTo>
                      <a:pt x="524" y="844"/>
                      <a:pt x="548" y="844"/>
                      <a:pt x="572" y="832"/>
                    </a:cubicBezTo>
                    <a:cubicBezTo>
                      <a:pt x="643" y="784"/>
                      <a:pt x="667" y="677"/>
                      <a:pt x="632" y="605"/>
                    </a:cubicBezTo>
                    <a:lnTo>
                      <a:pt x="334" y="82"/>
                    </a:lnTo>
                    <a:cubicBezTo>
                      <a:pt x="301" y="33"/>
                      <a:pt x="241" y="0"/>
                      <a:pt x="1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5" name="Google Shape;11294;p57">
                <a:extLst>
                  <a:ext uri="{FF2B5EF4-FFF2-40B4-BE49-F238E27FC236}">
                    <a16:creationId xmlns:a16="http://schemas.microsoft.com/office/drawing/2014/main" id="{8F5986C2-C675-4004-9ED4-A983174BF4BA}"/>
                  </a:ext>
                </a:extLst>
              </p:cNvPr>
              <p:cNvSpPr/>
              <p:nvPr/>
            </p:nvSpPr>
            <p:spPr>
              <a:xfrm>
                <a:off x="4074950" y="2130121"/>
                <a:ext cx="28454" cy="19669"/>
              </a:xfrm>
              <a:custGeom>
                <a:avLst/>
                <a:gdLst/>
                <a:ahLst/>
                <a:cxnLst/>
                <a:rect l="l" t="t" r="r" b="b"/>
                <a:pathLst>
                  <a:path w="894" h="618" extrusionOk="0">
                    <a:moveTo>
                      <a:pt x="188" y="1"/>
                    </a:moveTo>
                    <a:cubicBezTo>
                      <a:pt x="130" y="1"/>
                      <a:pt x="72" y="33"/>
                      <a:pt x="48" y="82"/>
                    </a:cubicBezTo>
                    <a:cubicBezTo>
                      <a:pt x="0" y="154"/>
                      <a:pt x="24" y="261"/>
                      <a:pt x="107" y="308"/>
                    </a:cubicBezTo>
                    <a:lnTo>
                      <a:pt x="619" y="606"/>
                    </a:lnTo>
                    <a:cubicBezTo>
                      <a:pt x="655" y="618"/>
                      <a:pt x="679" y="618"/>
                      <a:pt x="703" y="618"/>
                    </a:cubicBezTo>
                    <a:cubicBezTo>
                      <a:pt x="762" y="618"/>
                      <a:pt x="798" y="594"/>
                      <a:pt x="834" y="546"/>
                    </a:cubicBezTo>
                    <a:cubicBezTo>
                      <a:pt x="893" y="475"/>
                      <a:pt x="881" y="368"/>
                      <a:pt x="786" y="320"/>
                    </a:cubicBezTo>
                    <a:lnTo>
                      <a:pt x="262" y="23"/>
                    </a:lnTo>
                    <a:cubicBezTo>
                      <a:pt x="240" y="8"/>
                      <a:pt x="214" y="1"/>
                      <a:pt x="1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6" name="Google Shape;11295;p57">
                <a:extLst>
                  <a:ext uri="{FF2B5EF4-FFF2-40B4-BE49-F238E27FC236}">
                    <a16:creationId xmlns:a16="http://schemas.microsoft.com/office/drawing/2014/main" id="{AF58D872-08EE-4782-9372-5893A26FE397}"/>
                  </a:ext>
                </a:extLst>
              </p:cNvPr>
              <p:cNvSpPr/>
              <p:nvPr/>
            </p:nvSpPr>
            <p:spPr>
              <a:xfrm>
                <a:off x="4063555" y="2177067"/>
                <a:ext cx="29218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334" extrusionOk="0">
                    <a:moveTo>
                      <a:pt x="168" y="0"/>
                    </a:moveTo>
                    <a:cubicBezTo>
                      <a:pt x="72" y="0"/>
                      <a:pt x="1" y="83"/>
                      <a:pt x="1" y="167"/>
                    </a:cubicBezTo>
                    <a:cubicBezTo>
                      <a:pt x="1" y="262"/>
                      <a:pt x="72" y="334"/>
                      <a:pt x="168" y="334"/>
                    </a:cubicBezTo>
                    <a:lnTo>
                      <a:pt x="763" y="334"/>
                    </a:lnTo>
                    <a:cubicBezTo>
                      <a:pt x="846" y="334"/>
                      <a:pt x="918" y="262"/>
                      <a:pt x="918" y="167"/>
                    </a:cubicBezTo>
                    <a:cubicBezTo>
                      <a:pt x="918" y="83"/>
                      <a:pt x="846" y="0"/>
                      <a:pt x="7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7" name="Google Shape;11296;p57">
                <a:extLst>
                  <a:ext uri="{FF2B5EF4-FFF2-40B4-BE49-F238E27FC236}">
                    <a16:creationId xmlns:a16="http://schemas.microsoft.com/office/drawing/2014/main" id="{DD50856A-28E1-4955-AF27-EDD560DAD255}"/>
                  </a:ext>
                </a:extLst>
              </p:cNvPr>
              <p:cNvSpPr/>
              <p:nvPr/>
            </p:nvSpPr>
            <p:spPr>
              <a:xfrm>
                <a:off x="4073804" y="2215005"/>
                <a:ext cx="29600" cy="20051"/>
              </a:xfrm>
              <a:custGeom>
                <a:avLst/>
                <a:gdLst/>
                <a:ahLst/>
                <a:cxnLst/>
                <a:rect l="l" t="t" r="r" b="b"/>
                <a:pathLst>
                  <a:path w="930" h="630" extrusionOk="0">
                    <a:moveTo>
                      <a:pt x="735" y="1"/>
                    </a:moveTo>
                    <a:cubicBezTo>
                      <a:pt x="709" y="1"/>
                      <a:pt x="681" y="8"/>
                      <a:pt x="655" y="23"/>
                    </a:cubicBezTo>
                    <a:lnTo>
                      <a:pt x="143" y="320"/>
                    </a:lnTo>
                    <a:cubicBezTo>
                      <a:pt x="0" y="404"/>
                      <a:pt x="60" y="630"/>
                      <a:pt x="227" y="630"/>
                    </a:cubicBezTo>
                    <a:cubicBezTo>
                      <a:pt x="298" y="630"/>
                      <a:pt x="298" y="606"/>
                      <a:pt x="822" y="308"/>
                    </a:cubicBezTo>
                    <a:cubicBezTo>
                      <a:pt x="893" y="261"/>
                      <a:pt x="929" y="154"/>
                      <a:pt x="881" y="82"/>
                    </a:cubicBezTo>
                    <a:cubicBezTo>
                      <a:pt x="849" y="33"/>
                      <a:pt x="794" y="1"/>
                      <a:pt x="7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8" name="Google Shape;11297;p57">
                <a:extLst>
                  <a:ext uri="{FF2B5EF4-FFF2-40B4-BE49-F238E27FC236}">
                    <a16:creationId xmlns:a16="http://schemas.microsoft.com/office/drawing/2014/main" id="{3D05B532-18C5-4EEB-9BE4-762E757BAD75}"/>
                  </a:ext>
                </a:extLst>
              </p:cNvPr>
              <p:cNvSpPr/>
              <p:nvPr/>
            </p:nvSpPr>
            <p:spPr>
              <a:xfrm>
                <a:off x="4109419" y="2242472"/>
                <a:ext cx="21261" cy="26703"/>
              </a:xfrm>
              <a:custGeom>
                <a:avLst/>
                <a:gdLst/>
                <a:ahLst/>
                <a:cxnLst/>
                <a:rect l="l" t="t" r="r" b="b"/>
                <a:pathLst>
                  <a:path w="668" h="839" extrusionOk="0">
                    <a:moveTo>
                      <a:pt x="496" y="0"/>
                    </a:moveTo>
                    <a:cubicBezTo>
                      <a:pt x="441" y="0"/>
                      <a:pt x="391" y="27"/>
                      <a:pt x="358" y="76"/>
                    </a:cubicBezTo>
                    <a:lnTo>
                      <a:pt x="60" y="600"/>
                    </a:lnTo>
                    <a:cubicBezTo>
                      <a:pt x="1" y="707"/>
                      <a:pt x="72" y="838"/>
                      <a:pt x="191" y="838"/>
                    </a:cubicBezTo>
                    <a:cubicBezTo>
                      <a:pt x="251" y="838"/>
                      <a:pt x="298" y="815"/>
                      <a:pt x="334" y="767"/>
                    </a:cubicBezTo>
                    <a:lnTo>
                      <a:pt x="632" y="243"/>
                    </a:lnTo>
                    <a:cubicBezTo>
                      <a:pt x="667" y="172"/>
                      <a:pt x="643" y="64"/>
                      <a:pt x="572" y="17"/>
                    </a:cubicBezTo>
                    <a:cubicBezTo>
                      <a:pt x="546" y="6"/>
                      <a:pt x="520" y="0"/>
                      <a:pt x="4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49" name="Google Shape;11298;p57">
                <a:extLst>
                  <a:ext uri="{FF2B5EF4-FFF2-40B4-BE49-F238E27FC236}">
                    <a16:creationId xmlns:a16="http://schemas.microsoft.com/office/drawing/2014/main" id="{58F81242-E45C-4367-9F11-E4140C8378BF}"/>
                  </a:ext>
                </a:extLst>
              </p:cNvPr>
              <p:cNvSpPr/>
              <p:nvPr/>
            </p:nvSpPr>
            <p:spPr>
              <a:xfrm>
                <a:off x="4157924" y="2252466"/>
                <a:ext cx="10248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930" extrusionOk="0">
                    <a:moveTo>
                      <a:pt x="155" y="0"/>
                    </a:moveTo>
                    <a:cubicBezTo>
                      <a:pt x="72" y="0"/>
                      <a:pt x="1" y="84"/>
                      <a:pt x="1" y="167"/>
                    </a:cubicBezTo>
                    <a:lnTo>
                      <a:pt x="1" y="762"/>
                    </a:lnTo>
                    <a:cubicBezTo>
                      <a:pt x="1" y="858"/>
                      <a:pt x="72" y="929"/>
                      <a:pt x="155" y="929"/>
                    </a:cubicBezTo>
                    <a:cubicBezTo>
                      <a:pt x="251" y="929"/>
                      <a:pt x="322" y="858"/>
                      <a:pt x="322" y="762"/>
                    </a:cubicBezTo>
                    <a:lnTo>
                      <a:pt x="322" y="167"/>
                    </a:lnTo>
                    <a:cubicBezTo>
                      <a:pt x="322" y="84"/>
                      <a:pt x="251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0" name="Google Shape;11299;p57">
                <a:extLst>
                  <a:ext uri="{FF2B5EF4-FFF2-40B4-BE49-F238E27FC236}">
                    <a16:creationId xmlns:a16="http://schemas.microsoft.com/office/drawing/2014/main" id="{AEFC3940-6A08-4A13-8063-BAA3DAF62D93}"/>
                  </a:ext>
                </a:extLst>
              </p:cNvPr>
              <p:cNvSpPr/>
              <p:nvPr/>
            </p:nvSpPr>
            <p:spPr>
              <a:xfrm>
                <a:off x="4194685" y="2242472"/>
                <a:ext cx="21261" cy="27022"/>
              </a:xfrm>
              <a:custGeom>
                <a:avLst/>
                <a:gdLst/>
                <a:ahLst/>
                <a:cxnLst/>
                <a:rect l="l" t="t" r="r" b="b"/>
                <a:pathLst>
                  <a:path w="668" h="849" extrusionOk="0">
                    <a:moveTo>
                      <a:pt x="181" y="0"/>
                    </a:moveTo>
                    <a:cubicBezTo>
                      <a:pt x="155" y="0"/>
                      <a:pt x="130" y="6"/>
                      <a:pt x="108" y="17"/>
                    </a:cubicBezTo>
                    <a:cubicBezTo>
                      <a:pt x="36" y="64"/>
                      <a:pt x="0" y="172"/>
                      <a:pt x="48" y="243"/>
                    </a:cubicBezTo>
                    <a:lnTo>
                      <a:pt x="346" y="767"/>
                    </a:lnTo>
                    <a:cubicBezTo>
                      <a:pt x="378" y="816"/>
                      <a:pt x="428" y="848"/>
                      <a:pt x="487" y="848"/>
                    </a:cubicBezTo>
                    <a:cubicBezTo>
                      <a:pt x="513" y="848"/>
                      <a:pt x="542" y="841"/>
                      <a:pt x="572" y="826"/>
                    </a:cubicBezTo>
                    <a:cubicBezTo>
                      <a:pt x="643" y="779"/>
                      <a:pt x="667" y="672"/>
                      <a:pt x="631" y="600"/>
                    </a:cubicBezTo>
                    <a:lnTo>
                      <a:pt x="334" y="76"/>
                    </a:lnTo>
                    <a:cubicBezTo>
                      <a:pt x="301" y="27"/>
                      <a:pt x="240" y="0"/>
                      <a:pt x="1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1" name="Google Shape;11300;p57">
                <a:extLst>
                  <a:ext uri="{FF2B5EF4-FFF2-40B4-BE49-F238E27FC236}">
                    <a16:creationId xmlns:a16="http://schemas.microsoft.com/office/drawing/2014/main" id="{CB663490-3D35-46A2-8A0C-FD484EB0D711}"/>
                  </a:ext>
                </a:extLst>
              </p:cNvPr>
              <p:cNvSpPr/>
              <p:nvPr/>
            </p:nvSpPr>
            <p:spPr>
              <a:xfrm>
                <a:off x="4222343" y="2215387"/>
                <a:ext cx="27690" cy="19669"/>
              </a:xfrm>
              <a:custGeom>
                <a:avLst/>
                <a:gdLst/>
                <a:ahLst/>
                <a:cxnLst/>
                <a:rect l="l" t="t" r="r" b="b"/>
                <a:pathLst>
                  <a:path w="870" h="618" extrusionOk="0">
                    <a:moveTo>
                      <a:pt x="176" y="1"/>
                    </a:moveTo>
                    <a:cubicBezTo>
                      <a:pt x="118" y="1"/>
                      <a:pt x="57" y="33"/>
                      <a:pt x="24" y="82"/>
                    </a:cubicBezTo>
                    <a:cubicBezTo>
                      <a:pt x="1" y="142"/>
                      <a:pt x="13" y="249"/>
                      <a:pt x="96" y="296"/>
                    </a:cubicBezTo>
                    <a:cubicBezTo>
                      <a:pt x="632" y="594"/>
                      <a:pt x="620" y="618"/>
                      <a:pt x="691" y="618"/>
                    </a:cubicBezTo>
                    <a:cubicBezTo>
                      <a:pt x="751" y="618"/>
                      <a:pt x="798" y="594"/>
                      <a:pt x="834" y="546"/>
                    </a:cubicBezTo>
                    <a:cubicBezTo>
                      <a:pt x="870" y="475"/>
                      <a:pt x="846" y="368"/>
                      <a:pt x="775" y="320"/>
                    </a:cubicBezTo>
                    <a:lnTo>
                      <a:pt x="251" y="22"/>
                    </a:lnTo>
                    <a:cubicBezTo>
                      <a:pt x="228" y="8"/>
                      <a:pt x="202" y="1"/>
                      <a:pt x="17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2" name="Google Shape;11301;p57">
                <a:extLst>
                  <a:ext uri="{FF2B5EF4-FFF2-40B4-BE49-F238E27FC236}">
                    <a16:creationId xmlns:a16="http://schemas.microsoft.com/office/drawing/2014/main" id="{4CFF4C04-C54C-472F-8C4C-1D1548D5F01C}"/>
                  </a:ext>
                </a:extLst>
              </p:cNvPr>
              <p:cNvSpPr/>
              <p:nvPr/>
            </p:nvSpPr>
            <p:spPr>
              <a:xfrm>
                <a:off x="4232941" y="2177067"/>
                <a:ext cx="29600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34" extrusionOk="0">
                    <a:moveTo>
                      <a:pt x="168" y="0"/>
                    </a:moveTo>
                    <a:cubicBezTo>
                      <a:pt x="72" y="0"/>
                      <a:pt x="1" y="83"/>
                      <a:pt x="1" y="167"/>
                    </a:cubicBezTo>
                    <a:cubicBezTo>
                      <a:pt x="1" y="262"/>
                      <a:pt x="72" y="334"/>
                      <a:pt x="168" y="334"/>
                    </a:cubicBezTo>
                    <a:lnTo>
                      <a:pt x="763" y="334"/>
                    </a:lnTo>
                    <a:cubicBezTo>
                      <a:pt x="858" y="334"/>
                      <a:pt x="930" y="262"/>
                      <a:pt x="930" y="167"/>
                    </a:cubicBezTo>
                    <a:cubicBezTo>
                      <a:pt x="930" y="83"/>
                      <a:pt x="858" y="0"/>
                      <a:pt x="7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3" name="Google Shape;11302;p57">
                <a:extLst>
                  <a:ext uri="{FF2B5EF4-FFF2-40B4-BE49-F238E27FC236}">
                    <a16:creationId xmlns:a16="http://schemas.microsoft.com/office/drawing/2014/main" id="{32FDBA85-52BF-4565-A779-25C16D572AFB}"/>
                  </a:ext>
                </a:extLst>
              </p:cNvPr>
              <p:cNvSpPr/>
              <p:nvPr/>
            </p:nvSpPr>
            <p:spPr>
              <a:xfrm>
                <a:off x="4221579" y="2130694"/>
                <a:ext cx="28454" cy="19478"/>
              </a:xfrm>
              <a:custGeom>
                <a:avLst/>
                <a:gdLst/>
                <a:ahLst/>
                <a:cxnLst/>
                <a:rect l="l" t="t" r="r" b="b"/>
                <a:pathLst>
                  <a:path w="894" h="612" extrusionOk="0">
                    <a:moveTo>
                      <a:pt x="706" y="0"/>
                    </a:moveTo>
                    <a:cubicBezTo>
                      <a:pt x="679" y="0"/>
                      <a:pt x="654" y="5"/>
                      <a:pt x="632" y="16"/>
                    </a:cubicBezTo>
                    <a:lnTo>
                      <a:pt x="108" y="314"/>
                    </a:lnTo>
                    <a:cubicBezTo>
                      <a:pt x="37" y="362"/>
                      <a:pt x="1" y="469"/>
                      <a:pt x="48" y="540"/>
                    </a:cubicBezTo>
                    <a:cubicBezTo>
                      <a:pt x="96" y="588"/>
                      <a:pt x="144" y="612"/>
                      <a:pt x="203" y="612"/>
                    </a:cubicBezTo>
                    <a:cubicBezTo>
                      <a:pt x="227" y="612"/>
                      <a:pt x="263" y="612"/>
                      <a:pt x="275" y="600"/>
                    </a:cubicBezTo>
                    <a:lnTo>
                      <a:pt x="799" y="302"/>
                    </a:lnTo>
                    <a:cubicBezTo>
                      <a:pt x="870" y="255"/>
                      <a:pt x="894" y="159"/>
                      <a:pt x="858" y="76"/>
                    </a:cubicBezTo>
                    <a:cubicBezTo>
                      <a:pt x="825" y="27"/>
                      <a:pt x="764" y="0"/>
                      <a:pt x="7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4" name="Google Shape;11303;p57">
                <a:extLst>
                  <a:ext uri="{FF2B5EF4-FFF2-40B4-BE49-F238E27FC236}">
                    <a16:creationId xmlns:a16="http://schemas.microsoft.com/office/drawing/2014/main" id="{DC32ED55-1DE4-48C4-A474-6B022A2FEB86}"/>
                  </a:ext>
                </a:extLst>
              </p:cNvPr>
              <p:cNvSpPr/>
              <p:nvPr/>
            </p:nvSpPr>
            <p:spPr>
              <a:xfrm>
                <a:off x="4194685" y="2095652"/>
                <a:ext cx="20879" cy="26862"/>
              </a:xfrm>
              <a:custGeom>
                <a:avLst/>
                <a:gdLst/>
                <a:ahLst/>
                <a:cxnLst/>
                <a:rect l="l" t="t" r="r" b="b"/>
                <a:pathLst>
                  <a:path w="656" h="844" extrusionOk="0">
                    <a:moveTo>
                      <a:pt x="479" y="0"/>
                    </a:moveTo>
                    <a:cubicBezTo>
                      <a:pt x="428" y="0"/>
                      <a:pt x="378" y="33"/>
                      <a:pt x="346" y="82"/>
                    </a:cubicBezTo>
                    <a:lnTo>
                      <a:pt x="48" y="606"/>
                    </a:lnTo>
                    <a:cubicBezTo>
                      <a:pt x="0" y="677"/>
                      <a:pt x="36" y="784"/>
                      <a:pt x="108" y="820"/>
                    </a:cubicBezTo>
                    <a:cubicBezTo>
                      <a:pt x="131" y="844"/>
                      <a:pt x="167" y="844"/>
                      <a:pt x="179" y="844"/>
                    </a:cubicBezTo>
                    <a:cubicBezTo>
                      <a:pt x="239" y="844"/>
                      <a:pt x="286" y="808"/>
                      <a:pt x="310" y="760"/>
                    </a:cubicBezTo>
                    <a:lnTo>
                      <a:pt x="608" y="248"/>
                    </a:lnTo>
                    <a:cubicBezTo>
                      <a:pt x="655" y="165"/>
                      <a:pt x="631" y="70"/>
                      <a:pt x="548" y="22"/>
                    </a:cubicBezTo>
                    <a:cubicBezTo>
                      <a:pt x="526" y="7"/>
                      <a:pt x="502" y="0"/>
                      <a:pt x="4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27" name="Google Shape;11376;p57">
              <a:extLst>
                <a:ext uri="{FF2B5EF4-FFF2-40B4-BE49-F238E27FC236}">
                  <a16:creationId xmlns:a16="http://schemas.microsoft.com/office/drawing/2014/main" id="{6BB15426-E028-4215-92BB-36F17B20FD75}"/>
                </a:ext>
              </a:extLst>
            </p:cNvPr>
            <p:cNvGrpSpPr/>
            <p:nvPr/>
          </p:nvGrpSpPr>
          <p:grpSpPr>
            <a:xfrm>
              <a:off x="5501686" y="3646203"/>
              <a:ext cx="377984" cy="264805"/>
              <a:chOff x="4048787" y="2977019"/>
              <a:chExt cx="283488" cy="198604"/>
            </a:xfrm>
            <a:solidFill>
              <a:schemeClr val="tx1"/>
            </a:solidFill>
          </p:grpSpPr>
          <p:sp>
            <p:nvSpPr>
              <p:cNvPr id="928" name="Google Shape;11377;p57">
                <a:extLst>
                  <a:ext uri="{FF2B5EF4-FFF2-40B4-BE49-F238E27FC236}">
                    <a16:creationId xmlns:a16="http://schemas.microsoft.com/office/drawing/2014/main" id="{F4B0AA13-6662-4A29-A4E9-E9346A5E0E1C}"/>
                  </a:ext>
                </a:extLst>
              </p:cNvPr>
              <p:cNvSpPr/>
              <p:nvPr/>
            </p:nvSpPr>
            <p:spPr>
              <a:xfrm>
                <a:off x="4277659" y="3015880"/>
                <a:ext cx="25048" cy="19128"/>
              </a:xfrm>
              <a:custGeom>
                <a:avLst/>
                <a:gdLst/>
                <a:ahLst/>
                <a:cxnLst/>
                <a:rect l="l" t="t" r="r" b="b"/>
                <a:pathLst>
                  <a:path w="787" h="601" extrusionOk="0">
                    <a:moveTo>
                      <a:pt x="157" y="1"/>
                    </a:moveTo>
                    <a:cubicBezTo>
                      <a:pt x="113" y="1"/>
                      <a:pt x="70" y="22"/>
                      <a:pt x="49" y="65"/>
                    </a:cubicBezTo>
                    <a:cubicBezTo>
                      <a:pt x="1" y="125"/>
                      <a:pt x="13" y="220"/>
                      <a:pt x="84" y="256"/>
                    </a:cubicBezTo>
                    <a:cubicBezTo>
                      <a:pt x="239" y="363"/>
                      <a:pt x="382" y="470"/>
                      <a:pt x="549" y="577"/>
                    </a:cubicBezTo>
                    <a:cubicBezTo>
                      <a:pt x="584" y="589"/>
                      <a:pt x="608" y="601"/>
                      <a:pt x="620" y="601"/>
                    </a:cubicBezTo>
                    <a:cubicBezTo>
                      <a:pt x="668" y="601"/>
                      <a:pt x="715" y="589"/>
                      <a:pt x="739" y="541"/>
                    </a:cubicBezTo>
                    <a:cubicBezTo>
                      <a:pt x="787" y="482"/>
                      <a:pt x="775" y="398"/>
                      <a:pt x="703" y="351"/>
                    </a:cubicBezTo>
                    <a:cubicBezTo>
                      <a:pt x="537" y="232"/>
                      <a:pt x="382" y="125"/>
                      <a:pt x="239" y="29"/>
                    </a:cubicBezTo>
                    <a:cubicBezTo>
                      <a:pt x="215" y="10"/>
                      <a:pt x="186" y="1"/>
                      <a:pt x="15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29" name="Google Shape;11378;p57">
                <a:extLst>
                  <a:ext uri="{FF2B5EF4-FFF2-40B4-BE49-F238E27FC236}">
                    <a16:creationId xmlns:a16="http://schemas.microsoft.com/office/drawing/2014/main" id="{E08D89AB-13DA-477A-915B-8BB577148D43}"/>
                  </a:ext>
                </a:extLst>
              </p:cNvPr>
              <p:cNvSpPr/>
              <p:nvPr/>
            </p:nvSpPr>
            <p:spPr>
              <a:xfrm>
                <a:off x="4101462" y="2977019"/>
                <a:ext cx="165630" cy="42458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1334" extrusionOk="0">
                    <a:moveTo>
                      <a:pt x="2810" y="0"/>
                    </a:moveTo>
                    <a:cubicBezTo>
                      <a:pt x="2132" y="0"/>
                      <a:pt x="1239" y="357"/>
                      <a:pt x="84" y="1084"/>
                    </a:cubicBezTo>
                    <a:cubicBezTo>
                      <a:pt x="24" y="1119"/>
                      <a:pt x="1" y="1215"/>
                      <a:pt x="48" y="1274"/>
                    </a:cubicBezTo>
                    <a:cubicBezTo>
                      <a:pt x="72" y="1322"/>
                      <a:pt x="120" y="1334"/>
                      <a:pt x="167" y="1334"/>
                    </a:cubicBezTo>
                    <a:cubicBezTo>
                      <a:pt x="191" y="1334"/>
                      <a:pt x="203" y="1334"/>
                      <a:pt x="239" y="1322"/>
                    </a:cubicBezTo>
                    <a:cubicBezTo>
                      <a:pt x="1334" y="619"/>
                      <a:pt x="2167" y="274"/>
                      <a:pt x="2798" y="274"/>
                    </a:cubicBezTo>
                    <a:cubicBezTo>
                      <a:pt x="3346" y="274"/>
                      <a:pt x="4061" y="524"/>
                      <a:pt x="4965" y="1060"/>
                    </a:cubicBezTo>
                    <a:cubicBezTo>
                      <a:pt x="4987" y="1077"/>
                      <a:pt x="5014" y="1085"/>
                      <a:pt x="5041" y="1085"/>
                    </a:cubicBezTo>
                    <a:cubicBezTo>
                      <a:pt x="5088" y="1085"/>
                      <a:pt x="5138" y="1062"/>
                      <a:pt x="5168" y="1024"/>
                    </a:cubicBezTo>
                    <a:cubicBezTo>
                      <a:pt x="5204" y="953"/>
                      <a:pt x="5180" y="869"/>
                      <a:pt x="5120" y="834"/>
                    </a:cubicBezTo>
                    <a:cubicBezTo>
                      <a:pt x="4168" y="262"/>
                      <a:pt x="3406" y="0"/>
                      <a:pt x="28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30" name="Google Shape;11379;p57">
                <a:extLst>
                  <a:ext uri="{FF2B5EF4-FFF2-40B4-BE49-F238E27FC236}">
                    <a16:creationId xmlns:a16="http://schemas.microsoft.com/office/drawing/2014/main" id="{DA1E69E1-491A-485E-95E1-2A679511E588}"/>
                  </a:ext>
                </a:extLst>
              </p:cNvPr>
              <p:cNvSpPr/>
              <p:nvPr/>
            </p:nvSpPr>
            <p:spPr>
              <a:xfrm>
                <a:off x="4048787" y="3000508"/>
                <a:ext cx="283488" cy="175115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5502" extrusionOk="0">
                    <a:moveTo>
                      <a:pt x="4453" y="286"/>
                    </a:moveTo>
                    <a:cubicBezTo>
                      <a:pt x="5596" y="286"/>
                      <a:pt x="7894" y="2072"/>
                      <a:pt x="8561" y="2620"/>
                    </a:cubicBezTo>
                    <a:cubicBezTo>
                      <a:pt x="8609" y="2655"/>
                      <a:pt x="8621" y="2691"/>
                      <a:pt x="8621" y="2751"/>
                    </a:cubicBezTo>
                    <a:cubicBezTo>
                      <a:pt x="8621" y="2810"/>
                      <a:pt x="8609" y="2858"/>
                      <a:pt x="8561" y="2894"/>
                    </a:cubicBezTo>
                    <a:cubicBezTo>
                      <a:pt x="7894" y="3441"/>
                      <a:pt x="5596" y="5227"/>
                      <a:pt x="4453" y="5227"/>
                    </a:cubicBezTo>
                    <a:cubicBezTo>
                      <a:pt x="3310" y="5227"/>
                      <a:pt x="1013" y="3441"/>
                      <a:pt x="346" y="2894"/>
                    </a:cubicBezTo>
                    <a:cubicBezTo>
                      <a:pt x="298" y="2858"/>
                      <a:pt x="286" y="2810"/>
                      <a:pt x="286" y="2751"/>
                    </a:cubicBezTo>
                    <a:cubicBezTo>
                      <a:pt x="286" y="2691"/>
                      <a:pt x="310" y="2655"/>
                      <a:pt x="346" y="2620"/>
                    </a:cubicBezTo>
                    <a:cubicBezTo>
                      <a:pt x="1013" y="2072"/>
                      <a:pt x="3310" y="286"/>
                      <a:pt x="4453" y="286"/>
                    </a:cubicBezTo>
                    <a:close/>
                    <a:moveTo>
                      <a:pt x="4453" y="0"/>
                    </a:moveTo>
                    <a:cubicBezTo>
                      <a:pt x="3251" y="0"/>
                      <a:pt x="1060" y="1679"/>
                      <a:pt x="167" y="2405"/>
                    </a:cubicBezTo>
                    <a:cubicBezTo>
                      <a:pt x="60" y="2501"/>
                      <a:pt x="1" y="2620"/>
                      <a:pt x="1" y="2751"/>
                    </a:cubicBezTo>
                    <a:cubicBezTo>
                      <a:pt x="1" y="2882"/>
                      <a:pt x="60" y="3025"/>
                      <a:pt x="167" y="3096"/>
                    </a:cubicBezTo>
                    <a:cubicBezTo>
                      <a:pt x="1060" y="3822"/>
                      <a:pt x="3251" y="5501"/>
                      <a:pt x="4453" y="5501"/>
                    </a:cubicBezTo>
                    <a:cubicBezTo>
                      <a:pt x="5656" y="5501"/>
                      <a:pt x="7847" y="3822"/>
                      <a:pt x="8740" y="3096"/>
                    </a:cubicBezTo>
                    <a:cubicBezTo>
                      <a:pt x="8847" y="3001"/>
                      <a:pt x="8906" y="2882"/>
                      <a:pt x="8906" y="2751"/>
                    </a:cubicBezTo>
                    <a:cubicBezTo>
                      <a:pt x="8906" y="2620"/>
                      <a:pt x="8847" y="2501"/>
                      <a:pt x="8740" y="2405"/>
                    </a:cubicBezTo>
                    <a:cubicBezTo>
                      <a:pt x="7847" y="1679"/>
                      <a:pt x="5656" y="0"/>
                      <a:pt x="445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31" name="Google Shape;11380;p57">
                <a:extLst>
                  <a:ext uri="{FF2B5EF4-FFF2-40B4-BE49-F238E27FC236}">
                    <a16:creationId xmlns:a16="http://schemas.microsoft.com/office/drawing/2014/main" id="{14141DEE-8D87-4391-A432-D7E18EEFE6F7}"/>
                  </a:ext>
                </a:extLst>
              </p:cNvPr>
              <p:cNvSpPr/>
              <p:nvPr/>
            </p:nvSpPr>
            <p:spPr>
              <a:xfrm>
                <a:off x="4126478" y="3024347"/>
                <a:ext cx="129220" cy="127437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04" extrusionOk="0">
                    <a:moveTo>
                      <a:pt x="2016" y="0"/>
                    </a:moveTo>
                    <a:cubicBezTo>
                      <a:pt x="1995" y="0"/>
                      <a:pt x="1974" y="1"/>
                      <a:pt x="1953" y="1"/>
                    </a:cubicBezTo>
                    <a:cubicBezTo>
                      <a:pt x="893" y="25"/>
                      <a:pt x="48" y="894"/>
                      <a:pt x="12" y="1930"/>
                    </a:cubicBezTo>
                    <a:cubicBezTo>
                      <a:pt x="0" y="2454"/>
                      <a:pt x="179" y="2942"/>
                      <a:pt x="512" y="3299"/>
                    </a:cubicBezTo>
                    <a:cubicBezTo>
                      <a:pt x="542" y="3329"/>
                      <a:pt x="578" y="3344"/>
                      <a:pt x="613" y="3344"/>
                    </a:cubicBezTo>
                    <a:cubicBezTo>
                      <a:pt x="649" y="3344"/>
                      <a:pt x="685" y="3329"/>
                      <a:pt x="715" y="3299"/>
                    </a:cubicBezTo>
                    <a:cubicBezTo>
                      <a:pt x="762" y="3252"/>
                      <a:pt x="774" y="3169"/>
                      <a:pt x="715" y="3109"/>
                    </a:cubicBezTo>
                    <a:cubicBezTo>
                      <a:pt x="429" y="2776"/>
                      <a:pt x="286" y="2359"/>
                      <a:pt x="298" y="1906"/>
                    </a:cubicBezTo>
                    <a:cubicBezTo>
                      <a:pt x="346" y="1025"/>
                      <a:pt x="1060" y="299"/>
                      <a:pt x="1941" y="263"/>
                    </a:cubicBezTo>
                    <a:cubicBezTo>
                      <a:pt x="1969" y="262"/>
                      <a:pt x="1996" y="261"/>
                      <a:pt x="2024" y="261"/>
                    </a:cubicBezTo>
                    <a:cubicBezTo>
                      <a:pt x="2975" y="261"/>
                      <a:pt x="3762" y="1053"/>
                      <a:pt x="3739" y="2026"/>
                    </a:cubicBezTo>
                    <a:cubicBezTo>
                      <a:pt x="3727" y="2930"/>
                      <a:pt x="2977" y="3692"/>
                      <a:pt x="2072" y="3716"/>
                    </a:cubicBezTo>
                    <a:cubicBezTo>
                      <a:pt x="2050" y="3717"/>
                      <a:pt x="2027" y="3717"/>
                      <a:pt x="2005" y="3717"/>
                    </a:cubicBezTo>
                    <a:cubicBezTo>
                      <a:pt x="1717" y="3717"/>
                      <a:pt x="1423" y="3646"/>
                      <a:pt x="1191" y="3514"/>
                    </a:cubicBezTo>
                    <a:cubicBezTo>
                      <a:pt x="1167" y="3500"/>
                      <a:pt x="1144" y="3493"/>
                      <a:pt x="1121" y="3493"/>
                    </a:cubicBezTo>
                    <a:cubicBezTo>
                      <a:pt x="1086" y="3493"/>
                      <a:pt x="1053" y="3509"/>
                      <a:pt x="1024" y="3538"/>
                    </a:cubicBezTo>
                    <a:cubicBezTo>
                      <a:pt x="965" y="3597"/>
                      <a:pt x="989" y="3716"/>
                      <a:pt x="1060" y="3764"/>
                    </a:cubicBezTo>
                    <a:cubicBezTo>
                      <a:pt x="1339" y="3920"/>
                      <a:pt x="1660" y="4003"/>
                      <a:pt x="1993" y="4003"/>
                    </a:cubicBezTo>
                    <a:cubicBezTo>
                      <a:pt x="2015" y="4003"/>
                      <a:pt x="2038" y="4003"/>
                      <a:pt x="2060" y="4002"/>
                    </a:cubicBezTo>
                    <a:cubicBezTo>
                      <a:pt x="3108" y="3966"/>
                      <a:pt x="3989" y="3121"/>
                      <a:pt x="4025" y="2061"/>
                    </a:cubicBezTo>
                    <a:cubicBezTo>
                      <a:pt x="4060" y="939"/>
                      <a:pt x="3142" y="0"/>
                      <a:pt x="201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32" name="Google Shape;11381;p57">
                <a:extLst>
                  <a:ext uri="{FF2B5EF4-FFF2-40B4-BE49-F238E27FC236}">
                    <a16:creationId xmlns:a16="http://schemas.microsoft.com/office/drawing/2014/main" id="{DE4F4911-5C84-4B9A-8E6E-AB485E0DFB8B}"/>
                  </a:ext>
                </a:extLst>
              </p:cNvPr>
              <p:cNvSpPr/>
              <p:nvPr/>
            </p:nvSpPr>
            <p:spPr>
              <a:xfrm>
                <a:off x="4156778" y="3054678"/>
                <a:ext cx="68238" cy="68270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5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44"/>
                      <a:pt x="1072" y="2144"/>
                    </a:cubicBezTo>
                    <a:cubicBezTo>
                      <a:pt x="1668" y="2144"/>
                      <a:pt x="2144" y="1668"/>
                      <a:pt x="2144" y="1073"/>
                    </a:cubicBezTo>
                    <a:cubicBezTo>
                      <a:pt x="2132" y="977"/>
                      <a:pt x="2073" y="918"/>
                      <a:pt x="2001" y="918"/>
                    </a:cubicBezTo>
                    <a:cubicBezTo>
                      <a:pt x="1918" y="918"/>
                      <a:pt x="1858" y="977"/>
                      <a:pt x="1858" y="1049"/>
                    </a:cubicBezTo>
                    <a:cubicBezTo>
                      <a:pt x="1858" y="1489"/>
                      <a:pt x="1501" y="1846"/>
                      <a:pt x="1072" y="1846"/>
                    </a:cubicBezTo>
                    <a:cubicBezTo>
                      <a:pt x="644" y="1846"/>
                      <a:pt x="287" y="1489"/>
                      <a:pt x="287" y="1049"/>
                    </a:cubicBezTo>
                    <a:cubicBezTo>
                      <a:pt x="287" y="620"/>
                      <a:pt x="644" y="263"/>
                      <a:pt x="1072" y="263"/>
                    </a:cubicBezTo>
                    <a:cubicBezTo>
                      <a:pt x="1144" y="263"/>
                      <a:pt x="1203" y="203"/>
                      <a:pt x="1203" y="132"/>
                    </a:cubicBezTo>
                    <a:cubicBezTo>
                      <a:pt x="1203" y="60"/>
                      <a:pt x="1144" y="1"/>
                      <a:pt x="10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33" name="Google Shape;11382;p57">
                <a:extLst>
                  <a:ext uri="{FF2B5EF4-FFF2-40B4-BE49-F238E27FC236}">
                    <a16:creationId xmlns:a16="http://schemas.microsoft.com/office/drawing/2014/main" id="{1C7F19BF-282D-4A5F-82A9-A2718512CDD0}"/>
                  </a:ext>
                </a:extLst>
              </p:cNvPr>
              <p:cNvSpPr/>
              <p:nvPr/>
            </p:nvSpPr>
            <p:spPr>
              <a:xfrm>
                <a:off x="4198090" y="3060375"/>
                <a:ext cx="20879" cy="20879"/>
              </a:xfrm>
              <a:custGeom>
                <a:avLst/>
                <a:gdLst/>
                <a:ahLst/>
                <a:cxnLst/>
                <a:rect l="l" t="t" r="r" b="b"/>
                <a:pathLst>
                  <a:path w="656" h="656" extrusionOk="0">
                    <a:moveTo>
                      <a:pt x="322" y="1"/>
                    </a:moveTo>
                    <a:cubicBezTo>
                      <a:pt x="143" y="1"/>
                      <a:pt x="1" y="143"/>
                      <a:pt x="1" y="322"/>
                    </a:cubicBezTo>
                    <a:cubicBezTo>
                      <a:pt x="1" y="501"/>
                      <a:pt x="143" y="655"/>
                      <a:pt x="322" y="655"/>
                    </a:cubicBezTo>
                    <a:cubicBezTo>
                      <a:pt x="501" y="655"/>
                      <a:pt x="655" y="501"/>
                      <a:pt x="655" y="322"/>
                    </a:cubicBezTo>
                    <a:cubicBezTo>
                      <a:pt x="655" y="143"/>
                      <a:pt x="501" y="1"/>
                      <a:pt x="32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34" name="Google Shape;11383;p57">
              <a:extLst>
                <a:ext uri="{FF2B5EF4-FFF2-40B4-BE49-F238E27FC236}">
                  <a16:creationId xmlns:a16="http://schemas.microsoft.com/office/drawing/2014/main" id="{4D2D6E74-808A-4680-84BC-8DA0B50B702D}"/>
                </a:ext>
              </a:extLst>
            </p:cNvPr>
            <p:cNvGrpSpPr/>
            <p:nvPr/>
          </p:nvGrpSpPr>
          <p:grpSpPr>
            <a:xfrm>
              <a:off x="5544887" y="2872177"/>
              <a:ext cx="291583" cy="465403"/>
              <a:chOff x="4054103" y="2430191"/>
              <a:chExt cx="218687" cy="349052"/>
            </a:xfrm>
            <a:solidFill>
              <a:schemeClr val="tx1"/>
            </a:solidFill>
          </p:grpSpPr>
          <p:sp>
            <p:nvSpPr>
              <p:cNvPr id="935" name="Google Shape;11384;p57">
                <a:extLst>
                  <a:ext uri="{FF2B5EF4-FFF2-40B4-BE49-F238E27FC236}">
                    <a16:creationId xmlns:a16="http://schemas.microsoft.com/office/drawing/2014/main" id="{F548F9FC-6AA7-4291-86B9-CD905801DC21}"/>
                  </a:ext>
                </a:extLst>
              </p:cNvPr>
              <p:cNvSpPr/>
              <p:nvPr/>
            </p:nvSpPr>
            <p:spPr>
              <a:xfrm>
                <a:off x="4054103" y="2430191"/>
                <a:ext cx="218687" cy="349052"/>
              </a:xfrm>
              <a:custGeom>
                <a:avLst/>
                <a:gdLst/>
                <a:ahLst/>
                <a:cxnLst/>
                <a:rect l="l" t="t" r="r" b="b"/>
                <a:pathLst>
                  <a:path w="6871" h="10967" extrusionOk="0">
                    <a:moveTo>
                      <a:pt x="6513" y="846"/>
                    </a:moveTo>
                    <a:cubicBezTo>
                      <a:pt x="6513" y="846"/>
                      <a:pt x="6537" y="846"/>
                      <a:pt x="6537" y="870"/>
                    </a:cubicBezTo>
                    <a:lnTo>
                      <a:pt x="6537" y="1203"/>
                    </a:lnTo>
                    <a:lnTo>
                      <a:pt x="6513" y="1203"/>
                    </a:lnTo>
                    <a:lnTo>
                      <a:pt x="6001" y="1227"/>
                    </a:lnTo>
                    <a:cubicBezTo>
                      <a:pt x="5906" y="1227"/>
                      <a:pt x="5834" y="1298"/>
                      <a:pt x="5834" y="1382"/>
                    </a:cubicBezTo>
                    <a:cubicBezTo>
                      <a:pt x="5834" y="1477"/>
                      <a:pt x="5906" y="1548"/>
                      <a:pt x="6001" y="1548"/>
                    </a:cubicBezTo>
                    <a:lnTo>
                      <a:pt x="6180" y="1548"/>
                    </a:lnTo>
                    <a:lnTo>
                      <a:pt x="6180" y="7239"/>
                    </a:lnTo>
                    <a:cubicBezTo>
                      <a:pt x="6180" y="7239"/>
                      <a:pt x="6180" y="7251"/>
                      <a:pt x="6156" y="7251"/>
                    </a:cubicBezTo>
                    <a:lnTo>
                      <a:pt x="655" y="7251"/>
                    </a:lnTo>
                    <a:cubicBezTo>
                      <a:pt x="655" y="7251"/>
                      <a:pt x="643" y="7251"/>
                      <a:pt x="643" y="7239"/>
                    </a:cubicBezTo>
                    <a:lnTo>
                      <a:pt x="643" y="1548"/>
                    </a:lnTo>
                    <a:lnTo>
                      <a:pt x="5310" y="1548"/>
                    </a:lnTo>
                    <a:cubicBezTo>
                      <a:pt x="5406" y="1548"/>
                      <a:pt x="5477" y="1477"/>
                      <a:pt x="5477" y="1382"/>
                    </a:cubicBezTo>
                    <a:cubicBezTo>
                      <a:pt x="5477" y="1298"/>
                      <a:pt x="5406" y="1227"/>
                      <a:pt x="5310" y="1227"/>
                    </a:cubicBezTo>
                    <a:lnTo>
                      <a:pt x="322" y="1227"/>
                    </a:lnTo>
                    <a:cubicBezTo>
                      <a:pt x="322" y="1227"/>
                      <a:pt x="310" y="1227"/>
                      <a:pt x="310" y="1203"/>
                    </a:cubicBezTo>
                    <a:lnTo>
                      <a:pt x="310" y="870"/>
                    </a:lnTo>
                    <a:cubicBezTo>
                      <a:pt x="310" y="870"/>
                      <a:pt x="310" y="846"/>
                      <a:pt x="322" y="846"/>
                    </a:cubicBezTo>
                    <a:close/>
                    <a:moveTo>
                      <a:pt x="5179" y="7561"/>
                    </a:moveTo>
                    <a:lnTo>
                      <a:pt x="5656" y="9990"/>
                    </a:lnTo>
                    <a:lnTo>
                      <a:pt x="3572" y="9990"/>
                    </a:lnTo>
                    <a:lnTo>
                      <a:pt x="3572" y="8085"/>
                    </a:lnTo>
                    <a:cubicBezTo>
                      <a:pt x="3572" y="7990"/>
                      <a:pt x="3501" y="7918"/>
                      <a:pt x="3405" y="7918"/>
                    </a:cubicBezTo>
                    <a:cubicBezTo>
                      <a:pt x="3310" y="7918"/>
                      <a:pt x="3239" y="7990"/>
                      <a:pt x="3239" y="8085"/>
                    </a:cubicBezTo>
                    <a:lnTo>
                      <a:pt x="3239" y="9990"/>
                    </a:lnTo>
                    <a:lnTo>
                      <a:pt x="1155" y="9990"/>
                    </a:lnTo>
                    <a:lnTo>
                      <a:pt x="1643" y="7561"/>
                    </a:lnTo>
                    <a:close/>
                    <a:moveTo>
                      <a:pt x="3417" y="0"/>
                    </a:moveTo>
                    <a:cubicBezTo>
                      <a:pt x="3334" y="0"/>
                      <a:pt x="3263" y="72"/>
                      <a:pt x="3263" y="167"/>
                    </a:cubicBezTo>
                    <a:lnTo>
                      <a:pt x="3263" y="524"/>
                    </a:lnTo>
                    <a:lnTo>
                      <a:pt x="322" y="524"/>
                    </a:lnTo>
                    <a:cubicBezTo>
                      <a:pt x="143" y="524"/>
                      <a:pt x="0" y="667"/>
                      <a:pt x="0" y="846"/>
                    </a:cubicBezTo>
                    <a:lnTo>
                      <a:pt x="0" y="1191"/>
                    </a:lnTo>
                    <a:cubicBezTo>
                      <a:pt x="0" y="1370"/>
                      <a:pt x="143" y="1524"/>
                      <a:pt x="322" y="1524"/>
                    </a:cubicBezTo>
                    <a:lnTo>
                      <a:pt x="334" y="1524"/>
                    </a:lnTo>
                    <a:lnTo>
                      <a:pt x="334" y="7204"/>
                    </a:lnTo>
                    <a:cubicBezTo>
                      <a:pt x="334" y="7382"/>
                      <a:pt x="488" y="7525"/>
                      <a:pt x="667" y="7525"/>
                    </a:cubicBezTo>
                    <a:lnTo>
                      <a:pt x="1334" y="7525"/>
                    </a:lnTo>
                    <a:lnTo>
                      <a:pt x="679" y="10776"/>
                    </a:lnTo>
                    <a:cubicBezTo>
                      <a:pt x="667" y="10859"/>
                      <a:pt x="727" y="10954"/>
                      <a:pt x="798" y="10966"/>
                    </a:cubicBezTo>
                    <a:lnTo>
                      <a:pt x="834" y="10966"/>
                    </a:lnTo>
                    <a:cubicBezTo>
                      <a:pt x="905" y="10966"/>
                      <a:pt x="977" y="10907"/>
                      <a:pt x="1000" y="10835"/>
                    </a:cubicBezTo>
                    <a:lnTo>
                      <a:pt x="1119" y="10264"/>
                    </a:lnTo>
                    <a:lnTo>
                      <a:pt x="3274" y="10264"/>
                    </a:lnTo>
                    <a:lnTo>
                      <a:pt x="3274" y="10788"/>
                    </a:lnTo>
                    <a:cubicBezTo>
                      <a:pt x="3274" y="10883"/>
                      <a:pt x="3346" y="10954"/>
                      <a:pt x="3441" y="10954"/>
                    </a:cubicBezTo>
                    <a:cubicBezTo>
                      <a:pt x="3524" y="10954"/>
                      <a:pt x="3596" y="10883"/>
                      <a:pt x="3596" y="10788"/>
                    </a:cubicBezTo>
                    <a:lnTo>
                      <a:pt x="3596" y="10264"/>
                    </a:lnTo>
                    <a:lnTo>
                      <a:pt x="5763" y="10264"/>
                    </a:lnTo>
                    <a:lnTo>
                      <a:pt x="5882" y="10835"/>
                    </a:lnTo>
                    <a:cubicBezTo>
                      <a:pt x="5894" y="10907"/>
                      <a:pt x="5965" y="10966"/>
                      <a:pt x="6037" y="10966"/>
                    </a:cubicBezTo>
                    <a:lnTo>
                      <a:pt x="6072" y="10966"/>
                    </a:lnTo>
                    <a:cubicBezTo>
                      <a:pt x="6156" y="10954"/>
                      <a:pt x="6215" y="10859"/>
                      <a:pt x="6191" y="10776"/>
                    </a:cubicBezTo>
                    <a:lnTo>
                      <a:pt x="5537" y="7525"/>
                    </a:lnTo>
                    <a:lnTo>
                      <a:pt x="6203" y="7525"/>
                    </a:lnTo>
                    <a:cubicBezTo>
                      <a:pt x="6382" y="7525"/>
                      <a:pt x="6537" y="7382"/>
                      <a:pt x="6537" y="7204"/>
                    </a:cubicBezTo>
                    <a:lnTo>
                      <a:pt x="6537" y="1513"/>
                    </a:lnTo>
                    <a:lnTo>
                      <a:pt x="6549" y="1513"/>
                    </a:lnTo>
                    <a:cubicBezTo>
                      <a:pt x="6727" y="1513"/>
                      <a:pt x="6870" y="1370"/>
                      <a:pt x="6870" y="1191"/>
                    </a:cubicBezTo>
                    <a:lnTo>
                      <a:pt x="6870" y="870"/>
                    </a:lnTo>
                    <a:cubicBezTo>
                      <a:pt x="6846" y="667"/>
                      <a:pt x="6692" y="524"/>
                      <a:pt x="6513" y="524"/>
                    </a:cubicBezTo>
                    <a:lnTo>
                      <a:pt x="3584" y="524"/>
                    </a:lnTo>
                    <a:lnTo>
                      <a:pt x="3584" y="167"/>
                    </a:lnTo>
                    <a:cubicBezTo>
                      <a:pt x="3584" y="72"/>
                      <a:pt x="3513" y="0"/>
                      <a:pt x="34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36" name="Google Shape;11385;p57">
                <a:extLst>
                  <a:ext uri="{FF2B5EF4-FFF2-40B4-BE49-F238E27FC236}">
                    <a16:creationId xmlns:a16="http://schemas.microsoft.com/office/drawing/2014/main" id="{3A99C400-A447-412B-8EE5-7CE738A41BC2}"/>
                  </a:ext>
                </a:extLst>
              </p:cNvPr>
              <p:cNvSpPr/>
              <p:nvPr/>
            </p:nvSpPr>
            <p:spPr>
              <a:xfrm>
                <a:off x="4091595" y="2517716"/>
                <a:ext cx="142524" cy="103503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3252" extrusionOk="0">
                    <a:moveTo>
                      <a:pt x="3430" y="1"/>
                    </a:moveTo>
                    <a:cubicBezTo>
                      <a:pt x="3347" y="1"/>
                      <a:pt x="3275" y="84"/>
                      <a:pt x="3275" y="168"/>
                    </a:cubicBezTo>
                    <a:cubicBezTo>
                      <a:pt x="3275" y="263"/>
                      <a:pt x="3347" y="334"/>
                      <a:pt x="3430" y="334"/>
                    </a:cubicBezTo>
                    <a:lnTo>
                      <a:pt x="3906" y="334"/>
                    </a:lnTo>
                    <a:lnTo>
                      <a:pt x="2335" y="1906"/>
                    </a:lnTo>
                    <a:lnTo>
                      <a:pt x="2323" y="1906"/>
                    </a:lnTo>
                    <a:lnTo>
                      <a:pt x="1965" y="1549"/>
                    </a:lnTo>
                    <a:cubicBezTo>
                      <a:pt x="1894" y="1483"/>
                      <a:pt x="1808" y="1450"/>
                      <a:pt x="1723" y="1450"/>
                    </a:cubicBezTo>
                    <a:cubicBezTo>
                      <a:pt x="1638" y="1450"/>
                      <a:pt x="1555" y="1483"/>
                      <a:pt x="1489" y="1549"/>
                    </a:cubicBezTo>
                    <a:lnTo>
                      <a:pt x="60" y="2977"/>
                    </a:lnTo>
                    <a:cubicBezTo>
                      <a:pt x="1" y="3037"/>
                      <a:pt x="1" y="3144"/>
                      <a:pt x="60" y="3204"/>
                    </a:cubicBezTo>
                    <a:cubicBezTo>
                      <a:pt x="84" y="3239"/>
                      <a:pt x="132" y="3251"/>
                      <a:pt x="180" y="3251"/>
                    </a:cubicBezTo>
                    <a:cubicBezTo>
                      <a:pt x="215" y="3251"/>
                      <a:pt x="263" y="3239"/>
                      <a:pt x="299" y="3204"/>
                    </a:cubicBezTo>
                    <a:lnTo>
                      <a:pt x="1727" y="1775"/>
                    </a:lnTo>
                    <a:lnTo>
                      <a:pt x="1739" y="1775"/>
                    </a:lnTo>
                    <a:lnTo>
                      <a:pt x="2096" y="2132"/>
                    </a:lnTo>
                    <a:cubicBezTo>
                      <a:pt x="2156" y="2192"/>
                      <a:pt x="2239" y="2239"/>
                      <a:pt x="2335" y="2239"/>
                    </a:cubicBezTo>
                    <a:cubicBezTo>
                      <a:pt x="2418" y="2239"/>
                      <a:pt x="2513" y="2203"/>
                      <a:pt x="2573" y="2132"/>
                    </a:cubicBezTo>
                    <a:lnTo>
                      <a:pt x="4144" y="560"/>
                    </a:lnTo>
                    <a:lnTo>
                      <a:pt x="4144" y="1037"/>
                    </a:lnTo>
                    <a:cubicBezTo>
                      <a:pt x="4144" y="1120"/>
                      <a:pt x="4228" y="1191"/>
                      <a:pt x="4311" y="1191"/>
                    </a:cubicBezTo>
                    <a:cubicBezTo>
                      <a:pt x="4406" y="1191"/>
                      <a:pt x="4478" y="1120"/>
                      <a:pt x="4478" y="1037"/>
                    </a:cubicBezTo>
                    <a:lnTo>
                      <a:pt x="4478" y="168"/>
                    </a:lnTo>
                    <a:cubicBezTo>
                      <a:pt x="4466" y="84"/>
                      <a:pt x="4382" y="1"/>
                      <a:pt x="42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35" name="Google Shape;11584;p57">
              <a:extLst>
                <a:ext uri="{FF2B5EF4-FFF2-40B4-BE49-F238E27FC236}">
                  <a16:creationId xmlns:a16="http://schemas.microsoft.com/office/drawing/2014/main" id="{01CA9705-4BC7-4F8B-A2D0-6299CA0EF102}"/>
                </a:ext>
              </a:extLst>
            </p:cNvPr>
            <p:cNvGrpSpPr/>
            <p:nvPr/>
          </p:nvGrpSpPr>
          <p:grpSpPr>
            <a:xfrm>
              <a:off x="5454709" y="4219631"/>
              <a:ext cx="471939" cy="425173"/>
              <a:chOff x="3988156" y="3380210"/>
              <a:chExt cx="353954" cy="318880"/>
            </a:xfrm>
            <a:solidFill>
              <a:schemeClr val="tx1"/>
            </a:solidFill>
          </p:grpSpPr>
          <p:sp>
            <p:nvSpPr>
              <p:cNvPr id="1136" name="Google Shape;11585;p57">
                <a:extLst>
                  <a:ext uri="{FF2B5EF4-FFF2-40B4-BE49-F238E27FC236}">
                    <a16:creationId xmlns:a16="http://schemas.microsoft.com/office/drawing/2014/main" id="{76D89D9B-4283-409B-B45C-F90FDA245529}"/>
                  </a:ext>
                </a:extLst>
              </p:cNvPr>
              <p:cNvSpPr/>
              <p:nvPr/>
            </p:nvSpPr>
            <p:spPr>
              <a:xfrm>
                <a:off x="4134053" y="3446156"/>
                <a:ext cx="28454" cy="49269"/>
              </a:xfrm>
              <a:custGeom>
                <a:avLst/>
                <a:gdLst/>
                <a:ahLst/>
                <a:cxnLst/>
                <a:rect l="l" t="t" r="r" b="b"/>
                <a:pathLst>
                  <a:path w="894" h="1548" extrusionOk="0">
                    <a:moveTo>
                      <a:pt x="417" y="286"/>
                    </a:moveTo>
                    <a:lnTo>
                      <a:pt x="417" y="572"/>
                    </a:lnTo>
                    <a:cubicBezTo>
                      <a:pt x="298" y="524"/>
                      <a:pt x="274" y="500"/>
                      <a:pt x="274" y="417"/>
                    </a:cubicBezTo>
                    <a:cubicBezTo>
                      <a:pt x="274" y="345"/>
                      <a:pt x="346" y="298"/>
                      <a:pt x="417" y="286"/>
                    </a:cubicBezTo>
                    <a:close/>
                    <a:moveTo>
                      <a:pt x="524" y="869"/>
                    </a:moveTo>
                    <a:cubicBezTo>
                      <a:pt x="643" y="917"/>
                      <a:pt x="655" y="976"/>
                      <a:pt x="655" y="1048"/>
                    </a:cubicBezTo>
                    <a:cubicBezTo>
                      <a:pt x="655" y="1119"/>
                      <a:pt x="596" y="1179"/>
                      <a:pt x="524" y="1191"/>
                    </a:cubicBezTo>
                    <a:lnTo>
                      <a:pt x="524" y="869"/>
                    </a:lnTo>
                    <a:close/>
                    <a:moveTo>
                      <a:pt x="477" y="0"/>
                    </a:moveTo>
                    <a:cubicBezTo>
                      <a:pt x="453" y="0"/>
                      <a:pt x="417" y="24"/>
                      <a:pt x="417" y="48"/>
                    </a:cubicBezTo>
                    <a:lnTo>
                      <a:pt x="417" y="107"/>
                    </a:lnTo>
                    <a:cubicBezTo>
                      <a:pt x="191" y="131"/>
                      <a:pt x="60" y="250"/>
                      <a:pt x="60" y="476"/>
                    </a:cubicBezTo>
                    <a:cubicBezTo>
                      <a:pt x="60" y="703"/>
                      <a:pt x="227" y="774"/>
                      <a:pt x="417" y="845"/>
                    </a:cubicBezTo>
                    <a:lnTo>
                      <a:pt x="417" y="1226"/>
                    </a:lnTo>
                    <a:cubicBezTo>
                      <a:pt x="310" y="1203"/>
                      <a:pt x="274" y="1179"/>
                      <a:pt x="179" y="1107"/>
                    </a:cubicBezTo>
                    <a:cubicBezTo>
                      <a:pt x="160" y="1093"/>
                      <a:pt x="143" y="1087"/>
                      <a:pt x="127" y="1087"/>
                    </a:cubicBezTo>
                    <a:cubicBezTo>
                      <a:pt x="101" y="1087"/>
                      <a:pt x="77" y="1102"/>
                      <a:pt x="48" y="1131"/>
                    </a:cubicBezTo>
                    <a:cubicBezTo>
                      <a:pt x="0" y="1191"/>
                      <a:pt x="0" y="1250"/>
                      <a:pt x="48" y="1298"/>
                    </a:cubicBezTo>
                    <a:cubicBezTo>
                      <a:pt x="120" y="1405"/>
                      <a:pt x="274" y="1453"/>
                      <a:pt x="417" y="1453"/>
                    </a:cubicBezTo>
                    <a:lnTo>
                      <a:pt x="417" y="1512"/>
                    </a:lnTo>
                    <a:cubicBezTo>
                      <a:pt x="417" y="1536"/>
                      <a:pt x="453" y="1548"/>
                      <a:pt x="477" y="1548"/>
                    </a:cubicBezTo>
                    <a:cubicBezTo>
                      <a:pt x="512" y="1548"/>
                      <a:pt x="536" y="1536"/>
                      <a:pt x="536" y="1512"/>
                    </a:cubicBezTo>
                    <a:lnTo>
                      <a:pt x="536" y="1453"/>
                    </a:lnTo>
                    <a:cubicBezTo>
                      <a:pt x="727" y="1417"/>
                      <a:pt x="893" y="1298"/>
                      <a:pt x="893" y="1048"/>
                    </a:cubicBezTo>
                    <a:cubicBezTo>
                      <a:pt x="893" y="798"/>
                      <a:pt x="751" y="691"/>
                      <a:pt x="536" y="619"/>
                    </a:cubicBezTo>
                    <a:lnTo>
                      <a:pt x="536" y="286"/>
                    </a:lnTo>
                    <a:cubicBezTo>
                      <a:pt x="584" y="286"/>
                      <a:pt x="631" y="298"/>
                      <a:pt x="667" y="333"/>
                    </a:cubicBezTo>
                    <a:cubicBezTo>
                      <a:pt x="694" y="340"/>
                      <a:pt x="726" y="363"/>
                      <a:pt x="759" y="363"/>
                    </a:cubicBezTo>
                    <a:cubicBezTo>
                      <a:pt x="783" y="363"/>
                      <a:pt x="808" y="350"/>
                      <a:pt x="834" y="310"/>
                    </a:cubicBezTo>
                    <a:cubicBezTo>
                      <a:pt x="870" y="274"/>
                      <a:pt x="882" y="214"/>
                      <a:pt x="822" y="167"/>
                    </a:cubicBezTo>
                    <a:cubicBezTo>
                      <a:pt x="751" y="107"/>
                      <a:pt x="631" y="95"/>
                      <a:pt x="536" y="95"/>
                    </a:cubicBezTo>
                    <a:lnTo>
                      <a:pt x="536" y="48"/>
                    </a:lnTo>
                    <a:cubicBezTo>
                      <a:pt x="536" y="12"/>
                      <a:pt x="501" y="0"/>
                      <a:pt x="4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37" name="Google Shape;11586;p57">
                <a:extLst>
                  <a:ext uri="{FF2B5EF4-FFF2-40B4-BE49-F238E27FC236}">
                    <a16:creationId xmlns:a16="http://schemas.microsoft.com/office/drawing/2014/main" id="{2E1F4E07-3C27-4E1F-94B5-2E53F2DB1774}"/>
                  </a:ext>
                </a:extLst>
              </p:cNvPr>
              <p:cNvSpPr/>
              <p:nvPr/>
            </p:nvSpPr>
            <p:spPr>
              <a:xfrm>
                <a:off x="4188988" y="3398001"/>
                <a:ext cx="81510" cy="8151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287" y="311"/>
                    </a:moveTo>
                    <a:cubicBezTo>
                      <a:pt x="1823" y="311"/>
                      <a:pt x="2251" y="739"/>
                      <a:pt x="2251" y="1275"/>
                    </a:cubicBezTo>
                    <a:cubicBezTo>
                      <a:pt x="2251" y="1811"/>
                      <a:pt x="1823" y="2251"/>
                      <a:pt x="1287" y="2251"/>
                    </a:cubicBezTo>
                    <a:cubicBezTo>
                      <a:pt x="751" y="2251"/>
                      <a:pt x="310" y="1811"/>
                      <a:pt x="310" y="1275"/>
                    </a:cubicBezTo>
                    <a:cubicBezTo>
                      <a:pt x="310" y="739"/>
                      <a:pt x="751" y="311"/>
                      <a:pt x="1287" y="311"/>
                    </a:cubicBezTo>
                    <a:close/>
                    <a:moveTo>
                      <a:pt x="1287" y="1"/>
                    </a:moveTo>
                    <a:cubicBezTo>
                      <a:pt x="572" y="1"/>
                      <a:pt x="1" y="584"/>
                      <a:pt x="1" y="1275"/>
                    </a:cubicBezTo>
                    <a:cubicBezTo>
                      <a:pt x="1" y="1989"/>
                      <a:pt x="584" y="2561"/>
                      <a:pt x="1287" y="2561"/>
                    </a:cubicBezTo>
                    <a:cubicBezTo>
                      <a:pt x="2001" y="2561"/>
                      <a:pt x="2561" y="1977"/>
                      <a:pt x="2561" y="1275"/>
                    </a:cubicBezTo>
                    <a:cubicBezTo>
                      <a:pt x="2561" y="584"/>
                      <a:pt x="2001" y="1"/>
                      <a:pt x="12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38" name="Google Shape;11587;p57">
                <a:extLst>
                  <a:ext uri="{FF2B5EF4-FFF2-40B4-BE49-F238E27FC236}">
                    <a16:creationId xmlns:a16="http://schemas.microsoft.com/office/drawing/2014/main" id="{846C7ABE-7A99-45CE-8FAD-ECD68652CCBA}"/>
                  </a:ext>
                </a:extLst>
              </p:cNvPr>
              <p:cNvSpPr/>
              <p:nvPr/>
            </p:nvSpPr>
            <p:spPr>
              <a:xfrm>
                <a:off x="4090863" y="3380210"/>
                <a:ext cx="195930" cy="146311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4597" extrusionOk="0">
                    <a:moveTo>
                      <a:pt x="1810" y="1834"/>
                    </a:moveTo>
                    <a:cubicBezTo>
                      <a:pt x="2131" y="1834"/>
                      <a:pt x="2429" y="2001"/>
                      <a:pt x="2608" y="2274"/>
                    </a:cubicBezTo>
                    <a:cubicBezTo>
                      <a:pt x="2643" y="2405"/>
                      <a:pt x="2703" y="2536"/>
                      <a:pt x="2762" y="2667"/>
                    </a:cubicBezTo>
                    <a:cubicBezTo>
                      <a:pt x="2762" y="2715"/>
                      <a:pt x="2774" y="2763"/>
                      <a:pt x="2774" y="2810"/>
                    </a:cubicBezTo>
                    <a:cubicBezTo>
                      <a:pt x="2774" y="3346"/>
                      <a:pt x="2346" y="3775"/>
                      <a:pt x="1810" y="3775"/>
                    </a:cubicBezTo>
                    <a:cubicBezTo>
                      <a:pt x="1274" y="3775"/>
                      <a:pt x="834" y="3346"/>
                      <a:pt x="834" y="2810"/>
                    </a:cubicBezTo>
                    <a:cubicBezTo>
                      <a:pt x="834" y="2274"/>
                      <a:pt x="1274" y="1834"/>
                      <a:pt x="1810" y="1834"/>
                    </a:cubicBezTo>
                    <a:close/>
                    <a:moveTo>
                      <a:pt x="1810" y="1322"/>
                    </a:moveTo>
                    <a:cubicBezTo>
                      <a:pt x="2084" y="1322"/>
                      <a:pt x="2346" y="1393"/>
                      <a:pt x="2584" y="1536"/>
                    </a:cubicBezTo>
                    <a:cubicBezTo>
                      <a:pt x="2560" y="1620"/>
                      <a:pt x="2560" y="1703"/>
                      <a:pt x="2548" y="1774"/>
                    </a:cubicBezTo>
                    <a:cubicBezTo>
                      <a:pt x="2346" y="1632"/>
                      <a:pt x="2072" y="1536"/>
                      <a:pt x="1810" y="1536"/>
                    </a:cubicBezTo>
                    <a:cubicBezTo>
                      <a:pt x="1096" y="1536"/>
                      <a:pt x="524" y="2120"/>
                      <a:pt x="524" y="2822"/>
                    </a:cubicBezTo>
                    <a:cubicBezTo>
                      <a:pt x="524" y="3537"/>
                      <a:pt x="1107" y="4096"/>
                      <a:pt x="1810" y="4096"/>
                    </a:cubicBezTo>
                    <a:cubicBezTo>
                      <a:pt x="2417" y="4096"/>
                      <a:pt x="2917" y="3668"/>
                      <a:pt x="3060" y="3108"/>
                    </a:cubicBezTo>
                    <a:cubicBezTo>
                      <a:pt x="3120" y="3167"/>
                      <a:pt x="3155" y="3203"/>
                      <a:pt x="3239" y="3263"/>
                    </a:cubicBezTo>
                    <a:cubicBezTo>
                      <a:pt x="3036" y="3882"/>
                      <a:pt x="2477" y="4299"/>
                      <a:pt x="1810" y="4299"/>
                    </a:cubicBezTo>
                    <a:cubicBezTo>
                      <a:pt x="988" y="4299"/>
                      <a:pt x="322" y="3620"/>
                      <a:pt x="322" y="2810"/>
                    </a:cubicBezTo>
                    <a:cubicBezTo>
                      <a:pt x="322" y="1989"/>
                      <a:pt x="988" y="1322"/>
                      <a:pt x="1810" y="1322"/>
                    </a:cubicBezTo>
                    <a:close/>
                    <a:moveTo>
                      <a:pt x="4382" y="0"/>
                    </a:moveTo>
                    <a:cubicBezTo>
                      <a:pt x="3608" y="0"/>
                      <a:pt x="2929" y="500"/>
                      <a:pt x="2679" y="1179"/>
                    </a:cubicBezTo>
                    <a:cubicBezTo>
                      <a:pt x="2417" y="1036"/>
                      <a:pt x="2131" y="953"/>
                      <a:pt x="1822" y="953"/>
                    </a:cubicBezTo>
                    <a:cubicBezTo>
                      <a:pt x="822" y="953"/>
                      <a:pt x="0" y="1774"/>
                      <a:pt x="0" y="2775"/>
                    </a:cubicBezTo>
                    <a:cubicBezTo>
                      <a:pt x="0" y="3775"/>
                      <a:pt x="822" y="4596"/>
                      <a:pt x="1822" y="4596"/>
                    </a:cubicBezTo>
                    <a:cubicBezTo>
                      <a:pt x="2596" y="4596"/>
                      <a:pt x="3262" y="4120"/>
                      <a:pt x="3512" y="3417"/>
                    </a:cubicBezTo>
                    <a:cubicBezTo>
                      <a:pt x="3763" y="3548"/>
                      <a:pt x="4060" y="3644"/>
                      <a:pt x="4382" y="3644"/>
                    </a:cubicBezTo>
                    <a:cubicBezTo>
                      <a:pt x="4798" y="3644"/>
                      <a:pt x="5191" y="3489"/>
                      <a:pt x="5513" y="3239"/>
                    </a:cubicBezTo>
                    <a:cubicBezTo>
                      <a:pt x="5822" y="2989"/>
                      <a:pt x="6049" y="2632"/>
                      <a:pt x="6132" y="2239"/>
                    </a:cubicBezTo>
                    <a:cubicBezTo>
                      <a:pt x="6156" y="2167"/>
                      <a:pt x="6096" y="2072"/>
                      <a:pt x="6013" y="2060"/>
                    </a:cubicBezTo>
                    <a:cubicBezTo>
                      <a:pt x="6004" y="2059"/>
                      <a:pt x="5996" y="2058"/>
                      <a:pt x="5987" y="2058"/>
                    </a:cubicBezTo>
                    <a:cubicBezTo>
                      <a:pt x="5911" y="2058"/>
                      <a:pt x="5833" y="2104"/>
                      <a:pt x="5822" y="2179"/>
                    </a:cubicBezTo>
                    <a:cubicBezTo>
                      <a:pt x="5656" y="2870"/>
                      <a:pt x="5060" y="3322"/>
                      <a:pt x="4370" y="3322"/>
                    </a:cubicBezTo>
                    <a:cubicBezTo>
                      <a:pt x="3834" y="3322"/>
                      <a:pt x="3334" y="3048"/>
                      <a:pt x="3072" y="2572"/>
                    </a:cubicBezTo>
                    <a:cubicBezTo>
                      <a:pt x="3036" y="2417"/>
                      <a:pt x="2977" y="2274"/>
                      <a:pt x="2905" y="2132"/>
                    </a:cubicBezTo>
                    <a:cubicBezTo>
                      <a:pt x="2715" y="1215"/>
                      <a:pt x="3429" y="334"/>
                      <a:pt x="4370" y="334"/>
                    </a:cubicBezTo>
                    <a:cubicBezTo>
                      <a:pt x="5060" y="334"/>
                      <a:pt x="5656" y="810"/>
                      <a:pt x="5822" y="1477"/>
                    </a:cubicBezTo>
                    <a:cubicBezTo>
                      <a:pt x="5832" y="1556"/>
                      <a:pt x="5899" y="1602"/>
                      <a:pt x="5969" y="1602"/>
                    </a:cubicBezTo>
                    <a:cubicBezTo>
                      <a:pt x="5984" y="1602"/>
                      <a:pt x="5998" y="1600"/>
                      <a:pt x="6013" y="1596"/>
                    </a:cubicBezTo>
                    <a:cubicBezTo>
                      <a:pt x="6108" y="1584"/>
                      <a:pt x="6144" y="1489"/>
                      <a:pt x="6132" y="1405"/>
                    </a:cubicBezTo>
                    <a:cubicBezTo>
                      <a:pt x="6049" y="1024"/>
                      <a:pt x="5822" y="667"/>
                      <a:pt x="5513" y="405"/>
                    </a:cubicBezTo>
                    <a:cubicBezTo>
                      <a:pt x="5191" y="155"/>
                      <a:pt x="4775" y="0"/>
                      <a:pt x="43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39" name="Google Shape;11588;p57">
                <a:extLst>
                  <a:ext uri="{FF2B5EF4-FFF2-40B4-BE49-F238E27FC236}">
                    <a16:creationId xmlns:a16="http://schemas.microsoft.com/office/drawing/2014/main" id="{4E624294-3E88-4EAB-8B5F-B594013558EB}"/>
                  </a:ext>
                </a:extLst>
              </p:cNvPr>
              <p:cNvSpPr/>
              <p:nvPr/>
            </p:nvSpPr>
            <p:spPr>
              <a:xfrm>
                <a:off x="4215914" y="3415061"/>
                <a:ext cx="28072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549" extrusionOk="0">
                    <a:moveTo>
                      <a:pt x="405" y="298"/>
                    </a:moveTo>
                    <a:lnTo>
                      <a:pt x="405" y="584"/>
                    </a:lnTo>
                    <a:cubicBezTo>
                      <a:pt x="286" y="537"/>
                      <a:pt x="262" y="501"/>
                      <a:pt x="262" y="429"/>
                    </a:cubicBezTo>
                    <a:cubicBezTo>
                      <a:pt x="262" y="358"/>
                      <a:pt x="334" y="310"/>
                      <a:pt x="405" y="298"/>
                    </a:cubicBezTo>
                    <a:close/>
                    <a:moveTo>
                      <a:pt x="512" y="882"/>
                    </a:moveTo>
                    <a:cubicBezTo>
                      <a:pt x="631" y="918"/>
                      <a:pt x="643" y="977"/>
                      <a:pt x="643" y="1060"/>
                    </a:cubicBezTo>
                    <a:cubicBezTo>
                      <a:pt x="643" y="1144"/>
                      <a:pt x="584" y="1191"/>
                      <a:pt x="512" y="1203"/>
                    </a:cubicBezTo>
                    <a:lnTo>
                      <a:pt x="512" y="882"/>
                    </a:lnTo>
                    <a:close/>
                    <a:moveTo>
                      <a:pt x="465" y="1"/>
                    </a:moveTo>
                    <a:cubicBezTo>
                      <a:pt x="441" y="1"/>
                      <a:pt x="405" y="13"/>
                      <a:pt x="405" y="48"/>
                    </a:cubicBezTo>
                    <a:lnTo>
                      <a:pt x="405" y="96"/>
                    </a:lnTo>
                    <a:cubicBezTo>
                      <a:pt x="179" y="132"/>
                      <a:pt x="48" y="251"/>
                      <a:pt x="48" y="477"/>
                    </a:cubicBezTo>
                    <a:cubicBezTo>
                      <a:pt x="48" y="715"/>
                      <a:pt x="226" y="787"/>
                      <a:pt x="405" y="846"/>
                    </a:cubicBezTo>
                    <a:lnTo>
                      <a:pt x="405" y="1215"/>
                    </a:lnTo>
                    <a:cubicBezTo>
                      <a:pt x="298" y="1203"/>
                      <a:pt x="262" y="1156"/>
                      <a:pt x="167" y="1096"/>
                    </a:cubicBezTo>
                    <a:cubicBezTo>
                      <a:pt x="150" y="1084"/>
                      <a:pt x="133" y="1079"/>
                      <a:pt x="117" y="1079"/>
                    </a:cubicBezTo>
                    <a:cubicBezTo>
                      <a:pt x="53" y="1079"/>
                      <a:pt x="0" y="1158"/>
                      <a:pt x="0" y="1215"/>
                    </a:cubicBezTo>
                    <a:cubicBezTo>
                      <a:pt x="0" y="1251"/>
                      <a:pt x="24" y="1275"/>
                      <a:pt x="36" y="1299"/>
                    </a:cubicBezTo>
                    <a:cubicBezTo>
                      <a:pt x="107" y="1394"/>
                      <a:pt x="274" y="1441"/>
                      <a:pt x="405" y="1441"/>
                    </a:cubicBezTo>
                    <a:lnTo>
                      <a:pt x="405" y="1501"/>
                    </a:lnTo>
                    <a:cubicBezTo>
                      <a:pt x="405" y="1537"/>
                      <a:pt x="441" y="1549"/>
                      <a:pt x="465" y="1549"/>
                    </a:cubicBezTo>
                    <a:cubicBezTo>
                      <a:pt x="500" y="1549"/>
                      <a:pt x="524" y="1525"/>
                      <a:pt x="524" y="1501"/>
                    </a:cubicBezTo>
                    <a:lnTo>
                      <a:pt x="524" y="1441"/>
                    </a:lnTo>
                    <a:cubicBezTo>
                      <a:pt x="715" y="1406"/>
                      <a:pt x="881" y="1299"/>
                      <a:pt x="881" y="1037"/>
                    </a:cubicBezTo>
                    <a:cubicBezTo>
                      <a:pt x="881" y="787"/>
                      <a:pt x="715" y="703"/>
                      <a:pt x="524" y="620"/>
                    </a:cubicBezTo>
                    <a:lnTo>
                      <a:pt x="524" y="298"/>
                    </a:lnTo>
                    <a:cubicBezTo>
                      <a:pt x="596" y="298"/>
                      <a:pt x="631" y="310"/>
                      <a:pt x="703" y="358"/>
                    </a:cubicBezTo>
                    <a:cubicBezTo>
                      <a:pt x="717" y="362"/>
                      <a:pt x="732" y="364"/>
                      <a:pt x="746" y="364"/>
                    </a:cubicBezTo>
                    <a:cubicBezTo>
                      <a:pt x="777" y="364"/>
                      <a:pt x="805" y="351"/>
                      <a:pt x="822" y="310"/>
                    </a:cubicBezTo>
                    <a:cubicBezTo>
                      <a:pt x="857" y="263"/>
                      <a:pt x="869" y="203"/>
                      <a:pt x="810" y="156"/>
                    </a:cubicBezTo>
                    <a:cubicBezTo>
                      <a:pt x="738" y="96"/>
                      <a:pt x="619" y="84"/>
                      <a:pt x="524" y="84"/>
                    </a:cubicBezTo>
                    <a:lnTo>
                      <a:pt x="524" y="48"/>
                    </a:lnTo>
                    <a:cubicBezTo>
                      <a:pt x="524" y="13"/>
                      <a:pt x="500" y="1"/>
                      <a:pt x="4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40" name="Google Shape;11589;p57">
                <a:extLst>
                  <a:ext uri="{FF2B5EF4-FFF2-40B4-BE49-F238E27FC236}">
                    <a16:creationId xmlns:a16="http://schemas.microsoft.com/office/drawing/2014/main" id="{DF744EE1-475C-4F24-8BE7-B3F473060AB4}"/>
                  </a:ext>
                </a:extLst>
              </p:cNvPr>
              <p:cNvSpPr/>
              <p:nvPr/>
            </p:nvSpPr>
            <p:spPr>
              <a:xfrm>
                <a:off x="3988156" y="3495935"/>
                <a:ext cx="353954" cy="203155"/>
              </a:xfrm>
              <a:custGeom>
                <a:avLst/>
                <a:gdLst/>
                <a:ahLst/>
                <a:cxnLst/>
                <a:rect l="l" t="t" r="r" b="b"/>
                <a:pathLst>
                  <a:path w="11121" h="6383" extrusionOk="0">
                    <a:moveTo>
                      <a:pt x="3525" y="1884"/>
                    </a:moveTo>
                    <a:cubicBezTo>
                      <a:pt x="3540" y="1884"/>
                      <a:pt x="3561" y="1898"/>
                      <a:pt x="3561" y="1925"/>
                    </a:cubicBezTo>
                    <a:cubicBezTo>
                      <a:pt x="3632" y="2103"/>
                      <a:pt x="4632" y="4770"/>
                      <a:pt x="4680" y="4854"/>
                    </a:cubicBezTo>
                    <a:cubicBezTo>
                      <a:pt x="4692" y="4865"/>
                      <a:pt x="4680" y="4901"/>
                      <a:pt x="4644" y="4901"/>
                    </a:cubicBezTo>
                    <a:lnTo>
                      <a:pt x="3930" y="5163"/>
                    </a:lnTo>
                    <a:cubicBezTo>
                      <a:pt x="3882" y="5032"/>
                      <a:pt x="2870" y="2341"/>
                      <a:pt x="2799" y="2163"/>
                    </a:cubicBezTo>
                    <a:lnTo>
                      <a:pt x="3513" y="1889"/>
                    </a:lnTo>
                    <a:cubicBezTo>
                      <a:pt x="3516" y="1886"/>
                      <a:pt x="3520" y="1884"/>
                      <a:pt x="3525" y="1884"/>
                    </a:cubicBezTo>
                    <a:close/>
                    <a:moveTo>
                      <a:pt x="2501" y="2294"/>
                    </a:moveTo>
                    <a:lnTo>
                      <a:pt x="3632" y="5306"/>
                    </a:lnTo>
                    <a:cubicBezTo>
                      <a:pt x="3096" y="5496"/>
                      <a:pt x="1763" y="5997"/>
                      <a:pt x="1536" y="6092"/>
                    </a:cubicBezTo>
                    <a:cubicBezTo>
                      <a:pt x="1528" y="6095"/>
                      <a:pt x="1520" y="6096"/>
                      <a:pt x="1511" y="6096"/>
                    </a:cubicBezTo>
                    <a:cubicBezTo>
                      <a:pt x="1485" y="6096"/>
                      <a:pt x="1459" y="6081"/>
                      <a:pt x="1441" y="6044"/>
                    </a:cubicBezTo>
                    <a:lnTo>
                      <a:pt x="358" y="3175"/>
                    </a:lnTo>
                    <a:cubicBezTo>
                      <a:pt x="346" y="3139"/>
                      <a:pt x="358" y="3103"/>
                      <a:pt x="405" y="3080"/>
                    </a:cubicBezTo>
                    <a:cubicBezTo>
                      <a:pt x="1084" y="2829"/>
                      <a:pt x="2025" y="2472"/>
                      <a:pt x="2501" y="2294"/>
                    </a:cubicBezTo>
                    <a:close/>
                    <a:moveTo>
                      <a:pt x="10195" y="0"/>
                    </a:moveTo>
                    <a:cubicBezTo>
                      <a:pt x="9949" y="0"/>
                      <a:pt x="9714" y="126"/>
                      <a:pt x="9537" y="282"/>
                    </a:cubicBezTo>
                    <a:lnTo>
                      <a:pt x="7835" y="1698"/>
                    </a:lnTo>
                    <a:cubicBezTo>
                      <a:pt x="7740" y="1496"/>
                      <a:pt x="7537" y="1282"/>
                      <a:pt x="7144" y="1282"/>
                    </a:cubicBezTo>
                    <a:cubicBezTo>
                      <a:pt x="6745" y="1282"/>
                      <a:pt x="6434" y="1280"/>
                      <a:pt x="6185" y="1280"/>
                    </a:cubicBezTo>
                    <a:cubicBezTo>
                      <a:pt x="5437" y="1280"/>
                      <a:pt x="5254" y="1294"/>
                      <a:pt x="4977" y="1401"/>
                    </a:cubicBezTo>
                    <a:lnTo>
                      <a:pt x="3882" y="1853"/>
                    </a:lnTo>
                    <a:lnTo>
                      <a:pt x="3870" y="1806"/>
                    </a:lnTo>
                    <a:cubicBezTo>
                      <a:pt x="3814" y="1665"/>
                      <a:pt x="3669" y="1569"/>
                      <a:pt x="3523" y="1569"/>
                    </a:cubicBezTo>
                    <a:cubicBezTo>
                      <a:pt x="3484" y="1569"/>
                      <a:pt x="3444" y="1576"/>
                      <a:pt x="3406" y="1591"/>
                    </a:cubicBezTo>
                    <a:lnTo>
                      <a:pt x="2596" y="1913"/>
                    </a:lnTo>
                    <a:cubicBezTo>
                      <a:pt x="2239" y="2044"/>
                      <a:pt x="1084" y="2472"/>
                      <a:pt x="298" y="2770"/>
                    </a:cubicBezTo>
                    <a:cubicBezTo>
                      <a:pt x="108" y="2841"/>
                      <a:pt x="1" y="3068"/>
                      <a:pt x="72" y="3258"/>
                    </a:cubicBezTo>
                    <a:lnTo>
                      <a:pt x="1167" y="6139"/>
                    </a:lnTo>
                    <a:cubicBezTo>
                      <a:pt x="1222" y="6285"/>
                      <a:pt x="1368" y="6382"/>
                      <a:pt x="1518" y="6382"/>
                    </a:cubicBezTo>
                    <a:cubicBezTo>
                      <a:pt x="1564" y="6382"/>
                      <a:pt x="1611" y="6373"/>
                      <a:pt x="1656" y="6354"/>
                    </a:cubicBezTo>
                    <a:cubicBezTo>
                      <a:pt x="1906" y="6270"/>
                      <a:pt x="3549" y="5639"/>
                      <a:pt x="3894" y="5508"/>
                    </a:cubicBezTo>
                    <a:lnTo>
                      <a:pt x="4763" y="5175"/>
                    </a:lnTo>
                    <a:cubicBezTo>
                      <a:pt x="4942" y="5104"/>
                      <a:pt x="5049" y="4901"/>
                      <a:pt x="4965" y="4723"/>
                    </a:cubicBezTo>
                    <a:lnTo>
                      <a:pt x="4954" y="4675"/>
                    </a:lnTo>
                    <a:cubicBezTo>
                      <a:pt x="5525" y="4437"/>
                      <a:pt x="5537" y="4413"/>
                      <a:pt x="6120" y="4413"/>
                    </a:cubicBezTo>
                    <a:cubicBezTo>
                      <a:pt x="6204" y="4413"/>
                      <a:pt x="6275" y="4330"/>
                      <a:pt x="6275" y="4246"/>
                    </a:cubicBezTo>
                    <a:cubicBezTo>
                      <a:pt x="6275" y="4151"/>
                      <a:pt x="6204" y="4080"/>
                      <a:pt x="6120" y="4080"/>
                    </a:cubicBezTo>
                    <a:cubicBezTo>
                      <a:pt x="5477" y="4080"/>
                      <a:pt x="5418" y="4127"/>
                      <a:pt x="4834" y="4377"/>
                    </a:cubicBezTo>
                    <a:lnTo>
                      <a:pt x="3989" y="2127"/>
                    </a:lnTo>
                    <a:lnTo>
                      <a:pt x="5073" y="1686"/>
                    </a:lnTo>
                    <a:cubicBezTo>
                      <a:pt x="5294" y="1601"/>
                      <a:pt x="5460" y="1589"/>
                      <a:pt x="6106" y="1589"/>
                    </a:cubicBezTo>
                    <a:cubicBezTo>
                      <a:pt x="6364" y="1589"/>
                      <a:pt x="6699" y="1591"/>
                      <a:pt x="7144" y="1591"/>
                    </a:cubicBezTo>
                    <a:cubicBezTo>
                      <a:pt x="7323" y="1591"/>
                      <a:pt x="7442" y="1651"/>
                      <a:pt x="7513" y="1770"/>
                    </a:cubicBezTo>
                    <a:cubicBezTo>
                      <a:pt x="7573" y="1865"/>
                      <a:pt x="7573" y="1948"/>
                      <a:pt x="7585" y="1984"/>
                    </a:cubicBezTo>
                    <a:cubicBezTo>
                      <a:pt x="7585" y="2044"/>
                      <a:pt x="7549" y="2341"/>
                      <a:pt x="7263" y="2389"/>
                    </a:cubicBezTo>
                    <a:cubicBezTo>
                      <a:pt x="6835" y="2460"/>
                      <a:pt x="5882" y="2591"/>
                      <a:pt x="5882" y="2591"/>
                    </a:cubicBezTo>
                    <a:cubicBezTo>
                      <a:pt x="5787" y="2603"/>
                      <a:pt x="5727" y="2687"/>
                      <a:pt x="5739" y="2770"/>
                    </a:cubicBezTo>
                    <a:cubicBezTo>
                      <a:pt x="5763" y="2841"/>
                      <a:pt x="5823" y="2901"/>
                      <a:pt x="5906" y="2901"/>
                    </a:cubicBezTo>
                    <a:lnTo>
                      <a:pt x="5942" y="2901"/>
                    </a:lnTo>
                    <a:cubicBezTo>
                      <a:pt x="5954" y="2901"/>
                      <a:pt x="6894" y="2770"/>
                      <a:pt x="7335" y="2699"/>
                    </a:cubicBezTo>
                    <a:cubicBezTo>
                      <a:pt x="7740" y="2627"/>
                      <a:pt x="7882" y="2282"/>
                      <a:pt x="7918" y="2056"/>
                    </a:cubicBezTo>
                    <a:lnTo>
                      <a:pt x="9764" y="520"/>
                    </a:lnTo>
                    <a:cubicBezTo>
                      <a:pt x="9875" y="408"/>
                      <a:pt x="10028" y="311"/>
                      <a:pt x="10188" y="311"/>
                    </a:cubicBezTo>
                    <a:cubicBezTo>
                      <a:pt x="10285" y="311"/>
                      <a:pt x="10384" y="347"/>
                      <a:pt x="10478" y="436"/>
                    </a:cubicBezTo>
                    <a:cubicBezTo>
                      <a:pt x="10776" y="734"/>
                      <a:pt x="10502" y="1091"/>
                      <a:pt x="10430" y="1151"/>
                    </a:cubicBezTo>
                    <a:cubicBezTo>
                      <a:pt x="10359" y="1222"/>
                      <a:pt x="8097" y="3651"/>
                      <a:pt x="8097" y="3651"/>
                    </a:cubicBezTo>
                    <a:cubicBezTo>
                      <a:pt x="7763" y="4020"/>
                      <a:pt x="7323" y="4080"/>
                      <a:pt x="7144" y="4092"/>
                    </a:cubicBezTo>
                    <a:lnTo>
                      <a:pt x="6847" y="4092"/>
                    </a:lnTo>
                    <a:cubicBezTo>
                      <a:pt x="6751" y="4092"/>
                      <a:pt x="6680" y="4175"/>
                      <a:pt x="6680" y="4258"/>
                    </a:cubicBezTo>
                    <a:cubicBezTo>
                      <a:pt x="6680" y="4353"/>
                      <a:pt x="6751" y="4425"/>
                      <a:pt x="6847" y="4425"/>
                    </a:cubicBezTo>
                    <a:lnTo>
                      <a:pt x="7156" y="4425"/>
                    </a:lnTo>
                    <a:cubicBezTo>
                      <a:pt x="7382" y="4413"/>
                      <a:pt x="7918" y="4330"/>
                      <a:pt x="8335" y="3877"/>
                    </a:cubicBezTo>
                    <a:cubicBezTo>
                      <a:pt x="10669" y="1377"/>
                      <a:pt x="10669" y="1377"/>
                      <a:pt x="10669" y="1353"/>
                    </a:cubicBezTo>
                    <a:cubicBezTo>
                      <a:pt x="10883" y="1151"/>
                      <a:pt x="11121" y="627"/>
                      <a:pt x="10704" y="210"/>
                    </a:cubicBezTo>
                    <a:cubicBezTo>
                      <a:pt x="10539" y="60"/>
                      <a:pt x="10365" y="0"/>
                      <a:pt x="101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34" name="Google Shape;11683;p57">
              <a:extLst>
                <a:ext uri="{FF2B5EF4-FFF2-40B4-BE49-F238E27FC236}">
                  <a16:creationId xmlns:a16="http://schemas.microsoft.com/office/drawing/2014/main" id="{2592A36F-3032-4463-93F6-9D7104E58A77}"/>
                </a:ext>
              </a:extLst>
            </p:cNvPr>
            <p:cNvGrpSpPr/>
            <p:nvPr/>
          </p:nvGrpSpPr>
          <p:grpSpPr>
            <a:xfrm>
              <a:off x="5466337" y="5733991"/>
              <a:ext cx="448683" cy="446731"/>
              <a:chOff x="3996113" y="4291176"/>
              <a:chExt cx="336512" cy="335048"/>
            </a:xfrm>
            <a:solidFill>
              <a:schemeClr val="tx1"/>
            </a:solidFill>
          </p:grpSpPr>
          <p:sp>
            <p:nvSpPr>
              <p:cNvPr id="1235" name="Google Shape;11684;p57">
                <a:extLst>
                  <a:ext uri="{FF2B5EF4-FFF2-40B4-BE49-F238E27FC236}">
                    <a16:creationId xmlns:a16="http://schemas.microsoft.com/office/drawing/2014/main" id="{F1860BB6-C19D-46EE-AAFB-93B80AE5B8D6}"/>
                  </a:ext>
                </a:extLst>
              </p:cNvPr>
              <p:cNvSpPr/>
              <p:nvPr/>
            </p:nvSpPr>
            <p:spPr>
              <a:xfrm>
                <a:off x="4082143" y="4323386"/>
                <a:ext cx="111810" cy="219833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6907" extrusionOk="0">
                    <a:moveTo>
                      <a:pt x="1751" y="322"/>
                    </a:moveTo>
                    <a:cubicBezTo>
                      <a:pt x="1846" y="322"/>
                      <a:pt x="1929" y="394"/>
                      <a:pt x="1929" y="501"/>
                    </a:cubicBezTo>
                    <a:lnTo>
                      <a:pt x="1929" y="942"/>
                    </a:lnTo>
                    <a:cubicBezTo>
                      <a:pt x="1929" y="1037"/>
                      <a:pt x="2001" y="1096"/>
                      <a:pt x="2084" y="1096"/>
                    </a:cubicBezTo>
                    <a:cubicBezTo>
                      <a:pt x="2691" y="1108"/>
                      <a:pt x="3179" y="1596"/>
                      <a:pt x="3179" y="2204"/>
                    </a:cubicBezTo>
                    <a:lnTo>
                      <a:pt x="3179" y="2525"/>
                    </a:lnTo>
                    <a:cubicBezTo>
                      <a:pt x="3179" y="2608"/>
                      <a:pt x="3108" y="2704"/>
                      <a:pt x="3001" y="2704"/>
                    </a:cubicBezTo>
                    <a:cubicBezTo>
                      <a:pt x="2917" y="2704"/>
                      <a:pt x="2822" y="2620"/>
                      <a:pt x="2822" y="2525"/>
                    </a:cubicBezTo>
                    <a:lnTo>
                      <a:pt x="2822" y="2204"/>
                    </a:lnTo>
                    <a:cubicBezTo>
                      <a:pt x="2834" y="1787"/>
                      <a:pt x="2501" y="1454"/>
                      <a:pt x="2060" y="1454"/>
                    </a:cubicBezTo>
                    <a:lnTo>
                      <a:pt x="1608" y="1454"/>
                    </a:lnTo>
                    <a:cubicBezTo>
                      <a:pt x="1096" y="1454"/>
                      <a:pt x="679" y="1870"/>
                      <a:pt x="679" y="2370"/>
                    </a:cubicBezTo>
                    <a:cubicBezTo>
                      <a:pt x="679" y="2882"/>
                      <a:pt x="1096" y="3299"/>
                      <a:pt x="1608" y="3299"/>
                    </a:cubicBezTo>
                    <a:lnTo>
                      <a:pt x="1917" y="3299"/>
                    </a:lnTo>
                    <a:cubicBezTo>
                      <a:pt x="2620" y="3299"/>
                      <a:pt x="3191" y="3859"/>
                      <a:pt x="3191" y="4573"/>
                    </a:cubicBezTo>
                    <a:cubicBezTo>
                      <a:pt x="3191" y="5216"/>
                      <a:pt x="2715" y="5764"/>
                      <a:pt x="2084" y="5835"/>
                    </a:cubicBezTo>
                    <a:cubicBezTo>
                      <a:pt x="2001" y="5859"/>
                      <a:pt x="1941" y="5918"/>
                      <a:pt x="1941" y="5990"/>
                    </a:cubicBezTo>
                    <a:lnTo>
                      <a:pt x="1941" y="6454"/>
                    </a:lnTo>
                    <a:cubicBezTo>
                      <a:pt x="1941" y="6538"/>
                      <a:pt x="1870" y="6633"/>
                      <a:pt x="1762" y="6633"/>
                    </a:cubicBezTo>
                    <a:cubicBezTo>
                      <a:pt x="1667" y="6633"/>
                      <a:pt x="1584" y="6549"/>
                      <a:pt x="1584" y="6454"/>
                    </a:cubicBezTo>
                    <a:lnTo>
                      <a:pt x="1584" y="6002"/>
                    </a:lnTo>
                    <a:cubicBezTo>
                      <a:pt x="1584" y="5918"/>
                      <a:pt x="1512" y="5859"/>
                      <a:pt x="1441" y="5859"/>
                    </a:cubicBezTo>
                    <a:cubicBezTo>
                      <a:pt x="834" y="5835"/>
                      <a:pt x="334" y="5347"/>
                      <a:pt x="334" y="4740"/>
                    </a:cubicBezTo>
                    <a:cubicBezTo>
                      <a:pt x="334" y="4644"/>
                      <a:pt x="417" y="4561"/>
                      <a:pt x="512" y="4561"/>
                    </a:cubicBezTo>
                    <a:cubicBezTo>
                      <a:pt x="608" y="4561"/>
                      <a:pt x="691" y="4633"/>
                      <a:pt x="691" y="4740"/>
                    </a:cubicBezTo>
                    <a:cubicBezTo>
                      <a:pt x="691" y="5156"/>
                      <a:pt x="1036" y="5502"/>
                      <a:pt x="1453" y="5502"/>
                    </a:cubicBezTo>
                    <a:lnTo>
                      <a:pt x="1929" y="5502"/>
                    </a:lnTo>
                    <a:cubicBezTo>
                      <a:pt x="2441" y="5502"/>
                      <a:pt x="2858" y="5085"/>
                      <a:pt x="2858" y="4573"/>
                    </a:cubicBezTo>
                    <a:cubicBezTo>
                      <a:pt x="2858" y="4073"/>
                      <a:pt x="2441" y="3656"/>
                      <a:pt x="1929" y="3656"/>
                    </a:cubicBezTo>
                    <a:lnTo>
                      <a:pt x="1608" y="3656"/>
                    </a:lnTo>
                    <a:cubicBezTo>
                      <a:pt x="905" y="3656"/>
                      <a:pt x="322" y="3085"/>
                      <a:pt x="322" y="2370"/>
                    </a:cubicBezTo>
                    <a:cubicBezTo>
                      <a:pt x="322" y="1727"/>
                      <a:pt x="798" y="1180"/>
                      <a:pt x="1441" y="1108"/>
                    </a:cubicBezTo>
                    <a:cubicBezTo>
                      <a:pt x="1512" y="1096"/>
                      <a:pt x="1572" y="1037"/>
                      <a:pt x="1572" y="953"/>
                    </a:cubicBezTo>
                    <a:lnTo>
                      <a:pt x="1572" y="501"/>
                    </a:lnTo>
                    <a:cubicBezTo>
                      <a:pt x="1572" y="406"/>
                      <a:pt x="1643" y="322"/>
                      <a:pt x="1751" y="322"/>
                    </a:cubicBezTo>
                    <a:close/>
                    <a:moveTo>
                      <a:pt x="1762" y="1"/>
                    </a:moveTo>
                    <a:cubicBezTo>
                      <a:pt x="1500" y="1"/>
                      <a:pt x="1274" y="227"/>
                      <a:pt x="1274" y="501"/>
                    </a:cubicBezTo>
                    <a:lnTo>
                      <a:pt x="1274" y="823"/>
                    </a:lnTo>
                    <a:cubicBezTo>
                      <a:pt x="548" y="977"/>
                      <a:pt x="24" y="1608"/>
                      <a:pt x="24" y="2370"/>
                    </a:cubicBezTo>
                    <a:cubicBezTo>
                      <a:pt x="24" y="3251"/>
                      <a:pt x="738" y="3954"/>
                      <a:pt x="1608" y="3954"/>
                    </a:cubicBezTo>
                    <a:lnTo>
                      <a:pt x="1917" y="3954"/>
                    </a:lnTo>
                    <a:cubicBezTo>
                      <a:pt x="2262" y="3954"/>
                      <a:pt x="2524" y="4216"/>
                      <a:pt x="2524" y="4561"/>
                    </a:cubicBezTo>
                    <a:cubicBezTo>
                      <a:pt x="2524" y="4906"/>
                      <a:pt x="2262" y="5168"/>
                      <a:pt x="1917" y="5168"/>
                    </a:cubicBezTo>
                    <a:lnTo>
                      <a:pt x="1441" y="5168"/>
                    </a:lnTo>
                    <a:cubicBezTo>
                      <a:pt x="1191" y="5168"/>
                      <a:pt x="977" y="4966"/>
                      <a:pt x="977" y="4704"/>
                    </a:cubicBezTo>
                    <a:cubicBezTo>
                      <a:pt x="977" y="4442"/>
                      <a:pt x="750" y="4216"/>
                      <a:pt x="488" y="4216"/>
                    </a:cubicBezTo>
                    <a:cubicBezTo>
                      <a:pt x="215" y="4216"/>
                      <a:pt x="0" y="4442"/>
                      <a:pt x="0" y="4704"/>
                    </a:cubicBezTo>
                    <a:cubicBezTo>
                      <a:pt x="0" y="5442"/>
                      <a:pt x="548" y="6037"/>
                      <a:pt x="1250" y="6121"/>
                    </a:cubicBezTo>
                    <a:lnTo>
                      <a:pt x="1250" y="6418"/>
                    </a:lnTo>
                    <a:cubicBezTo>
                      <a:pt x="1250" y="6692"/>
                      <a:pt x="1465" y="6907"/>
                      <a:pt x="1739" y="6907"/>
                    </a:cubicBezTo>
                    <a:cubicBezTo>
                      <a:pt x="2001" y="6907"/>
                      <a:pt x="2227" y="6692"/>
                      <a:pt x="2227" y="6418"/>
                    </a:cubicBezTo>
                    <a:lnTo>
                      <a:pt x="2227" y="6121"/>
                    </a:lnTo>
                    <a:cubicBezTo>
                      <a:pt x="2953" y="5978"/>
                      <a:pt x="3477" y="5335"/>
                      <a:pt x="3477" y="4573"/>
                    </a:cubicBezTo>
                    <a:cubicBezTo>
                      <a:pt x="3477" y="3692"/>
                      <a:pt x="2763" y="3001"/>
                      <a:pt x="1905" y="3001"/>
                    </a:cubicBezTo>
                    <a:lnTo>
                      <a:pt x="1608" y="3001"/>
                    </a:lnTo>
                    <a:cubicBezTo>
                      <a:pt x="1262" y="3001"/>
                      <a:pt x="989" y="2728"/>
                      <a:pt x="989" y="2382"/>
                    </a:cubicBezTo>
                    <a:cubicBezTo>
                      <a:pt x="989" y="2037"/>
                      <a:pt x="1262" y="1775"/>
                      <a:pt x="1608" y="1775"/>
                    </a:cubicBezTo>
                    <a:lnTo>
                      <a:pt x="2084" y="1775"/>
                    </a:lnTo>
                    <a:cubicBezTo>
                      <a:pt x="2334" y="1775"/>
                      <a:pt x="2536" y="1989"/>
                      <a:pt x="2536" y="2239"/>
                    </a:cubicBezTo>
                    <a:lnTo>
                      <a:pt x="2536" y="2549"/>
                    </a:lnTo>
                    <a:cubicBezTo>
                      <a:pt x="2524" y="2799"/>
                      <a:pt x="2751" y="3013"/>
                      <a:pt x="3013" y="3013"/>
                    </a:cubicBezTo>
                    <a:cubicBezTo>
                      <a:pt x="3286" y="3013"/>
                      <a:pt x="3513" y="2787"/>
                      <a:pt x="3513" y="2525"/>
                    </a:cubicBezTo>
                    <a:lnTo>
                      <a:pt x="3513" y="2204"/>
                    </a:lnTo>
                    <a:cubicBezTo>
                      <a:pt x="3513" y="1477"/>
                      <a:pt x="2953" y="882"/>
                      <a:pt x="2262" y="799"/>
                    </a:cubicBezTo>
                    <a:lnTo>
                      <a:pt x="2262" y="501"/>
                    </a:lnTo>
                    <a:cubicBezTo>
                      <a:pt x="2262" y="227"/>
                      <a:pt x="2036" y="1"/>
                      <a:pt x="17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36" name="Google Shape;11685;p57">
                <a:extLst>
                  <a:ext uri="{FF2B5EF4-FFF2-40B4-BE49-F238E27FC236}">
                    <a16:creationId xmlns:a16="http://schemas.microsoft.com/office/drawing/2014/main" id="{26890DE6-C24B-4730-A8D6-CD82EB42E9EE}"/>
                  </a:ext>
                </a:extLst>
              </p:cNvPr>
              <p:cNvSpPr/>
              <p:nvPr/>
            </p:nvSpPr>
            <p:spPr>
              <a:xfrm>
                <a:off x="4226894" y="4523485"/>
                <a:ext cx="52324" cy="51942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1632" extrusionOk="0">
                    <a:moveTo>
                      <a:pt x="822" y="310"/>
                    </a:moveTo>
                    <a:cubicBezTo>
                      <a:pt x="1108" y="310"/>
                      <a:pt x="1322" y="536"/>
                      <a:pt x="1322" y="822"/>
                    </a:cubicBezTo>
                    <a:cubicBezTo>
                      <a:pt x="1322" y="1096"/>
                      <a:pt x="1108" y="1322"/>
                      <a:pt x="822" y="1322"/>
                    </a:cubicBezTo>
                    <a:cubicBezTo>
                      <a:pt x="536" y="1322"/>
                      <a:pt x="310" y="1096"/>
                      <a:pt x="310" y="822"/>
                    </a:cubicBezTo>
                    <a:cubicBezTo>
                      <a:pt x="310" y="536"/>
                      <a:pt x="536" y="310"/>
                      <a:pt x="822" y="310"/>
                    </a:cubicBezTo>
                    <a:close/>
                    <a:moveTo>
                      <a:pt x="822" y="0"/>
                    </a:moveTo>
                    <a:cubicBezTo>
                      <a:pt x="370" y="0"/>
                      <a:pt x="0" y="370"/>
                      <a:pt x="0" y="822"/>
                    </a:cubicBezTo>
                    <a:cubicBezTo>
                      <a:pt x="0" y="1263"/>
                      <a:pt x="370" y="1632"/>
                      <a:pt x="822" y="1632"/>
                    </a:cubicBezTo>
                    <a:cubicBezTo>
                      <a:pt x="1263" y="1632"/>
                      <a:pt x="1644" y="1263"/>
                      <a:pt x="1644" y="822"/>
                    </a:cubicBezTo>
                    <a:cubicBezTo>
                      <a:pt x="1644" y="370"/>
                      <a:pt x="1263" y="0"/>
                      <a:pt x="8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37" name="Google Shape;11686;p57">
                <a:extLst>
                  <a:ext uri="{FF2B5EF4-FFF2-40B4-BE49-F238E27FC236}">
                    <a16:creationId xmlns:a16="http://schemas.microsoft.com/office/drawing/2014/main" id="{33109DF8-6AD2-43A2-B4A2-F897D73F3ECB}"/>
                  </a:ext>
                </a:extLst>
              </p:cNvPr>
              <p:cNvSpPr/>
              <p:nvPr/>
            </p:nvSpPr>
            <p:spPr>
              <a:xfrm>
                <a:off x="3996113" y="4291176"/>
                <a:ext cx="336512" cy="335048"/>
              </a:xfrm>
              <a:custGeom>
                <a:avLst/>
                <a:gdLst/>
                <a:ahLst/>
                <a:cxnLst/>
                <a:rect l="l" t="t" r="r" b="b"/>
                <a:pathLst>
                  <a:path w="10573" h="10527" extrusionOk="0">
                    <a:moveTo>
                      <a:pt x="8216" y="5930"/>
                    </a:moveTo>
                    <a:lnTo>
                      <a:pt x="8335" y="6537"/>
                    </a:lnTo>
                    <a:cubicBezTo>
                      <a:pt x="8359" y="6597"/>
                      <a:pt x="8394" y="6645"/>
                      <a:pt x="8442" y="6657"/>
                    </a:cubicBezTo>
                    <a:cubicBezTo>
                      <a:pt x="8502" y="6668"/>
                      <a:pt x="8549" y="6692"/>
                      <a:pt x="8609" y="6716"/>
                    </a:cubicBezTo>
                    <a:cubicBezTo>
                      <a:pt x="8631" y="6729"/>
                      <a:pt x="8653" y="6734"/>
                      <a:pt x="8674" y="6734"/>
                    </a:cubicBezTo>
                    <a:cubicBezTo>
                      <a:pt x="8710" y="6734"/>
                      <a:pt x="8745" y="6719"/>
                      <a:pt x="8775" y="6704"/>
                    </a:cubicBezTo>
                    <a:lnTo>
                      <a:pt x="9252" y="6311"/>
                    </a:lnTo>
                    <a:lnTo>
                      <a:pt x="9561" y="6585"/>
                    </a:lnTo>
                    <a:lnTo>
                      <a:pt x="9264" y="7121"/>
                    </a:lnTo>
                    <a:cubicBezTo>
                      <a:pt x="9228" y="7157"/>
                      <a:pt x="9228" y="7216"/>
                      <a:pt x="9264" y="7276"/>
                    </a:cubicBezTo>
                    <a:cubicBezTo>
                      <a:pt x="9287" y="7323"/>
                      <a:pt x="9323" y="7371"/>
                      <a:pt x="9347" y="7430"/>
                    </a:cubicBezTo>
                    <a:cubicBezTo>
                      <a:pt x="9383" y="7478"/>
                      <a:pt x="9430" y="7514"/>
                      <a:pt x="9490" y="7514"/>
                    </a:cubicBezTo>
                    <a:lnTo>
                      <a:pt x="10109" y="7538"/>
                    </a:lnTo>
                    <a:lnTo>
                      <a:pt x="10180" y="7942"/>
                    </a:lnTo>
                    <a:lnTo>
                      <a:pt x="9645" y="8157"/>
                    </a:lnTo>
                    <a:cubicBezTo>
                      <a:pt x="9585" y="8181"/>
                      <a:pt x="9561" y="8240"/>
                      <a:pt x="9549" y="8276"/>
                    </a:cubicBezTo>
                    <a:cubicBezTo>
                      <a:pt x="9549" y="8335"/>
                      <a:pt x="9526" y="8383"/>
                      <a:pt x="9514" y="8442"/>
                    </a:cubicBezTo>
                    <a:cubicBezTo>
                      <a:pt x="9502" y="8502"/>
                      <a:pt x="9514" y="8562"/>
                      <a:pt x="9561" y="8597"/>
                    </a:cubicBezTo>
                    <a:lnTo>
                      <a:pt x="10014" y="8990"/>
                    </a:lnTo>
                    <a:lnTo>
                      <a:pt x="9811" y="9347"/>
                    </a:lnTo>
                    <a:lnTo>
                      <a:pt x="9228" y="9157"/>
                    </a:lnTo>
                    <a:cubicBezTo>
                      <a:pt x="9213" y="9154"/>
                      <a:pt x="9198" y="9152"/>
                      <a:pt x="9184" y="9152"/>
                    </a:cubicBezTo>
                    <a:cubicBezTo>
                      <a:pt x="9141" y="9152"/>
                      <a:pt x="9103" y="9166"/>
                      <a:pt x="9085" y="9193"/>
                    </a:cubicBezTo>
                    <a:cubicBezTo>
                      <a:pt x="9037" y="9228"/>
                      <a:pt x="8990" y="9264"/>
                      <a:pt x="8954" y="9288"/>
                    </a:cubicBezTo>
                    <a:cubicBezTo>
                      <a:pt x="8906" y="9324"/>
                      <a:pt x="8871" y="9383"/>
                      <a:pt x="8895" y="9443"/>
                    </a:cubicBezTo>
                    <a:lnTo>
                      <a:pt x="8978" y="10050"/>
                    </a:lnTo>
                    <a:lnTo>
                      <a:pt x="8597" y="10181"/>
                    </a:lnTo>
                    <a:lnTo>
                      <a:pt x="8264" y="9669"/>
                    </a:lnTo>
                    <a:cubicBezTo>
                      <a:pt x="8228" y="9621"/>
                      <a:pt x="8192" y="9585"/>
                      <a:pt x="8133" y="9585"/>
                    </a:cubicBezTo>
                    <a:lnTo>
                      <a:pt x="7954" y="9585"/>
                    </a:lnTo>
                    <a:cubicBezTo>
                      <a:pt x="7894" y="9585"/>
                      <a:pt x="7847" y="9621"/>
                      <a:pt x="7811" y="9669"/>
                    </a:cubicBezTo>
                    <a:lnTo>
                      <a:pt x="7490" y="10181"/>
                    </a:lnTo>
                    <a:lnTo>
                      <a:pt x="7097" y="10050"/>
                    </a:lnTo>
                    <a:lnTo>
                      <a:pt x="7192" y="9443"/>
                    </a:lnTo>
                    <a:cubicBezTo>
                      <a:pt x="7204" y="9383"/>
                      <a:pt x="7180" y="9324"/>
                      <a:pt x="7132" y="9288"/>
                    </a:cubicBezTo>
                    <a:cubicBezTo>
                      <a:pt x="7085" y="9264"/>
                      <a:pt x="7037" y="9216"/>
                      <a:pt x="7001" y="9193"/>
                    </a:cubicBezTo>
                    <a:cubicBezTo>
                      <a:pt x="6970" y="9161"/>
                      <a:pt x="6933" y="9145"/>
                      <a:pt x="6897" y="9145"/>
                    </a:cubicBezTo>
                    <a:cubicBezTo>
                      <a:pt x="6880" y="9145"/>
                      <a:pt x="6863" y="9149"/>
                      <a:pt x="6847" y="9157"/>
                    </a:cubicBezTo>
                    <a:lnTo>
                      <a:pt x="6275" y="9347"/>
                    </a:lnTo>
                    <a:lnTo>
                      <a:pt x="6061" y="8990"/>
                    </a:lnTo>
                    <a:lnTo>
                      <a:pt x="6525" y="8597"/>
                    </a:lnTo>
                    <a:cubicBezTo>
                      <a:pt x="6573" y="8550"/>
                      <a:pt x="6585" y="8502"/>
                      <a:pt x="6573" y="8442"/>
                    </a:cubicBezTo>
                    <a:cubicBezTo>
                      <a:pt x="6549" y="8383"/>
                      <a:pt x="6537" y="8335"/>
                      <a:pt x="6537" y="8276"/>
                    </a:cubicBezTo>
                    <a:cubicBezTo>
                      <a:pt x="6537" y="8216"/>
                      <a:pt x="6489" y="8169"/>
                      <a:pt x="6430" y="8157"/>
                    </a:cubicBezTo>
                    <a:lnTo>
                      <a:pt x="5847" y="7942"/>
                    </a:lnTo>
                    <a:lnTo>
                      <a:pt x="5930" y="7538"/>
                    </a:lnTo>
                    <a:lnTo>
                      <a:pt x="6549" y="7514"/>
                    </a:lnTo>
                    <a:cubicBezTo>
                      <a:pt x="6609" y="7514"/>
                      <a:pt x="6656" y="7490"/>
                      <a:pt x="6680" y="7430"/>
                    </a:cubicBezTo>
                    <a:cubicBezTo>
                      <a:pt x="6716" y="7383"/>
                      <a:pt x="6740" y="7323"/>
                      <a:pt x="6775" y="7276"/>
                    </a:cubicBezTo>
                    <a:cubicBezTo>
                      <a:pt x="6811" y="7240"/>
                      <a:pt x="6811" y="7180"/>
                      <a:pt x="6775" y="7121"/>
                    </a:cubicBezTo>
                    <a:lnTo>
                      <a:pt x="6478" y="6585"/>
                    </a:lnTo>
                    <a:lnTo>
                      <a:pt x="6787" y="6311"/>
                    </a:lnTo>
                    <a:lnTo>
                      <a:pt x="7263" y="6704"/>
                    </a:lnTo>
                    <a:cubicBezTo>
                      <a:pt x="7293" y="6719"/>
                      <a:pt x="7327" y="6729"/>
                      <a:pt x="7363" y="6729"/>
                    </a:cubicBezTo>
                    <a:cubicBezTo>
                      <a:pt x="7385" y="6729"/>
                      <a:pt x="7407" y="6725"/>
                      <a:pt x="7430" y="6716"/>
                    </a:cubicBezTo>
                    <a:cubicBezTo>
                      <a:pt x="7478" y="6704"/>
                      <a:pt x="7537" y="6668"/>
                      <a:pt x="7597" y="6657"/>
                    </a:cubicBezTo>
                    <a:cubicBezTo>
                      <a:pt x="7656" y="6645"/>
                      <a:pt x="7680" y="6597"/>
                      <a:pt x="7704" y="6537"/>
                    </a:cubicBezTo>
                    <a:lnTo>
                      <a:pt x="7823" y="5930"/>
                    </a:lnTo>
                    <a:close/>
                    <a:moveTo>
                      <a:pt x="4454" y="1"/>
                    </a:moveTo>
                    <a:cubicBezTo>
                      <a:pt x="3739" y="1"/>
                      <a:pt x="3025" y="180"/>
                      <a:pt x="2382" y="513"/>
                    </a:cubicBezTo>
                    <a:cubicBezTo>
                      <a:pt x="2310" y="561"/>
                      <a:pt x="2287" y="644"/>
                      <a:pt x="2322" y="715"/>
                    </a:cubicBezTo>
                    <a:cubicBezTo>
                      <a:pt x="2354" y="770"/>
                      <a:pt x="2405" y="799"/>
                      <a:pt x="2458" y="799"/>
                    </a:cubicBezTo>
                    <a:cubicBezTo>
                      <a:pt x="2485" y="799"/>
                      <a:pt x="2512" y="791"/>
                      <a:pt x="2537" y="775"/>
                    </a:cubicBezTo>
                    <a:cubicBezTo>
                      <a:pt x="3132" y="465"/>
                      <a:pt x="3787" y="299"/>
                      <a:pt x="4454" y="299"/>
                    </a:cubicBezTo>
                    <a:cubicBezTo>
                      <a:pt x="6728" y="299"/>
                      <a:pt x="8597" y="2168"/>
                      <a:pt x="8597" y="4442"/>
                    </a:cubicBezTo>
                    <a:cubicBezTo>
                      <a:pt x="8597" y="4847"/>
                      <a:pt x="8537" y="5228"/>
                      <a:pt x="8430" y="5621"/>
                    </a:cubicBezTo>
                    <a:lnTo>
                      <a:pt x="7740" y="5621"/>
                    </a:lnTo>
                    <a:cubicBezTo>
                      <a:pt x="7668" y="5621"/>
                      <a:pt x="7609" y="5656"/>
                      <a:pt x="7597" y="5728"/>
                    </a:cubicBezTo>
                    <a:lnTo>
                      <a:pt x="7466" y="6371"/>
                    </a:lnTo>
                    <a:lnTo>
                      <a:pt x="7442" y="6371"/>
                    </a:lnTo>
                    <a:lnTo>
                      <a:pt x="6942" y="5966"/>
                    </a:lnTo>
                    <a:cubicBezTo>
                      <a:pt x="6912" y="5948"/>
                      <a:pt x="6879" y="5939"/>
                      <a:pt x="6847" y="5939"/>
                    </a:cubicBezTo>
                    <a:cubicBezTo>
                      <a:pt x="6814" y="5939"/>
                      <a:pt x="6781" y="5948"/>
                      <a:pt x="6751" y="5966"/>
                    </a:cubicBezTo>
                    <a:lnTo>
                      <a:pt x="6239" y="6407"/>
                    </a:lnTo>
                    <a:cubicBezTo>
                      <a:pt x="6180" y="6442"/>
                      <a:pt x="6168" y="6537"/>
                      <a:pt x="6216" y="6597"/>
                    </a:cubicBezTo>
                    <a:lnTo>
                      <a:pt x="6525" y="7180"/>
                    </a:lnTo>
                    <a:cubicBezTo>
                      <a:pt x="6525" y="7180"/>
                      <a:pt x="6525" y="7192"/>
                      <a:pt x="6513" y="7192"/>
                    </a:cubicBezTo>
                    <a:lnTo>
                      <a:pt x="5858" y="7204"/>
                    </a:lnTo>
                    <a:cubicBezTo>
                      <a:pt x="5775" y="7204"/>
                      <a:pt x="5716" y="7264"/>
                      <a:pt x="5704" y="7335"/>
                    </a:cubicBezTo>
                    <a:lnTo>
                      <a:pt x="5585" y="7990"/>
                    </a:lnTo>
                    <a:cubicBezTo>
                      <a:pt x="5573" y="8073"/>
                      <a:pt x="5620" y="8145"/>
                      <a:pt x="5680" y="8157"/>
                    </a:cubicBezTo>
                    <a:lnTo>
                      <a:pt x="6013" y="8288"/>
                    </a:lnTo>
                    <a:cubicBezTo>
                      <a:pt x="5525" y="8502"/>
                      <a:pt x="5001" y="8585"/>
                      <a:pt x="4454" y="8585"/>
                    </a:cubicBezTo>
                    <a:cubicBezTo>
                      <a:pt x="2179" y="8585"/>
                      <a:pt x="322" y="6728"/>
                      <a:pt x="322" y="4454"/>
                    </a:cubicBezTo>
                    <a:cubicBezTo>
                      <a:pt x="322" y="3168"/>
                      <a:pt x="894" y="2001"/>
                      <a:pt x="1894" y="1203"/>
                    </a:cubicBezTo>
                    <a:cubicBezTo>
                      <a:pt x="1965" y="1144"/>
                      <a:pt x="1965" y="1061"/>
                      <a:pt x="1929" y="989"/>
                    </a:cubicBezTo>
                    <a:cubicBezTo>
                      <a:pt x="1895" y="942"/>
                      <a:pt x="1850" y="921"/>
                      <a:pt x="1804" y="921"/>
                    </a:cubicBezTo>
                    <a:cubicBezTo>
                      <a:pt x="1769" y="921"/>
                      <a:pt x="1734" y="933"/>
                      <a:pt x="1703" y="953"/>
                    </a:cubicBezTo>
                    <a:cubicBezTo>
                      <a:pt x="632" y="1799"/>
                      <a:pt x="1" y="3085"/>
                      <a:pt x="1" y="4454"/>
                    </a:cubicBezTo>
                    <a:cubicBezTo>
                      <a:pt x="1" y="5645"/>
                      <a:pt x="465" y="6764"/>
                      <a:pt x="1298" y="7597"/>
                    </a:cubicBezTo>
                    <a:cubicBezTo>
                      <a:pt x="2132" y="8431"/>
                      <a:pt x="3251" y="8883"/>
                      <a:pt x="4442" y="8883"/>
                    </a:cubicBezTo>
                    <a:cubicBezTo>
                      <a:pt x="5001" y="8883"/>
                      <a:pt x="5537" y="8788"/>
                      <a:pt x="6049" y="8585"/>
                    </a:cubicBezTo>
                    <a:lnTo>
                      <a:pt x="6049" y="8585"/>
                    </a:lnTo>
                    <a:lnTo>
                      <a:pt x="5775" y="8823"/>
                    </a:lnTo>
                    <a:cubicBezTo>
                      <a:pt x="5716" y="8871"/>
                      <a:pt x="5704" y="8966"/>
                      <a:pt x="5751" y="9026"/>
                    </a:cubicBezTo>
                    <a:lnTo>
                      <a:pt x="6073" y="9585"/>
                    </a:lnTo>
                    <a:cubicBezTo>
                      <a:pt x="6101" y="9632"/>
                      <a:pt x="6158" y="9664"/>
                      <a:pt x="6211" y="9664"/>
                    </a:cubicBezTo>
                    <a:cubicBezTo>
                      <a:pt x="6225" y="9664"/>
                      <a:pt x="6239" y="9662"/>
                      <a:pt x="6251" y="9657"/>
                    </a:cubicBezTo>
                    <a:lnTo>
                      <a:pt x="6882" y="9455"/>
                    </a:lnTo>
                    <a:cubicBezTo>
                      <a:pt x="6882" y="9455"/>
                      <a:pt x="6894" y="9455"/>
                      <a:pt x="6894" y="9466"/>
                    </a:cubicBezTo>
                    <a:lnTo>
                      <a:pt x="6787" y="10121"/>
                    </a:lnTo>
                    <a:cubicBezTo>
                      <a:pt x="6775" y="10193"/>
                      <a:pt x="6823" y="10276"/>
                      <a:pt x="6894" y="10288"/>
                    </a:cubicBezTo>
                    <a:lnTo>
                      <a:pt x="7525" y="10514"/>
                    </a:lnTo>
                    <a:cubicBezTo>
                      <a:pt x="7537" y="10514"/>
                      <a:pt x="7549" y="10526"/>
                      <a:pt x="7585" y="10526"/>
                    </a:cubicBezTo>
                    <a:cubicBezTo>
                      <a:pt x="7644" y="10526"/>
                      <a:pt x="7680" y="10490"/>
                      <a:pt x="7716" y="10455"/>
                    </a:cubicBezTo>
                    <a:lnTo>
                      <a:pt x="8061" y="9883"/>
                    </a:lnTo>
                    <a:lnTo>
                      <a:pt x="8073" y="9883"/>
                    </a:lnTo>
                    <a:lnTo>
                      <a:pt x="8418" y="10455"/>
                    </a:lnTo>
                    <a:cubicBezTo>
                      <a:pt x="8445" y="10499"/>
                      <a:pt x="8497" y="10523"/>
                      <a:pt x="8547" y="10523"/>
                    </a:cubicBezTo>
                    <a:cubicBezTo>
                      <a:pt x="8565" y="10523"/>
                      <a:pt x="8582" y="10520"/>
                      <a:pt x="8597" y="10514"/>
                    </a:cubicBezTo>
                    <a:lnTo>
                      <a:pt x="9216" y="10288"/>
                    </a:lnTo>
                    <a:cubicBezTo>
                      <a:pt x="9287" y="10252"/>
                      <a:pt x="9323" y="10193"/>
                      <a:pt x="9323" y="10121"/>
                    </a:cubicBezTo>
                    <a:lnTo>
                      <a:pt x="9216" y="9466"/>
                    </a:lnTo>
                    <a:cubicBezTo>
                      <a:pt x="9216" y="9466"/>
                      <a:pt x="9228" y="9466"/>
                      <a:pt x="9228" y="9455"/>
                    </a:cubicBezTo>
                    <a:lnTo>
                      <a:pt x="9859" y="9657"/>
                    </a:lnTo>
                    <a:cubicBezTo>
                      <a:pt x="9878" y="9666"/>
                      <a:pt x="9897" y="9671"/>
                      <a:pt x="9916" y="9671"/>
                    </a:cubicBezTo>
                    <a:cubicBezTo>
                      <a:pt x="9966" y="9671"/>
                      <a:pt x="10011" y="9638"/>
                      <a:pt x="10038" y="9585"/>
                    </a:cubicBezTo>
                    <a:lnTo>
                      <a:pt x="10359" y="9026"/>
                    </a:lnTo>
                    <a:cubicBezTo>
                      <a:pt x="10395" y="8966"/>
                      <a:pt x="10395" y="8871"/>
                      <a:pt x="10335" y="8823"/>
                    </a:cubicBezTo>
                    <a:lnTo>
                      <a:pt x="9847" y="8395"/>
                    </a:lnTo>
                    <a:lnTo>
                      <a:pt x="9847" y="8383"/>
                    </a:lnTo>
                    <a:lnTo>
                      <a:pt x="10454" y="8145"/>
                    </a:lnTo>
                    <a:cubicBezTo>
                      <a:pt x="10460" y="8146"/>
                      <a:pt x="10465" y="8146"/>
                      <a:pt x="10470" y="8146"/>
                    </a:cubicBezTo>
                    <a:cubicBezTo>
                      <a:pt x="10532" y="8146"/>
                      <a:pt x="10572" y="8080"/>
                      <a:pt x="10561" y="8014"/>
                    </a:cubicBezTo>
                    <a:lnTo>
                      <a:pt x="10442" y="7359"/>
                    </a:lnTo>
                    <a:cubicBezTo>
                      <a:pt x="10419" y="7288"/>
                      <a:pt x="10359" y="7240"/>
                      <a:pt x="10288" y="7228"/>
                    </a:cubicBezTo>
                    <a:lnTo>
                      <a:pt x="9633" y="7204"/>
                    </a:lnTo>
                    <a:cubicBezTo>
                      <a:pt x="9633" y="7204"/>
                      <a:pt x="9633" y="7192"/>
                      <a:pt x="9621" y="7192"/>
                    </a:cubicBezTo>
                    <a:lnTo>
                      <a:pt x="9930" y="6609"/>
                    </a:lnTo>
                    <a:cubicBezTo>
                      <a:pt x="9966" y="6549"/>
                      <a:pt x="9942" y="6466"/>
                      <a:pt x="9907" y="6418"/>
                    </a:cubicBezTo>
                    <a:lnTo>
                      <a:pt x="9395" y="5990"/>
                    </a:lnTo>
                    <a:cubicBezTo>
                      <a:pt x="9365" y="5966"/>
                      <a:pt x="9332" y="5954"/>
                      <a:pt x="9299" y="5954"/>
                    </a:cubicBezTo>
                    <a:cubicBezTo>
                      <a:pt x="9267" y="5954"/>
                      <a:pt x="9234" y="5966"/>
                      <a:pt x="9204" y="5990"/>
                    </a:cubicBezTo>
                    <a:lnTo>
                      <a:pt x="8692" y="6395"/>
                    </a:lnTo>
                    <a:lnTo>
                      <a:pt x="8680" y="6395"/>
                    </a:lnTo>
                    <a:lnTo>
                      <a:pt x="8609" y="6049"/>
                    </a:lnTo>
                    <a:lnTo>
                      <a:pt x="8609" y="6037"/>
                    </a:lnTo>
                    <a:cubicBezTo>
                      <a:pt x="8799" y="5525"/>
                      <a:pt x="8895" y="5002"/>
                      <a:pt x="8895" y="4454"/>
                    </a:cubicBezTo>
                    <a:cubicBezTo>
                      <a:pt x="8895" y="3263"/>
                      <a:pt x="8430" y="2144"/>
                      <a:pt x="7597" y="1311"/>
                    </a:cubicBezTo>
                    <a:cubicBezTo>
                      <a:pt x="6763" y="477"/>
                      <a:pt x="5644" y="1"/>
                      <a:pt x="44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356" name="Google Shape;11805;p57">
              <a:extLst>
                <a:ext uri="{FF2B5EF4-FFF2-40B4-BE49-F238E27FC236}">
                  <a16:creationId xmlns:a16="http://schemas.microsoft.com/office/drawing/2014/main" id="{F4CC17D9-3A2E-4A12-B4C0-F89C680E1905}"/>
                </a:ext>
              </a:extLst>
            </p:cNvPr>
            <p:cNvGrpSpPr/>
            <p:nvPr/>
          </p:nvGrpSpPr>
          <p:grpSpPr>
            <a:xfrm>
              <a:off x="5494876" y="4953427"/>
              <a:ext cx="391605" cy="471939"/>
              <a:chOff x="4019984" y="3805393"/>
              <a:chExt cx="293704" cy="353954"/>
            </a:xfrm>
            <a:solidFill>
              <a:schemeClr val="tx1"/>
            </a:solidFill>
          </p:grpSpPr>
          <p:sp>
            <p:nvSpPr>
              <p:cNvPr id="1357" name="Google Shape;11806;p57">
                <a:extLst>
                  <a:ext uri="{FF2B5EF4-FFF2-40B4-BE49-F238E27FC236}">
                    <a16:creationId xmlns:a16="http://schemas.microsoft.com/office/drawing/2014/main" id="{A5D651C2-AAAE-4F76-9DC4-B170D43C35BD}"/>
                  </a:ext>
                </a:extLst>
              </p:cNvPr>
              <p:cNvSpPr/>
              <p:nvPr/>
            </p:nvSpPr>
            <p:spPr>
              <a:xfrm>
                <a:off x="4019984" y="3805393"/>
                <a:ext cx="29370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9228" h="11121" extrusionOk="0">
                    <a:moveTo>
                      <a:pt x="477" y="1084"/>
                    </a:moveTo>
                    <a:cubicBezTo>
                      <a:pt x="727" y="1084"/>
                      <a:pt x="977" y="1215"/>
                      <a:pt x="1108" y="1429"/>
                    </a:cubicBezTo>
                    <a:lnTo>
                      <a:pt x="1251" y="1608"/>
                    </a:lnTo>
                    <a:cubicBezTo>
                      <a:pt x="1382" y="1798"/>
                      <a:pt x="1608" y="1917"/>
                      <a:pt x="1822" y="1917"/>
                    </a:cubicBezTo>
                    <a:lnTo>
                      <a:pt x="1822" y="2620"/>
                    </a:lnTo>
                    <a:cubicBezTo>
                      <a:pt x="1822" y="3120"/>
                      <a:pt x="1906" y="3596"/>
                      <a:pt x="2049" y="4072"/>
                    </a:cubicBezTo>
                    <a:cubicBezTo>
                      <a:pt x="1918" y="4001"/>
                      <a:pt x="1775" y="3929"/>
                      <a:pt x="1620" y="3870"/>
                    </a:cubicBezTo>
                    <a:cubicBezTo>
                      <a:pt x="1298" y="3739"/>
                      <a:pt x="965" y="3596"/>
                      <a:pt x="727" y="3334"/>
                    </a:cubicBezTo>
                    <a:cubicBezTo>
                      <a:pt x="441" y="3024"/>
                      <a:pt x="310" y="2560"/>
                      <a:pt x="310" y="1929"/>
                    </a:cubicBezTo>
                    <a:lnTo>
                      <a:pt x="310" y="1250"/>
                    </a:lnTo>
                    <a:cubicBezTo>
                      <a:pt x="310" y="1203"/>
                      <a:pt x="322" y="1155"/>
                      <a:pt x="358" y="1131"/>
                    </a:cubicBezTo>
                    <a:cubicBezTo>
                      <a:pt x="382" y="1096"/>
                      <a:pt x="429" y="1084"/>
                      <a:pt x="477" y="1084"/>
                    </a:cubicBezTo>
                    <a:close/>
                    <a:moveTo>
                      <a:pt x="8704" y="1084"/>
                    </a:moveTo>
                    <a:cubicBezTo>
                      <a:pt x="8752" y="1084"/>
                      <a:pt x="8799" y="1096"/>
                      <a:pt x="8823" y="1131"/>
                    </a:cubicBezTo>
                    <a:cubicBezTo>
                      <a:pt x="8847" y="1155"/>
                      <a:pt x="8871" y="1203"/>
                      <a:pt x="8871" y="1250"/>
                    </a:cubicBezTo>
                    <a:lnTo>
                      <a:pt x="8871" y="1929"/>
                    </a:lnTo>
                    <a:lnTo>
                      <a:pt x="8883" y="1929"/>
                    </a:lnTo>
                    <a:cubicBezTo>
                      <a:pt x="8883" y="2572"/>
                      <a:pt x="8752" y="3036"/>
                      <a:pt x="8466" y="3334"/>
                    </a:cubicBezTo>
                    <a:cubicBezTo>
                      <a:pt x="8228" y="3596"/>
                      <a:pt x="7883" y="3739"/>
                      <a:pt x="7573" y="3870"/>
                    </a:cubicBezTo>
                    <a:cubicBezTo>
                      <a:pt x="7430" y="3929"/>
                      <a:pt x="7263" y="3989"/>
                      <a:pt x="7133" y="4072"/>
                    </a:cubicBezTo>
                    <a:cubicBezTo>
                      <a:pt x="7275" y="3620"/>
                      <a:pt x="7347" y="3120"/>
                      <a:pt x="7347" y="2620"/>
                    </a:cubicBezTo>
                    <a:lnTo>
                      <a:pt x="7347" y="1917"/>
                    </a:lnTo>
                    <a:cubicBezTo>
                      <a:pt x="7585" y="1917"/>
                      <a:pt x="7799" y="1798"/>
                      <a:pt x="7930" y="1608"/>
                    </a:cubicBezTo>
                    <a:lnTo>
                      <a:pt x="8061" y="1429"/>
                    </a:lnTo>
                    <a:cubicBezTo>
                      <a:pt x="8216" y="1215"/>
                      <a:pt x="8454" y="1084"/>
                      <a:pt x="8704" y="1084"/>
                    </a:cubicBezTo>
                    <a:close/>
                    <a:moveTo>
                      <a:pt x="7347" y="345"/>
                    </a:moveTo>
                    <a:lnTo>
                      <a:pt x="7347" y="726"/>
                    </a:lnTo>
                    <a:lnTo>
                      <a:pt x="5954" y="726"/>
                    </a:lnTo>
                    <a:cubicBezTo>
                      <a:pt x="5859" y="726"/>
                      <a:pt x="5787" y="798"/>
                      <a:pt x="5787" y="893"/>
                    </a:cubicBezTo>
                    <a:cubicBezTo>
                      <a:pt x="5787" y="976"/>
                      <a:pt x="5859" y="1060"/>
                      <a:pt x="5954" y="1060"/>
                    </a:cubicBezTo>
                    <a:lnTo>
                      <a:pt x="7013" y="1060"/>
                    </a:lnTo>
                    <a:lnTo>
                      <a:pt x="7013" y="2620"/>
                    </a:lnTo>
                    <a:cubicBezTo>
                      <a:pt x="7037" y="4036"/>
                      <a:pt x="6359" y="5382"/>
                      <a:pt x="5204" y="6239"/>
                    </a:cubicBezTo>
                    <a:lnTo>
                      <a:pt x="5085" y="6322"/>
                    </a:lnTo>
                    <a:cubicBezTo>
                      <a:pt x="5061" y="6322"/>
                      <a:pt x="5025" y="6310"/>
                      <a:pt x="5001" y="6310"/>
                    </a:cubicBezTo>
                    <a:lnTo>
                      <a:pt x="4192" y="6310"/>
                    </a:lnTo>
                    <a:cubicBezTo>
                      <a:pt x="4168" y="6310"/>
                      <a:pt x="4132" y="6310"/>
                      <a:pt x="4108" y="6322"/>
                    </a:cubicBezTo>
                    <a:lnTo>
                      <a:pt x="3989" y="6239"/>
                    </a:lnTo>
                    <a:cubicBezTo>
                      <a:pt x="2846" y="5382"/>
                      <a:pt x="2156" y="4048"/>
                      <a:pt x="2156" y="2620"/>
                    </a:cubicBezTo>
                    <a:lnTo>
                      <a:pt x="2156" y="1060"/>
                    </a:lnTo>
                    <a:lnTo>
                      <a:pt x="5204" y="1060"/>
                    </a:lnTo>
                    <a:cubicBezTo>
                      <a:pt x="5299" y="1060"/>
                      <a:pt x="5370" y="976"/>
                      <a:pt x="5370" y="893"/>
                    </a:cubicBezTo>
                    <a:cubicBezTo>
                      <a:pt x="5370" y="798"/>
                      <a:pt x="5299" y="726"/>
                      <a:pt x="5204" y="726"/>
                    </a:cubicBezTo>
                    <a:lnTo>
                      <a:pt x="1810" y="726"/>
                    </a:lnTo>
                    <a:lnTo>
                      <a:pt x="1810" y="345"/>
                    </a:lnTo>
                    <a:close/>
                    <a:moveTo>
                      <a:pt x="5001" y="6632"/>
                    </a:moveTo>
                    <a:cubicBezTo>
                      <a:pt x="5061" y="6632"/>
                      <a:pt x="5108" y="6680"/>
                      <a:pt x="5108" y="6739"/>
                    </a:cubicBezTo>
                    <a:lnTo>
                      <a:pt x="5108" y="6858"/>
                    </a:lnTo>
                    <a:cubicBezTo>
                      <a:pt x="5108" y="6918"/>
                      <a:pt x="5061" y="6965"/>
                      <a:pt x="5001" y="6965"/>
                    </a:cubicBezTo>
                    <a:lnTo>
                      <a:pt x="4192" y="6965"/>
                    </a:lnTo>
                    <a:cubicBezTo>
                      <a:pt x="4132" y="6965"/>
                      <a:pt x="4085" y="6918"/>
                      <a:pt x="4085" y="6858"/>
                    </a:cubicBezTo>
                    <a:lnTo>
                      <a:pt x="4085" y="6739"/>
                    </a:lnTo>
                    <a:cubicBezTo>
                      <a:pt x="4085" y="6680"/>
                      <a:pt x="4132" y="6632"/>
                      <a:pt x="4192" y="6632"/>
                    </a:cubicBezTo>
                    <a:close/>
                    <a:moveTo>
                      <a:pt x="4787" y="7287"/>
                    </a:moveTo>
                    <a:lnTo>
                      <a:pt x="4787" y="8882"/>
                    </a:lnTo>
                    <a:lnTo>
                      <a:pt x="4406" y="8882"/>
                    </a:lnTo>
                    <a:lnTo>
                      <a:pt x="4406" y="7287"/>
                    </a:lnTo>
                    <a:close/>
                    <a:moveTo>
                      <a:pt x="5609" y="9216"/>
                    </a:moveTo>
                    <a:cubicBezTo>
                      <a:pt x="5728" y="9216"/>
                      <a:pt x="5823" y="9299"/>
                      <a:pt x="5823" y="9418"/>
                    </a:cubicBezTo>
                    <a:lnTo>
                      <a:pt x="5823" y="9609"/>
                    </a:lnTo>
                    <a:lnTo>
                      <a:pt x="4370" y="9609"/>
                    </a:lnTo>
                    <a:cubicBezTo>
                      <a:pt x="4287" y="9609"/>
                      <a:pt x="4204" y="9680"/>
                      <a:pt x="4204" y="9775"/>
                    </a:cubicBezTo>
                    <a:cubicBezTo>
                      <a:pt x="4204" y="9870"/>
                      <a:pt x="4287" y="9942"/>
                      <a:pt x="4370" y="9942"/>
                    </a:cubicBezTo>
                    <a:lnTo>
                      <a:pt x="6585" y="9942"/>
                    </a:lnTo>
                    <a:cubicBezTo>
                      <a:pt x="6609" y="9942"/>
                      <a:pt x="6621" y="9954"/>
                      <a:pt x="6632" y="9966"/>
                    </a:cubicBezTo>
                    <a:lnTo>
                      <a:pt x="6787" y="10763"/>
                    </a:lnTo>
                    <a:cubicBezTo>
                      <a:pt x="6787" y="10775"/>
                      <a:pt x="6787" y="10787"/>
                      <a:pt x="6763" y="10787"/>
                    </a:cubicBezTo>
                    <a:cubicBezTo>
                      <a:pt x="6763" y="10787"/>
                      <a:pt x="6752" y="10799"/>
                      <a:pt x="6740" y="10799"/>
                    </a:cubicBezTo>
                    <a:lnTo>
                      <a:pt x="2453" y="10799"/>
                    </a:lnTo>
                    <a:cubicBezTo>
                      <a:pt x="2441" y="10799"/>
                      <a:pt x="2418" y="10787"/>
                      <a:pt x="2418" y="10787"/>
                    </a:cubicBezTo>
                    <a:cubicBezTo>
                      <a:pt x="2418" y="10787"/>
                      <a:pt x="2406" y="10775"/>
                      <a:pt x="2406" y="10763"/>
                    </a:cubicBezTo>
                    <a:lnTo>
                      <a:pt x="2561" y="9966"/>
                    </a:lnTo>
                    <a:cubicBezTo>
                      <a:pt x="2561" y="9954"/>
                      <a:pt x="2572" y="9942"/>
                      <a:pt x="2596" y="9942"/>
                    </a:cubicBezTo>
                    <a:lnTo>
                      <a:pt x="3596" y="9942"/>
                    </a:lnTo>
                    <a:cubicBezTo>
                      <a:pt x="3692" y="9942"/>
                      <a:pt x="3763" y="9870"/>
                      <a:pt x="3763" y="9775"/>
                    </a:cubicBezTo>
                    <a:cubicBezTo>
                      <a:pt x="3763" y="9680"/>
                      <a:pt x="3692" y="9609"/>
                      <a:pt x="3596" y="9609"/>
                    </a:cubicBezTo>
                    <a:lnTo>
                      <a:pt x="3370" y="9609"/>
                    </a:lnTo>
                    <a:lnTo>
                      <a:pt x="3370" y="9418"/>
                    </a:lnTo>
                    <a:cubicBezTo>
                      <a:pt x="3370" y="9299"/>
                      <a:pt x="3465" y="9216"/>
                      <a:pt x="3584" y="9216"/>
                    </a:cubicBezTo>
                    <a:close/>
                    <a:moveTo>
                      <a:pt x="1810" y="0"/>
                    </a:moveTo>
                    <a:cubicBezTo>
                      <a:pt x="1656" y="0"/>
                      <a:pt x="1501" y="131"/>
                      <a:pt x="1501" y="310"/>
                    </a:cubicBezTo>
                    <a:lnTo>
                      <a:pt x="1501" y="726"/>
                    </a:lnTo>
                    <a:cubicBezTo>
                      <a:pt x="1501" y="893"/>
                      <a:pt x="1632" y="1036"/>
                      <a:pt x="1810" y="1036"/>
                    </a:cubicBezTo>
                    <a:lnTo>
                      <a:pt x="1846" y="1036"/>
                    </a:lnTo>
                    <a:lnTo>
                      <a:pt x="1846" y="1572"/>
                    </a:lnTo>
                    <a:cubicBezTo>
                      <a:pt x="1727" y="1572"/>
                      <a:pt x="1608" y="1512"/>
                      <a:pt x="1537" y="1417"/>
                    </a:cubicBezTo>
                    <a:lnTo>
                      <a:pt x="1394" y="1238"/>
                    </a:lnTo>
                    <a:cubicBezTo>
                      <a:pt x="1191" y="941"/>
                      <a:pt x="846" y="762"/>
                      <a:pt x="489" y="762"/>
                    </a:cubicBezTo>
                    <a:cubicBezTo>
                      <a:pt x="358" y="762"/>
                      <a:pt x="239" y="798"/>
                      <a:pt x="144" y="905"/>
                    </a:cubicBezTo>
                    <a:cubicBezTo>
                      <a:pt x="60" y="1000"/>
                      <a:pt x="1" y="1131"/>
                      <a:pt x="1" y="1250"/>
                    </a:cubicBezTo>
                    <a:lnTo>
                      <a:pt x="1" y="1929"/>
                    </a:lnTo>
                    <a:cubicBezTo>
                      <a:pt x="1" y="3560"/>
                      <a:pt x="834" y="3894"/>
                      <a:pt x="1501" y="4179"/>
                    </a:cubicBezTo>
                    <a:cubicBezTo>
                      <a:pt x="1870" y="4334"/>
                      <a:pt x="2203" y="4465"/>
                      <a:pt x="2370" y="4786"/>
                    </a:cubicBezTo>
                    <a:cubicBezTo>
                      <a:pt x="2406" y="4882"/>
                      <a:pt x="2394" y="4965"/>
                      <a:pt x="2334" y="5025"/>
                    </a:cubicBezTo>
                    <a:cubicBezTo>
                      <a:pt x="2284" y="5092"/>
                      <a:pt x="2191" y="5124"/>
                      <a:pt x="2108" y="5124"/>
                    </a:cubicBezTo>
                    <a:cubicBezTo>
                      <a:pt x="2073" y="5124"/>
                      <a:pt x="2041" y="5118"/>
                      <a:pt x="2013" y="5108"/>
                    </a:cubicBezTo>
                    <a:cubicBezTo>
                      <a:pt x="1894" y="5060"/>
                      <a:pt x="1870" y="4906"/>
                      <a:pt x="1870" y="4786"/>
                    </a:cubicBezTo>
                    <a:cubicBezTo>
                      <a:pt x="1870" y="4703"/>
                      <a:pt x="1810" y="4632"/>
                      <a:pt x="1727" y="4632"/>
                    </a:cubicBezTo>
                    <a:cubicBezTo>
                      <a:pt x="1632" y="4632"/>
                      <a:pt x="1560" y="4691"/>
                      <a:pt x="1560" y="4775"/>
                    </a:cubicBezTo>
                    <a:cubicBezTo>
                      <a:pt x="1560" y="4929"/>
                      <a:pt x="1572" y="5263"/>
                      <a:pt x="1894" y="5406"/>
                    </a:cubicBezTo>
                    <a:cubicBezTo>
                      <a:pt x="1965" y="5429"/>
                      <a:pt x="2037" y="5441"/>
                      <a:pt x="2108" y="5441"/>
                    </a:cubicBezTo>
                    <a:cubicBezTo>
                      <a:pt x="2275" y="5441"/>
                      <a:pt x="2453" y="5370"/>
                      <a:pt x="2572" y="5251"/>
                    </a:cubicBezTo>
                    <a:cubicBezTo>
                      <a:pt x="2584" y="5239"/>
                      <a:pt x="2608" y="5227"/>
                      <a:pt x="2608" y="5203"/>
                    </a:cubicBezTo>
                    <a:cubicBezTo>
                      <a:pt x="2918" y="5703"/>
                      <a:pt x="3323" y="6144"/>
                      <a:pt x="3811" y="6489"/>
                    </a:cubicBezTo>
                    <a:lnTo>
                      <a:pt x="3834" y="6501"/>
                    </a:lnTo>
                    <a:cubicBezTo>
                      <a:pt x="3799" y="6561"/>
                      <a:pt x="3775" y="6656"/>
                      <a:pt x="3775" y="6727"/>
                    </a:cubicBezTo>
                    <a:lnTo>
                      <a:pt x="3775" y="6846"/>
                    </a:lnTo>
                    <a:cubicBezTo>
                      <a:pt x="3775" y="7037"/>
                      <a:pt x="3918" y="7215"/>
                      <a:pt x="4096" y="7263"/>
                    </a:cubicBezTo>
                    <a:lnTo>
                      <a:pt x="4096" y="8870"/>
                    </a:lnTo>
                    <a:lnTo>
                      <a:pt x="3596" y="8870"/>
                    </a:lnTo>
                    <a:cubicBezTo>
                      <a:pt x="3299" y="8870"/>
                      <a:pt x="3061" y="9108"/>
                      <a:pt x="3061" y="9406"/>
                    </a:cubicBezTo>
                    <a:lnTo>
                      <a:pt x="3061" y="9597"/>
                    </a:lnTo>
                    <a:lnTo>
                      <a:pt x="2620" y="9597"/>
                    </a:lnTo>
                    <a:cubicBezTo>
                      <a:pt x="2441" y="9597"/>
                      <a:pt x="2287" y="9716"/>
                      <a:pt x="2263" y="9894"/>
                    </a:cubicBezTo>
                    <a:lnTo>
                      <a:pt x="2108" y="10680"/>
                    </a:lnTo>
                    <a:cubicBezTo>
                      <a:pt x="2096" y="10787"/>
                      <a:pt x="2108" y="10906"/>
                      <a:pt x="2191" y="10978"/>
                    </a:cubicBezTo>
                    <a:cubicBezTo>
                      <a:pt x="2263" y="11073"/>
                      <a:pt x="2370" y="11121"/>
                      <a:pt x="2465" y="11121"/>
                    </a:cubicBezTo>
                    <a:lnTo>
                      <a:pt x="6752" y="11121"/>
                    </a:lnTo>
                    <a:cubicBezTo>
                      <a:pt x="6859" y="11121"/>
                      <a:pt x="6966" y="11073"/>
                      <a:pt x="7037" y="10978"/>
                    </a:cubicBezTo>
                    <a:cubicBezTo>
                      <a:pt x="7109" y="10894"/>
                      <a:pt x="7144" y="10787"/>
                      <a:pt x="7109" y="10680"/>
                    </a:cubicBezTo>
                    <a:lnTo>
                      <a:pt x="6966" y="9894"/>
                    </a:lnTo>
                    <a:cubicBezTo>
                      <a:pt x="6930" y="9716"/>
                      <a:pt x="6787" y="9597"/>
                      <a:pt x="6609" y="9597"/>
                    </a:cubicBezTo>
                    <a:lnTo>
                      <a:pt x="6156" y="9597"/>
                    </a:lnTo>
                    <a:lnTo>
                      <a:pt x="6156" y="9406"/>
                    </a:lnTo>
                    <a:cubicBezTo>
                      <a:pt x="6156" y="9108"/>
                      <a:pt x="5918" y="8870"/>
                      <a:pt x="5620" y="8870"/>
                    </a:cubicBezTo>
                    <a:lnTo>
                      <a:pt x="5132" y="8870"/>
                    </a:lnTo>
                    <a:lnTo>
                      <a:pt x="5132" y="7263"/>
                    </a:lnTo>
                    <a:cubicBezTo>
                      <a:pt x="5311" y="7215"/>
                      <a:pt x="5442" y="7037"/>
                      <a:pt x="5442" y="6846"/>
                    </a:cubicBezTo>
                    <a:lnTo>
                      <a:pt x="5442" y="6727"/>
                    </a:lnTo>
                    <a:cubicBezTo>
                      <a:pt x="5442" y="6632"/>
                      <a:pt x="5418" y="6561"/>
                      <a:pt x="5382" y="6501"/>
                    </a:cubicBezTo>
                    <a:lnTo>
                      <a:pt x="5418" y="6489"/>
                    </a:lnTo>
                    <a:cubicBezTo>
                      <a:pt x="5894" y="6132"/>
                      <a:pt x="6311" y="5703"/>
                      <a:pt x="6621" y="5203"/>
                    </a:cubicBezTo>
                    <a:cubicBezTo>
                      <a:pt x="6632" y="5227"/>
                      <a:pt x="6656" y="5239"/>
                      <a:pt x="6656" y="5251"/>
                    </a:cubicBezTo>
                    <a:cubicBezTo>
                      <a:pt x="6775" y="5382"/>
                      <a:pt x="6954" y="5441"/>
                      <a:pt x="7109" y="5441"/>
                    </a:cubicBezTo>
                    <a:cubicBezTo>
                      <a:pt x="7192" y="5441"/>
                      <a:pt x="7263" y="5429"/>
                      <a:pt x="7335" y="5406"/>
                    </a:cubicBezTo>
                    <a:cubicBezTo>
                      <a:pt x="7644" y="5263"/>
                      <a:pt x="7668" y="4929"/>
                      <a:pt x="7668" y="4775"/>
                    </a:cubicBezTo>
                    <a:cubicBezTo>
                      <a:pt x="7668" y="4701"/>
                      <a:pt x="7603" y="4628"/>
                      <a:pt x="7531" y="4628"/>
                    </a:cubicBezTo>
                    <a:cubicBezTo>
                      <a:pt x="7521" y="4628"/>
                      <a:pt x="7511" y="4629"/>
                      <a:pt x="7502" y="4632"/>
                    </a:cubicBezTo>
                    <a:cubicBezTo>
                      <a:pt x="7406" y="4632"/>
                      <a:pt x="7335" y="4703"/>
                      <a:pt x="7347" y="4786"/>
                    </a:cubicBezTo>
                    <a:cubicBezTo>
                      <a:pt x="7347" y="4906"/>
                      <a:pt x="7335" y="5048"/>
                      <a:pt x="7216" y="5108"/>
                    </a:cubicBezTo>
                    <a:cubicBezTo>
                      <a:pt x="7188" y="5117"/>
                      <a:pt x="7158" y="5122"/>
                      <a:pt x="7128" y="5122"/>
                    </a:cubicBezTo>
                    <a:cubicBezTo>
                      <a:pt x="7043" y="5122"/>
                      <a:pt x="6956" y="5086"/>
                      <a:pt x="6894" y="5025"/>
                    </a:cubicBezTo>
                    <a:cubicBezTo>
                      <a:pt x="6835" y="4953"/>
                      <a:pt x="6811" y="4882"/>
                      <a:pt x="6859" y="4786"/>
                    </a:cubicBezTo>
                    <a:cubicBezTo>
                      <a:pt x="7025" y="4465"/>
                      <a:pt x="7335" y="4334"/>
                      <a:pt x="7728" y="4179"/>
                    </a:cubicBezTo>
                    <a:cubicBezTo>
                      <a:pt x="8395" y="3917"/>
                      <a:pt x="9228" y="3572"/>
                      <a:pt x="9228" y="1929"/>
                    </a:cubicBezTo>
                    <a:lnTo>
                      <a:pt x="9228" y="1250"/>
                    </a:lnTo>
                    <a:cubicBezTo>
                      <a:pt x="9216" y="1131"/>
                      <a:pt x="9168" y="1000"/>
                      <a:pt x="9061" y="905"/>
                    </a:cubicBezTo>
                    <a:cubicBezTo>
                      <a:pt x="8978" y="822"/>
                      <a:pt x="8859" y="762"/>
                      <a:pt x="8716" y="762"/>
                    </a:cubicBezTo>
                    <a:cubicBezTo>
                      <a:pt x="8359" y="762"/>
                      <a:pt x="8025" y="941"/>
                      <a:pt x="7811" y="1238"/>
                    </a:cubicBezTo>
                    <a:lnTo>
                      <a:pt x="7680" y="1417"/>
                    </a:lnTo>
                    <a:cubicBezTo>
                      <a:pt x="7609" y="1512"/>
                      <a:pt x="7490" y="1572"/>
                      <a:pt x="7371" y="1572"/>
                    </a:cubicBezTo>
                    <a:lnTo>
                      <a:pt x="7371" y="1036"/>
                    </a:lnTo>
                    <a:lnTo>
                      <a:pt x="7394" y="1036"/>
                    </a:lnTo>
                    <a:cubicBezTo>
                      <a:pt x="7561" y="1036"/>
                      <a:pt x="7704" y="905"/>
                      <a:pt x="7704" y="726"/>
                    </a:cubicBezTo>
                    <a:lnTo>
                      <a:pt x="7704" y="310"/>
                    </a:lnTo>
                    <a:cubicBezTo>
                      <a:pt x="7704" y="143"/>
                      <a:pt x="7573" y="0"/>
                      <a:pt x="73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58" name="Google Shape;11807;p57">
                <a:extLst>
                  <a:ext uri="{FF2B5EF4-FFF2-40B4-BE49-F238E27FC236}">
                    <a16:creationId xmlns:a16="http://schemas.microsoft.com/office/drawing/2014/main" id="{28FE32CD-A17A-44C3-B347-3ECFF6D136AD}"/>
                  </a:ext>
                </a:extLst>
              </p:cNvPr>
              <p:cNvSpPr/>
              <p:nvPr/>
            </p:nvSpPr>
            <p:spPr>
              <a:xfrm>
                <a:off x="4118903" y="3867139"/>
                <a:ext cx="93987" cy="87971"/>
              </a:xfrm>
              <a:custGeom>
                <a:avLst/>
                <a:gdLst/>
                <a:ahLst/>
                <a:cxnLst/>
                <a:rect l="l" t="t" r="r" b="b"/>
                <a:pathLst>
                  <a:path w="2953" h="2764" extrusionOk="0">
                    <a:moveTo>
                      <a:pt x="1477" y="489"/>
                    </a:moveTo>
                    <a:lnTo>
                      <a:pt x="1727" y="989"/>
                    </a:lnTo>
                    <a:cubicBezTo>
                      <a:pt x="1762" y="1049"/>
                      <a:pt x="1822" y="1096"/>
                      <a:pt x="1881" y="1096"/>
                    </a:cubicBezTo>
                    <a:lnTo>
                      <a:pt x="2441" y="1180"/>
                    </a:lnTo>
                    <a:lnTo>
                      <a:pt x="2036" y="1584"/>
                    </a:lnTo>
                    <a:cubicBezTo>
                      <a:pt x="2000" y="1632"/>
                      <a:pt x="1977" y="1692"/>
                      <a:pt x="1977" y="1763"/>
                    </a:cubicBezTo>
                    <a:lnTo>
                      <a:pt x="2072" y="2335"/>
                    </a:lnTo>
                    <a:lnTo>
                      <a:pt x="1560" y="2061"/>
                    </a:lnTo>
                    <a:cubicBezTo>
                      <a:pt x="1536" y="2049"/>
                      <a:pt x="1500" y="2037"/>
                      <a:pt x="1477" y="2037"/>
                    </a:cubicBezTo>
                    <a:cubicBezTo>
                      <a:pt x="1441" y="2037"/>
                      <a:pt x="1417" y="2049"/>
                      <a:pt x="1381" y="2061"/>
                    </a:cubicBezTo>
                    <a:lnTo>
                      <a:pt x="881" y="2335"/>
                    </a:lnTo>
                    <a:lnTo>
                      <a:pt x="965" y="1763"/>
                    </a:lnTo>
                    <a:cubicBezTo>
                      <a:pt x="988" y="1703"/>
                      <a:pt x="953" y="1632"/>
                      <a:pt x="905" y="1584"/>
                    </a:cubicBezTo>
                    <a:lnTo>
                      <a:pt x="512" y="1180"/>
                    </a:lnTo>
                    <a:lnTo>
                      <a:pt x="1072" y="1096"/>
                    </a:lnTo>
                    <a:cubicBezTo>
                      <a:pt x="1131" y="1084"/>
                      <a:pt x="1191" y="1049"/>
                      <a:pt x="1227" y="989"/>
                    </a:cubicBezTo>
                    <a:lnTo>
                      <a:pt x="1477" y="489"/>
                    </a:lnTo>
                    <a:close/>
                    <a:moveTo>
                      <a:pt x="1477" y="1"/>
                    </a:moveTo>
                    <a:cubicBezTo>
                      <a:pt x="1405" y="1"/>
                      <a:pt x="1322" y="49"/>
                      <a:pt x="1298" y="108"/>
                    </a:cubicBezTo>
                    <a:lnTo>
                      <a:pt x="953" y="799"/>
                    </a:lnTo>
                    <a:lnTo>
                      <a:pt x="191" y="906"/>
                    </a:lnTo>
                    <a:cubicBezTo>
                      <a:pt x="119" y="918"/>
                      <a:pt x="60" y="965"/>
                      <a:pt x="36" y="1037"/>
                    </a:cubicBezTo>
                    <a:cubicBezTo>
                      <a:pt x="0" y="1108"/>
                      <a:pt x="36" y="1180"/>
                      <a:pt x="72" y="1227"/>
                    </a:cubicBezTo>
                    <a:lnTo>
                      <a:pt x="631" y="1763"/>
                    </a:lnTo>
                    <a:lnTo>
                      <a:pt x="488" y="2525"/>
                    </a:lnTo>
                    <a:cubicBezTo>
                      <a:pt x="476" y="2596"/>
                      <a:pt x="512" y="2668"/>
                      <a:pt x="572" y="2716"/>
                    </a:cubicBezTo>
                    <a:cubicBezTo>
                      <a:pt x="604" y="2741"/>
                      <a:pt x="639" y="2753"/>
                      <a:pt x="676" y="2753"/>
                    </a:cubicBezTo>
                    <a:cubicBezTo>
                      <a:pt x="708" y="2753"/>
                      <a:pt x="741" y="2744"/>
                      <a:pt x="774" y="2727"/>
                    </a:cubicBezTo>
                    <a:lnTo>
                      <a:pt x="1465" y="2370"/>
                    </a:lnTo>
                    <a:lnTo>
                      <a:pt x="2143" y="2727"/>
                    </a:lnTo>
                    <a:cubicBezTo>
                      <a:pt x="2179" y="2751"/>
                      <a:pt x="2203" y="2763"/>
                      <a:pt x="2239" y="2763"/>
                    </a:cubicBezTo>
                    <a:cubicBezTo>
                      <a:pt x="2274" y="2763"/>
                      <a:pt x="2310" y="2751"/>
                      <a:pt x="2358" y="2716"/>
                    </a:cubicBezTo>
                    <a:cubicBezTo>
                      <a:pt x="2417" y="2668"/>
                      <a:pt x="2441" y="2596"/>
                      <a:pt x="2429" y="2525"/>
                    </a:cubicBezTo>
                    <a:lnTo>
                      <a:pt x="2298" y="1763"/>
                    </a:lnTo>
                    <a:lnTo>
                      <a:pt x="2846" y="1227"/>
                    </a:lnTo>
                    <a:cubicBezTo>
                      <a:pt x="2917" y="1180"/>
                      <a:pt x="2953" y="1108"/>
                      <a:pt x="2917" y="1037"/>
                    </a:cubicBezTo>
                    <a:cubicBezTo>
                      <a:pt x="2893" y="965"/>
                      <a:pt x="2834" y="918"/>
                      <a:pt x="2751" y="906"/>
                    </a:cubicBezTo>
                    <a:lnTo>
                      <a:pt x="2000" y="799"/>
                    </a:lnTo>
                    <a:lnTo>
                      <a:pt x="1655" y="108"/>
                    </a:lnTo>
                    <a:cubicBezTo>
                      <a:pt x="1619" y="37"/>
                      <a:pt x="1548" y="1"/>
                      <a:pt x="1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37" name="组合 1436">
            <a:extLst>
              <a:ext uri="{FF2B5EF4-FFF2-40B4-BE49-F238E27FC236}">
                <a16:creationId xmlns:a16="http://schemas.microsoft.com/office/drawing/2014/main" id="{BF097C6E-559C-4772-9AF5-72672001E373}"/>
              </a:ext>
            </a:extLst>
          </p:cNvPr>
          <p:cNvGrpSpPr/>
          <p:nvPr/>
        </p:nvGrpSpPr>
        <p:grpSpPr>
          <a:xfrm>
            <a:off x="1451347" y="1350646"/>
            <a:ext cx="493176" cy="4241430"/>
            <a:chOff x="1567078" y="1401636"/>
            <a:chExt cx="553289" cy="4758419"/>
          </a:xfrm>
        </p:grpSpPr>
        <p:grpSp>
          <p:nvGrpSpPr>
            <p:cNvPr id="688" name="Google Shape;11137;p57">
              <a:extLst>
                <a:ext uri="{FF2B5EF4-FFF2-40B4-BE49-F238E27FC236}">
                  <a16:creationId xmlns:a16="http://schemas.microsoft.com/office/drawing/2014/main" id="{B8E901A1-B677-4940-9235-0898E7FD8F44}"/>
                </a:ext>
              </a:extLst>
            </p:cNvPr>
            <p:cNvGrpSpPr/>
            <p:nvPr/>
          </p:nvGrpSpPr>
          <p:grpSpPr>
            <a:xfrm>
              <a:off x="1610278" y="1401636"/>
              <a:ext cx="466888" cy="466931"/>
              <a:chOff x="1308631" y="1507830"/>
              <a:chExt cx="350166" cy="350198"/>
            </a:xfrm>
            <a:solidFill>
              <a:schemeClr val="tx1"/>
            </a:solidFill>
          </p:grpSpPr>
          <p:sp>
            <p:nvSpPr>
              <p:cNvPr id="689" name="Google Shape;11138;p57">
                <a:extLst>
                  <a:ext uri="{FF2B5EF4-FFF2-40B4-BE49-F238E27FC236}">
                    <a16:creationId xmlns:a16="http://schemas.microsoft.com/office/drawing/2014/main" id="{DFD06E28-2B44-4F9A-BD06-23151DF0A1B9}"/>
                  </a:ext>
                </a:extLst>
              </p:cNvPr>
              <p:cNvSpPr/>
              <p:nvPr/>
            </p:nvSpPr>
            <p:spPr>
              <a:xfrm>
                <a:off x="1308631" y="1507830"/>
                <a:ext cx="350166" cy="350198"/>
              </a:xfrm>
              <a:custGeom>
                <a:avLst/>
                <a:gdLst/>
                <a:ahLst/>
                <a:cxnLst/>
                <a:rect l="l" t="t" r="r" b="b"/>
                <a:pathLst>
                  <a:path w="11002" h="11003" extrusionOk="0">
                    <a:moveTo>
                      <a:pt x="6192" y="310"/>
                    </a:moveTo>
                    <a:cubicBezTo>
                      <a:pt x="6192" y="310"/>
                      <a:pt x="6204" y="310"/>
                      <a:pt x="6204" y="334"/>
                    </a:cubicBezTo>
                    <a:lnTo>
                      <a:pt x="6204" y="787"/>
                    </a:lnTo>
                    <a:cubicBezTo>
                      <a:pt x="6204" y="953"/>
                      <a:pt x="6311" y="1084"/>
                      <a:pt x="6477" y="1120"/>
                    </a:cubicBezTo>
                    <a:cubicBezTo>
                      <a:pt x="6989" y="1239"/>
                      <a:pt x="7489" y="1429"/>
                      <a:pt x="7930" y="1715"/>
                    </a:cubicBezTo>
                    <a:cubicBezTo>
                      <a:pt x="7986" y="1751"/>
                      <a:pt x="8048" y="1769"/>
                      <a:pt x="8110" y="1769"/>
                    </a:cubicBezTo>
                    <a:cubicBezTo>
                      <a:pt x="8194" y="1769"/>
                      <a:pt x="8278" y="1736"/>
                      <a:pt x="8347" y="1668"/>
                    </a:cubicBezTo>
                    <a:lnTo>
                      <a:pt x="8680" y="1346"/>
                    </a:lnTo>
                    <a:lnTo>
                      <a:pt x="8692" y="1346"/>
                    </a:lnTo>
                    <a:lnTo>
                      <a:pt x="9656" y="2311"/>
                    </a:lnTo>
                    <a:lnTo>
                      <a:pt x="9656" y="2322"/>
                    </a:lnTo>
                    <a:lnTo>
                      <a:pt x="9335" y="2656"/>
                    </a:lnTo>
                    <a:cubicBezTo>
                      <a:pt x="9228" y="2751"/>
                      <a:pt x="9192" y="2930"/>
                      <a:pt x="9287" y="3073"/>
                    </a:cubicBezTo>
                    <a:cubicBezTo>
                      <a:pt x="9573" y="3513"/>
                      <a:pt x="9775" y="4001"/>
                      <a:pt x="9883" y="4525"/>
                    </a:cubicBezTo>
                    <a:cubicBezTo>
                      <a:pt x="9906" y="4680"/>
                      <a:pt x="10049" y="4799"/>
                      <a:pt x="10204" y="4799"/>
                    </a:cubicBezTo>
                    <a:lnTo>
                      <a:pt x="10668" y="4799"/>
                    </a:lnTo>
                    <a:cubicBezTo>
                      <a:pt x="10668" y="4799"/>
                      <a:pt x="10680" y="4799"/>
                      <a:pt x="10680" y="4811"/>
                    </a:cubicBezTo>
                    <a:lnTo>
                      <a:pt x="10657" y="6216"/>
                    </a:lnTo>
                    <a:lnTo>
                      <a:pt x="10192" y="6216"/>
                    </a:lnTo>
                    <a:cubicBezTo>
                      <a:pt x="10026" y="6216"/>
                      <a:pt x="9895" y="6311"/>
                      <a:pt x="9871" y="6478"/>
                    </a:cubicBezTo>
                    <a:cubicBezTo>
                      <a:pt x="9752" y="7002"/>
                      <a:pt x="9549" y="7490"/>
                      <a:pt x="9275" y="7942"/>
                    </a:cubicBezTo>
                    <a:cubicBezTo>
                      <a:pt x="9180" y="8073"/>
                      <a:pt x="9192" y="8240"/>
                      <a:pt x="9311" y="8359"/>
                    </a:cubicBezTo>
                    <a:lnTo>
                      <a:pt x="9645" y="8680"/>
                    </a:lnTo>
                    <a:lnTo>
                      <a:pt x="9645" y="8692"/>
                    </a:lnTo>
                    <a:lnTo>
                      <a:pt x="8680" y="9669"/>
                    </a:lnTo>
                    <a:lnTo>
                      <a:pt x="8656" y="9669"/>
                    </a:lnTo>
                    <a:lnTo>
                      <a:pt x="8335" y="9335"/>
                    </a:lnTo>
                    <a:cubicBezTo>
                      <a:pt x="8271" y="9272"/>
                      <a:pt x="8183" y="9237"/>
                      <a:pt x="8094" y="9237"/>
                    </a:cubicBezTo>
                    <a:cubicBezTo>
                      <a:pt x="8033" y="9237"/>
                      <a:pt x="7971" y="9254"/>
                      <a:pt x="7918" y="9288"/>
                    </a:cubicBezTo>
                    <a:cubicBezTo>
                      <a:pt x="7466" y="9573"/>
                      <a:pt x="6978" y="9788"/>
                      <a:pt x="6454" y="9883"/>
                    </a:cubicBezTo>
                    <a:cubicBezTo>
                      <a:pt x="6311" y="9919"/>
                      <a:pt x="6192" y="10050"/>
                      <a:pt x="6192" y="10216"/>
                    </a:cubicBezTo>
                    <a:lnTo>
                      <a:pt x="6192" y="10681"/>
                    </a:lnTo>
                    <a:cubicBezTo>
                      <a:pt x="6192" y="10681"/>
                      <a:pt x="6192" y="10693"/>
                      <a:pt x="6168" y="10693"/>
                    </a:cubicBezTo>
                    <a:lnTo>
                      <a:pt x="4811" y="10693"/>
                    </a:lnTo>
                    <a:cubicBezTo>
                      <a:pt x="4811" y="10693"/>
                      <a:pt x="4787" y="10693"/>
                      <a:pt x="4787" y="10681"/>
                    </a:cubicBezTo>
                    <a:lnTo>
                      <a:pt x="4787" y="10216"/>
                    </a:lnTo>
                    <a:cubicBezTo>
                      <a:pt x="4787" y="10050"/>
                      <a:pt x="4692" y="9919"/>
                      <a:pt x="4525" y="9883"/>
                    </a:cubicBezTo>
                    <a:cubicBezTo>
                      <a:pt x="4001" y="9764"/>
                      <a:pt x="3513" y="9573"/>
                      <a:pt x="3060" y="9288"/>
                    </a:cubicBezTo>
                    <a:cubicBezTo>
                      <a:pt x="3001" y="9264"/>
                      <a:pt x="2941" y="9228"/>
                      <a:pt x="2882" y="9228"/>
                    </a:cubicBezTo>
                    <a:cubicBezTo>
                      <a:pt x="2798" y="9228"/>
                      <a:pt x="2715" y="9264"/>
                      <a:pt x="2644" y="9335"/>
                    </a:cubicBezTo>
                    <a:lnTo>
                      <a:pt x="2322" y="9669"/>
                    </a:lnTo>
                    <a:lnTo>
                      <a:pt x="2298" y="9669"/>
                    </a:lnTo>
                    <a:lnTo>
                      <a:pt x="1334" y="8692"/>
                    </a:lnTo>
                    <a:lnTo>
                      <a:pt x="1334" y="8680"/>
                    </a:lnTo>
                    <a:lnTo>
                      <a:pt x="1667" y="8359"/>
                    </a:lnTo>
                    <a:cubicBezTo>
                      <a:pt x="1763" y="8252"/>
                      <a:pt x="1798" y="8073"/>
                      <a:pt x="1703" y="7942"/>
                    </a:cubicBezTo>
                    <a:cubicBezTo>
                      <a:pt x="1429" y="7490"/>
                      <a:pt x="1215" y="7002"/>
                      <a:pt x="1108" y="6478"/>
                    </a:cubicBezTo>
                    <a:cubicBezTo>
                      <a:pt x="1084" y="6335"/>
                      <a:pt x="953" y="6216"/>
                      <a:pt x="786" y="6216"/>
                    </a:cubicBezTo>
                    <a:lnTo>
                      <a:pt x="322" y="6216"/>
                    </a:lnTo>
                    <a:cubicBezTo>
                      <a:pt x="322" y="6216"/>
                      <a:pt x="310" y="6216"/>
                      <a:pt x="310" y="6192"/>
                    </a:cubicBezTo>
                    <a:lnTo>
                      <a:pt x="310" y="4811"/>
                    </a:lnTo>
                    <a:cubicBezTo>
                      <a:pt x="310" y="4811"/>
                      <a:pt x="310" y="4799"/>
                      <a:pt x="322" y="4799"/>
                    </a:cubicBezTo>
                    <a:lnTo>
                      <a:pt x="786" y="4799"/>
                    </a:lnTo>
                    <a:cubicBezTo>
                      <a:pt x="953" y="4799"/>
                      <a:pt x="1084" y="4692"/>
                      <a:pt x="1108" y="4525"/>
                    </a:cubicBezTo>
                    <a:cubicBezTo>
                      <a:pt x="1227" y="4001"/>
                      <a:pt x="1429" y="3513"/>
                      <a:pt x="1703" y="3073"/>
                    </a:cubicBezTo>
                    <a:cubicBezTo>
                      <a:pt x="1798" y="2930"/>
                      <a:pt x="1786" y="2775"/>
                      <a:pt x="1667" y="2656"/>
                    </a:cubicBezTo>
                    <a:lnTo>
                      <a:pt x="1334" y="2322"/>
                    </a:lnTo>
                    <a:lnTo>
                      <a:pt x="1334" y="2311"/>
                    </a:lnTo>
                    <a:lnTo>
                      <a:pt x="2298" y="1346"/>
                    </a:lnTo>
                    <a:lnTo>
                      <a:pt x="2322" y="1346"/>
                    </a:lnTo>
                    <a:lnTo>
                      <a:pt x="2644" y="1668"/>
                    </a:lnTo>
                    <a:cubicBezTo>
                      <a:pt x="2707" y="1731"/>
                      <a:pt x="2796" y="1765"/>
                      <a:pt x="2885" y="1765"/>
                    </a:cubicBezTo>
                    <a:cubicBezTo>
                      <a:pt x="2946" y="1765"/>
                      <a:pt x="3007" y="1749"/>
                      <a:pt x="3060" y="1715"/>
                    </a:cubicBezTo>
                    <a:cubicBezTo>
                      <a:pt x="3513" y="1429"/>
                      <a:pt x="4001" y="1227"/>
                      <a:pt x="4525" y="1120"/>
                    </a:cubicBezTo>
                    <a:cubicBezTo>
                      <a:pt x="4668" y="1084"/>
                      <a:pt x="4787" y="953"/>
                      <a:pt x="4787" y="787"/>
                    </a:cubicBezTo>
                    <a:lnTo>
                      <a:pt x="4787" y="334"/>
                    </a:lnTo>
                    <a:cubicBezTo>
                      <a:pt x="4787" y="334"/>
                      <a:pt x="4787" y="310"/>
                      <a:pt x="4811" y="310"/>
                    </a:cubicBezTo>
                    <a:close/>
                    <a:moveTo>
                      <a:pt x="4811" y="1"/>
                    </a:moveTo>
                    <a:cubicBezTo>
                      <a:pt x="4632" y="1"/>
                      <a:pt x="4477" y="156"/>
                      <a:pt x="4477" y="334"/>
                    </a:cubicBezTo>
                    <a:lnTo>
                      <a:pt x="4477" y="798"/>
                    </a:lnTo>
                    <a:cubicBezTo>
                      <a:pt x="4477" y="798"/>
                      <a:pt x="4477" y="810"/>
                      <a:pt x="4465" y="810"/>
                    </a:cubicBezTo>
                    <a:cubicBezTo>
                      <a:pt x="3918" y="929"/>
                      <a:pt x="3370" y="1156"/>
                      <a:pt x="2906" y="1453"/>
                    </a:cubicBezTo>
                    <a:lnTo>
                      <a:pt x="2882" y="1453"/>
                    </a:lnTo>
                    <a:lnTo>
                      <a:pt x="2560" y="1120"/>
                    </a:lnTo>
                    <a:cubicBezTo>
                      <a:pt x="2495" y="1054"/>
                      <a:pt x="2408" y="1022"/>
                      <a:pt x="2322" y="1022"/>
                    </a:cubicBezTo>
                    <a:cubicBezTo>
                      <a:pt x="2236" y="1022"/>
                      <a:pt x="2150" y="1054"/>
                      <a:pt x="2084" y="1120"/>
                    </a:cubicBezTo>
                    <a:lnTo>
                      <a:pt x="1120" y="2084"/>
                    </a:lnTo>
                    <a:cubicBezTo>
                      <a:pt x="977" y="2215"/>
                      <a:pt x="977" y="2430"/>
                      <a:pt x="1120" y="2561"/>
                    </a:cubicBezTo>
                    <a:lnTo>
                      <a:pt x="1441" y="2894"/>
                    </a:lnTo>
                    <a:lnTo>
                      <a:pt x="1441" y="2906"/>
                    </a:lnTo>
                    <a:cubicBezTo>
                      <a:pt x="1132" y="3382"/>
                      <a:pt x="917" y="3906"/>
                      <a:pt x="798" y="4466"/>
                    </a:cubicBezTo>
                    <a:cubicBezTo>
                      <a:pt x="798" y="4466"/>
                      <a:pt x="798" y="4489"/>
                      <a:pt x="786" y="4489"/>
                    </a:cubicBezTo>
                    <a:lnTo>
                      <a:pt x="322" y="4489"/>
                    </a:lnTo>
                    <a:cubicBezTo>
                      <a:pt x="143" y="4489"/>
                      <a:pt x="0" y="4632"/>
                      <a:pt x="0" y="4811"/>
                    </a:cubicBezTo>
                    <a:lnTo>
                      <a:pt x="0" y="6192"/>
                    </a:lnTo>
                    <a:cubicBezTo>
                      <a:pt x="0" y="6371"/>
                      <a:pt x="143" y="6525"/>
                      <a:pt x="322" y="6525"/>
                    </a:cubicBezTo>
                    <a:lnTo>
                      <a:pt x="786" y="6525"/>
                    </a:lnTo>
                    <a:cubicBezTo>
                      <a:pt x="786" y="6525"/>
                      <a:pt x="798" y="6525"/>
                      <a:pt x="798" y="6537"/>
                    </a:cubicBezTo>
                    <a:cubicBezTo>
                      <a:pt x="917" y="7085"/>
                      <a:pt x="1143" y="7621"/>
                      <a:pt x="1441" y="8097"/>
                    </a:cubicBezTo>
                    <a:lnTo>
                      <a:pt x="1441" y="8121"/>
                    </a:lnTo>
                    <a:lnTo>
                      <a:pt x="1120" y="8442"/>
                    </a:lnTo>
                    <a:cubicBezTo>
                      <a:pt x="977" y="8573"/>
                      <a:pt x="977" y="8788"/>
                      <a:pt x="1120" y="8918"/>
                    </a:cubicBezTo>
                    <a:lnTo>
                      <a:pt x="2084" y="9883"/>
                    </a:lnTo>
                    <a:cubicBezTo>
                      <a:pt x="2150" y="9954"/>
                      <a:pt x="2236" y="9990"/>
                      <a:pt x="2322" y="9990"/>
                    </a:cubicBezTo>
                    <a:cubicBezTo>
                      <a:pt x="2408" y="9990"/>
                      <a:pt x="2495" y="9954"/>
                      <a:pt x="2560" y="9883"/>
                    </a:cubicBezTo>
                    <a:lnTo>
                      <a:pt x="2882" y="9561"/>
                    </a:lnTo>
                    <a:lnTo>
                      <a:pt x="2906" y="9561"/>
                    </a:lnTo>
                    <a:cubicBezTo>
                      <a:pt x="3370" y="9871"/>
                      <a:pt x="3894" y="10085"/>
                      <a:pt x="4465" y="10204"/>
                    </a:cubicBezTo>
                    <a:cubicBezTo>
                      <a:pt x="4465" y="10204"/>
                      <a:pt x="4477" y="10204"/>
                      <a:pt x="4477" y="10216"/>
                    </a:cubicBezTo>
                    <a:lnTo>
                      <a:pt x="4477" y="10681"/>
                    </a:lnTo>
                    <a:cubicBezTo>
                      <a:pt x="4477" y="10859"/>
                      <a:pt x="4632" y="11002"/>
                      <a:pt x="4811" y="11002"/>
                    </a:cubicBezTo>
                    <a:lnTo>
                      <a:pt x="6192" y="11002"/>
                    </a:lnTo>
                    <a:cubicBezTo>
                      <a:pt x="6370" y="11002"/>
                      <a:pt x="6513" y="10859"/>
                      <a:pt x="6513" y="10681"/>
                    </a:cubicBezTo>
                    <a:lnTo>
                      <a:pt x="6513" y="10216"/>
                    </a:lnTo>
                    <a:cubicBezTo>
                      <a:pt x="6513" y="10216"/>
                      <a:pt x="6513" y="10204"/>
                      <a:pt x="6537" y="10204"/>
                    </a:cubicBezTo>
                    <a:cubicBezTo>
                      <a:pt x="7085" y="10085"/>
                      <a:pt x="7620" y="9859"/>
                      <a:pt x="8097" y="9561"/>
                    </a:cubicBezTo>
                    <a:lnTo>
                      <a:pt x="8109" y="9561"/>
                    </a:lnTo>
                    <a:lnTo>
                      <a:pt x="8442" y="9883"/>
                    </a:lnTo>
                    <a:cubicBezTo>
                      <a:pt x="8507" y="9954"/>
                      <a:pt x="8591" y="9990"/>
                      <a:pt x="8676" y="9990"/>
                    </a:cubicBezTo>
                    <a:cubicBezTo>
                      <a:pt x="8760" y="9990"/>
                      <a:pt x="8847" y="9954"/>
                      <a:pt x="8918" y="9883"/>
                    </a:cubicBezTo>
                    <a:lnTo>
                      <a:pt x="9883" y="8918"/>
                    </a:lnTo>
                    <a:cubicBezTo>
                      <a:pt x="10014" y="8788"/>
                      <a:pt x="10014" y="8573"/>
                      <a:pt x="9883" y="8442"/>
                    </a:cubicBezTo>
                    <a:lnTo>
                      <a:pt x="9549" y="8121"/>
                    </a:lnTo>
                    <a:lnTo>
                      <a:pt x="9549" y="8097"/>
                    </a:lnTo>
                    <a:cubicBezTo>
                      <a:pt x="9871" y="7621"/>
                      <a:pt x="10073" y="7109"/>
                      <a:pt x="10192" y="6537"/>
                    </a:cubicBezTo>
                    <a:cubicBezTo>
                      <a:pt x="10192" y="6537"/>
                      <a:pt x="10192" y="6525"/>
                      <a:pt x="10204" y="6525"/>
                    </a:cubicBezTo>
                    <a:lnTo>
                      <a:pt x="10668" y="6525"/>
                    </a:lnTo>
                    <a:cubicBezTo>
                      <a:pt x="10847" y="6525"/>
                      <a:pt x="11002" y="6371"/>
                      <a:pt x="11002" y="6192"/>
                    </a:cubicBezTo>
                    <a:lnTo>
                      <a:pt x="11002" y="4811"/>
                    </a:lnTo>
                    <a:cubicBezTo>
                      <a:pt x="10978" y="4632"/>
                      <a:pt x="10835" y="4489"/>
                      <a:pt x="10657" y="4489"/>
                    </a:cubicBezTo>
                    <a:lnTo>
                      <a:pt x="10192" y="4489"/>
                    </a:lnTo>
                    <a:cubicBezTo>
                      <a:pt x="10192" y="4489"/>
                      <a:pt x="10180" y="4489"/>
                      <a:pt x="10180" y="4466"/>
                    </a:cubicBezTo>
                    <a:cubicBezTo>
                      <a:pt x="10061" y="3918"/>
                      <a:pt x="9835" y="3382"/>
                      <a:pt x="9537" y="2906"/>
                    </a:cubicBezTo>
                    <a:lnTo>
                      <a:pt x="9537" y="2894"/>
                    </a:lnTo>
                    <a:lnTo>
                      <a:pt x="9859" y="2561"/>
                    </a:lnTo>
                    <a:cubicBezTo>
                      <a:pt x="10002" y="2430"/>
                      <a:pt x="10002" y="2215"/>
                      <a:pt x="9859" y="2084"/>
                    </a:cubicBezTo>
                    <a:lnTo>
                      <a:pt x="8894" y="1120"/>
                    </a:lnTo>
                    <a:cubicBezTo>
                      <a:pt x="8829" y="1054"/>
                      <a:pt x="8743" y="1022"/>
                      <a:pt x="8656" y="1022"/>
                    </a:cubicBezTo>
                    <a:cubicBezTo>
                      <a:pt x="8570" y="1022"/>
                      <a:pt x="8484" y="1054"/>
                      <a:pt x="8418" y="1120"/>
                    </a:cubicBezTo>
                    <a:lnTo>
                      <a:pt x="8097" y="1453"/>
                    </a:lnTo>
                    <a:lnTo>
                      <a:pt x="8073" y="1453"/>
                    </a:lnTo>
                    <a:cubicBezTo>
                      <a:pt x="7597" y="1132"/>
                      <a:pt x="7085" y="929"/>
                      <a:pt x="6513" y="810"/>
                    </a:cubicBezTo>
                    <a:cubicBezTo>
                      <a:pt x="6513" y="810"/>
                      <a:pt x="6501" y="810"/>
                      <a:pt x="6501" y="798"/>
                    </a:cubicBezTo>
                    <a:lnTo>
                      <a:pt x="6501" y="334"/>
                    </a:lnTo>
                    <a:cubicBezTo>
                      <a:pt x="6501" y="156"/>
                      <a:pt x="6346" y="1"/>
                      <a:pt x="616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90" name="Google Shape;11139;p57">
                <a:extLst>
                  <a:ext uri="{FF2B5EF4-FFF2-40B4-BE49-F238E27FC236}">
                    <a16:creationId xmlns:a16="http://schemas.microsoft.com/office/drawing/2014/main" id="{C4C110CB-F605-462B-BEA8-CAC03ABA3FC4}"/>
                  </a:ext>
                </a:extLst>
              </p:cNvPr>
              <p:cNvSpPr/>
              <p:nvPr/>
            </p:nvSpPr>
            <p:spPr>
              <a:xfrm>
                <a:off x="1373049" y="1574063"/>
                <a:ext cx="181544" cy="179730"/>
              </a:xfrm>
              <a:custGeom>
                <a:avLst/>
                <a:gdLst/>
                <a:ahLst/>
                <a:cxnLst/>
                <a:rect l="l" t="t" r="r" b="b"/>
                <a:pathLst>
                  <a:path w="5704" h="5647" extrusionOk="0">
                    <a:moveTo>
                      <a:pt x="3449" y="0"/>
                    </a:moveTo>
                    <a:cubicBezTo>
                      <a:pt x="3399" y="0"/>
                      <a:pt x="3349" y="1"/>
                      <a:pt x="3299" y="3"/>
                    </a:cubicBezTo>
                    <a:cubicBezTo>
                      <a:pt x="2453" y="51"/>
                      <a:pt x="1644" y="408"/>
                      <a:pt x="1036" y="1003"/>
                    </a:cubicBezTo>
                    <a:cubicBezTo>
                      <a:pt x="429" y="1611"/>
                      <a:pt x="84" y="2396"/>
                      <a:pt x="48" y="3266"/>
                    </a:cubicBezTo>
                    <a:cubicBezTo>
                      <a:pt x="1" y="4111"/>
                      <a:pt x="262" y="4933"/>
                      <a:pt x="798" y="5587"/>
                    </a:cubicBezTo>
                    <a:cubicBezTo>
                      <a:pt x="834" y="5635"/>
                      <a:pt x="882" y="5647"/>
                      <a:pt x="917" y="5647"/>
                    </a:cubicBezTo>
                    <a:cubicBezTo>
                      <a:pt x="953" y="5647"/>
                      <a:pt x="1001" y="5635"/>
                      <a:pt x="1024" y="5623"/>
                    </a:cubicBezTo>
                    <a:cubicBezTo>
                      <a:pt x="1096" y="5564"/>
                      <a:pt x="1096" y="5456"/>
                      <a:pt x="1060" y="5397"/>
                    </a:cubicBezTo>
                    <a:cubicBezTo>
                      <a:pt x="584" y="4802"/>
                      <a:pt x="322" y="4051"/>
                      <a:pt x="370" y="3278"/>
                    </a:cubicBezTo>
                    <a:cubicBezTo>
                      <a:pt x="417" y="2504"/>
                      <a:pt x="727" y="1777"/>
                      <a:pt x="1274" y="1242"/>
                    </a:cubicBezTo>
                    <a:cubicBezTo>
                      <a:pt x="1834" y="694"/>
                      <a:pt x="2560" y="384"/>
                      <a:pt x="3322" y="337"/>
                    </a:cubicBezTo>
                    <a:cubicBezTo>
                      <a:pt x="3385" y="333"/>
                      <a:pt x="3447" y="331"/>
                      <a:pt x="3509" y="331"/>
                    </a:cubicBezTo>
                    <a:cubicBezTo>
                      <a:pt x="4215" y="331"/>
                      <a:pt x="4883" y="578"/>
                      <a:pt x="5430" y="1015"/>
                    </a:cubicBezTo>
                    <a:cubicBezTo>
                      <a:pt x="5461" y="1041"/>
                      <a:pt x="5496" y="1053"/>
                      <a:pt x="5531" y="1053"/>
                    </a:cubicBezTo>
                    <a:cubicBezTo>
                      <a:pt x="5577" y="1053"/>
                      <a:pt x="5622" y="1032"/>
                      <a:pt x="5656" y="992"/>
                    </a:cubicBezTo>
                    <a:cubicBezTo>
                      <a:pt x="5704" y="920"/>
                      <a:pt x="5680" y="813"/>
                      <a:pt x="5620" y="765"/>
                    </a:cubicBezTo>
                    <a:cubicBezTo>
                      <a:pt x="5005" y="262"/>
                      <a:pt x="4232" y="0"/>
                      <a:pt x="34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91" name="Google Shape;11140;p57">
                <a:extLst>
                  <a:ext uri="{FF2B5EF4-FFF2-40B4-BE49-F238E27FC236}">
                    <a16:creationId xmlns:a16="http://schemas.microsoft.com/office/drawing/2014/main" id="{2626CBEF-1E2E-4046-A520-E0E2C0B7AD48}"/>
                  </a:ext>
                </a:extLst>
              </p:cNvPr>
              <p:cNvSpPr/>
              <p:nvPr/>
            </p:nvSpPr>
            <p:spPr>
              <a:xfrm>
                <a:off x="1411338" y="1606368"/>
                <a:ext cx="182276" cy="186477"/>
              </a:xfrm>
              <a:custGeom>
                <a:avLst/>
                <a:gdLst/>
                <a:ahLst/>
                <a:cxnLst/>
                <a:rect l="l" t="t" r="r" b="b"/>
                <a:pathLst>
                  <a:path w="5727" h="5859" extrusionOk="0">
                    <a:moveTo>
                      <a:pt x="3286" y="334"/>
                    </a:moveTo>
                    <a:lnTo>
                      <a:pt x="3286" y="1000"/>
                    </a:lnTo>
                    <a:cubicBezTo>
                      <a:pt x="3286" y="1108"/>
                      <a:pt x="3262" y="1227"/>
                      <a:pt x="3215" y="1310"/>
                    </a:cubicBezTo>
                    <a:lnTo>
                      <a:pt x="3143" y="1477"/>
                    </a:lnTo>
                    <a:cubicBezTo>
                      <a:pt x="3119" y="1501"/>
                      <a:pt x="3119" y="1524"/>
                      <a:pt x="3119" y="1548"/>
                    </a:cubicBezTo>
                    <a:lnTo>
                      <a:pt x="3119" y="1893"/>
                    </a:lnTo>
                    <a:cubicBezTo>
                      <a:pt x="3119" y="2132"/>
                      <a:pt x="3036" y="2358"/>
                      <a:pt x="2858" y="2524"/>
                    </a:cubicBezTo>
                    <a:cubicBezTo>
                      <a:pt x="2691" y="2679"/>
                      <a:pt x="2453" y="2775"/>
                      <a:pt x="2215" y="2775"/>
                    </a:cubicBezTo>
                    <a:cubicBezTo>
                      <a:pt x="1774" y="2763"/>
                      <a:pt x="1381" y="2346"/>
                      <a:pt x="1381" y="1846"/>
                    </a:cubicBezTo>
                    <a:lnTo>
                      <a:pt x="1381" y="1548"/>
                    </a:lnTo>
                    <a:cubicBezTo>
                      <a:pt x="1381" y="1524"/>
                      <a:pt x="1381" y="1501"/>
                      <a:pt x="1369" y="1477"/>
                    </a:cubicBezTo>
                    <a:lnTo>
                      <a:pt x="1262" y="1286"/>
                    </a:lnTo>
                    <a:cubicBezTo>
                      <a:pt x="1238" y="1203"/>
                      <a:pt x="1203" y="1131"/>
                      <a:pt x="1203" y="1048"/>
                    </a:cubicBezTo>
                    <a:lnTo>
                      <a:pt x="1203" y="1024"/>
                    </a:lnTo>
                    <a:cubicBezTo>
                      <a:pt x="1203" y="643"/>
                      <a:pt x="1524" y="334"/>
                      <a:pt x="1905" y="334"/>
                    </a:cubicBezTo>
                    <a:close/>
                    <a:moveTo>
                      <a:pt x="2608" y="3025"/>
                    </a:moveTo>
                    <a:cubicBezTo>
                      <a:pt x="2619" y="3084"/>
                      <a:pt x="2631" y="3132"/>
                      <a:pt x="2655" y="3179"/>
                    </a:cubicBezTo>
                    <a:lnTo>
                      <a:pt x="2512" y="3310"/>
                    </a:lnTo>
                    <a:cubicBezTo>
                      <a:pt x="2441" y="3382"/>
                      <a:pt x="2357" y="3417"/>
                      <a:pt x="2262" y="3417"/>
                    </a:cubicBezTo>
                    <a:cubicBezTo>
                      <a:pt x="2179" y="3417"/>
                      <a:pt x="2084" y="3382"/>
                      <a:pt x="2012" y="3310"/>
                    </a:cubicBezTo>
                    <a:lnTo>
                      <a:pt x="1881" y="3179"/>
                    </a:lnTo>
                    <a:cubicBezTo>
                      <a:pt x="1893" y="3132"/>
                      <a:pt x="1905" y="3084"/>
                      <a:pt x="1905" y="3025"/>
                    </a:cubicBezTo>
                    <a:cubicBezTo>
                      <a:pt x="2012" y="3060"/>
                      <a:pt x="2119" y="3084"/>
                      <a:pt x="2215" y="3084"/>
                    </a:cubicBezTo>
                    <a:lnTo>
                      <a:pt x="2250" y="3084"/>
                    </a:lnTo>
                    <a:cubicBezTo>
                      <a:pt x="2369" y="3084"/>
                      <a:pt x="2488" y="3072"/>
                      <a:pt x="2608" y="3025"/>
                    </a:cubicBezTo>
                    <a:close/>
                    <a:moveTo>
                      <a:pt x="2810" y="3441"/>
                    </a:moveTo>
                    <a:cubicBezTo>
                      <a:pt x="2858" y="3477"/>
                      <a:pt x="2905" y="3489"/>
                      <a:pt x="2941" y="3501"/>
                    </a:cubicBezTo>
                    <a:lnTo>
                      <a:pt x="3524" y="3667"/>
                    </a:lnTo>
                    <a:cubicBezTo>
                      <a:pt x="3679" y="3715"/>
                      <a:pt x="3774" y="3846"/>
                      <a:pt x="3774" y="4013"/>
                    </a:cubicBezTo>
                    <a:lnTo>
                      <a:pt x="3774" y="5108"/>
                    </a:lnTo>
                    <a:lnTo>
                      <a:pt x="3822" y="5108"/>
                    </a:lnTo>
                    <a:cubicBezTo>
                      <a:pt x="3703" y="5180"/>
                      <a:pt x="3584" y="5239"/>
                      <a:pt x="3453" y="5287"/>
                    </a:cubicBezTo>
                    <a:lnTo>
                      <a:pt x="3453" y="4310"/>
                    </a:lnTo>
                    <a:cubicBezTo>
                      <a:pt x="3453" y="4215"/>
                      <a:pt x="3381" y="4144"/>
                      <a:pt x="3286" y="4144"/>
                    </a:cubicBezTo>
                    <a:cubicBezTo>
                      <a:pt x="3203" y="4144"/>
                      <a:pt x="3119" y="4215"/>
                      <a:pt x="3119" y="4310"/>
                    </a:cubicBezTo>
                    <a:lnTo>
                      <a:pt x="3119" y="5394"/>
                    </a:lnTo>
                    <a:cubicBezTo>
                      <a:pt x="2881" y="5465"/>
                      <a:pt x="2655" y="5501"/>
                      <a:pt x="2405" y="5513"/>
                    </a:cubicBezTo>
                    <a:lnTo>
                      <a:pt x="2262" y="5513"/>
                    </a:lnTo>
                    <a:cubicBezTo>
                      <a:pt x="1965" y="5513"/>
                      <a:pt x="1667" y="5465"/>
                      <a:pt x="1381" y="5394"/>
                    </a:cubicBezTo>
                    <a:lnTo>
                      <a:pt x="1381" y="4310"/>
                    </a:lnTo>
                    <a:cubicBezTo>
                      <a:pt x="1381" y="4215"/>
                      <a:pt x="1310" y="4144"/>
                      <a:pt x="1214" y="4144"/>
                    </a:cubicBezTo>
                    <a:cubicBezTo>
                      <a:pt x="1131" y="4144"/>
                      <a:pt x="1060" y="4215"/>
                      <a:pt x="1060" y="4310"/>
                    </a:cubicBezTo>
                    <a:lnTo>
                      <a:pt x="1060" y="5287"/>
                    </a:lnTo>
                    <a:cubicBezTo>
                      <a:pt x="941" y="5227"/>
                      <a:pt x="798" y="5168"/>
                      <a:pt x="679" y="5108"/>
                    </a:cubicBezTo>
                    <a:lnTo>
                      <a:pt x="679" y="4013"/>
                    </a:lnTo>
                    <a:cubicBezTo>
                      <a:pt x="679" y="3846"/>
                      <a:pt x="786" y="3715"/>
                      <a:pt x="941" y="3667"/>
                    </a:cubicBezTo>
                    <a:lnTo>
                      <a:pt x="1512" y="3501"/>
                    </a:lnTo>
                    <a:cubicBezTo>
                      <a:pt x="1560" y="3489"/>
                      <a:pt x="1619" y="3477"/>
                      <a:pt x="1655" y="3441"/>
                    </a:cubicBezTo>
                    <a:lnTo>
                      <a:pt x="1750" y="3548"/>
                    </a:lnTo>
                    <a:cubicBezTo>
                      <a:pt x="1893" y="3679"/>
                      <a:pt x="2072" y="3739"/>
                      <a:pt x="2227" y="3739"/>
                    </a:cubicBezTo>
                    <a:cubicBezTo>
                      <a:pt x="2393" y="3739"/>
                      <a:pt x="2572" y="3679"/>
                      <a:pt x="2703" y="3548"/>
                    </a:cubicBezTo>
                    <a:lnTo>
                      <a:pt x="2810" y="3441"/>
                    </a:lnTo>
                    <a:close/>
                    <a:moveTo>
                      <a:pt x="1893" y="0"/>
                    </a:moveTo>
                    <a:cubicBezTo>
                      <a:pt x="1322" y="0"/>
                      <a:pt x="869" y="465"/>
                      <a:pt x="869" y="1024"/>
                    </a:cubicBezTo>
                    <a:lnTo>
                      <a:pt x="869" y="1048"/>
                    </a:lnTo>
                    <a:cubicBezTo>
                      <a:pt x="869" y="1179"/>
                      <a:pt x="893" y="1310"/>
                      <a:pt x="953" y="1429"/>
                    </a:cubicBezTo>
                    <a:lnTo>
                      <a:pt x="1048" y="1596"/>
                    </a:lnTo>
                    <a:lnTo>
                      <a:pt x="1048" y="1870"/>
                    </a:lnTo>
                    <a:cubicBezTo>
                      <a:pt x="1048" y="2286"/>
                      <a:pt x="1250" y="2655"/>
                      <a:pt x="1560" y="2882"/>
                    </a:cubicBezTo>
                    <a:lnTo>
                      <a:pt x="1560" y="3025"/>
                    </a:lnTo>
                    <a:cubicBezTo>
                      <a:pt x="1560" y="3096"/>
                      <a:pt x="1500" y="3179"/>
                      <a:pt x="1429" y="3203"/>
                    </a:cubicBezTo>
                    <a:lnTo>
                      <a:pt x="845" y="3370"/>
                    </a:lnTo>
                    <a:cubicBezTo>
                      <a:pt x="572" y="3453"/>
                      <a:pt x="357" y="3727"/>
                      <a:pt x="357" y="4025"/>
                    </a:cubicBezTo>
                    <a:lnTo>
                      <a:pt x="357" y="4906"/>
                    </a:lnTo>
                    <a:cubicBezTo>
                      <a:pt x="333" y="4882"/>
                      <a:pt x="310" y="4858"/>
                      <a:pt x="286" y="4846"/>
                    </a:cubicBezTo>
                    <a:cubicBezTo>
                      <a:pt x="255" y="4820"/>
                      <a:pt x="220" y="4808"/>
                      <a:pt x="185" y="4808"/>
                    </a:cubicBezTo>
                    <a:cubicBezTo>
                      <a:pt x="139" y="4808"/>
                      <a:pt x="93" y="4829"/>
                      <a:pt x="60" y="4870"/>
                    </a:cubicBezTo>
                    <a:cubicBezTo>
                      <a:pt x="0" y="4941"/>
                      <a:pt x="12" y="5037"/>
                      <a:pt x="95" y="5096"/>
                    </a:cubicBezTo>
                    <a:cubicBezTo>
                      <a:pt x="703" y="5584"/>
                      <a:pt x="1465" y="5858"/>
                      <a:pt x="2250" y="5858"/>
                    </a:cubicBezTo>
                    <a:lnTo>
                      <a:pt x="2417" y="5858"/>
                    </a:lnTo>
                    <a:cubicBezTo>
                      <a:pt x="3262" y="5811"/>
                      <a:pt x="4060" y="5453"/>
                      <a:pt x="4679" y="4858"/>
                    </a:cubicBezTo>
                    <a:cubicBezTo>
                      <a:pt x="5286" y="4251"/>
                      <a:pt x="5632" y="3453"/>
                      <a:pt x="5667" y="2596"/>
                    </a:cubicBezTo>
                    <a:cubicBezTo>
                      <a:pt x="5727" y="1727"/>
                      <a:pt x="5465" y="905"/>
                      <a:pt x="4929" y="262"/>
                    </a:cubicBezTo>
                    <a:cubicBezTo>
                      <a:pt x="4895" y="215"/>
                      <a:pt x="4846" y="194"/>
                      <a:pt x="4799" y="194"/>
                    </a:cubicBezTo>
                    <a:cubicBezTo>
                      <a:pt x="4763" y="194"/>
                      <a:pt x="4729" y="206"/>
                      <a:pt x="4703" y="227"/>
                    </a:cubicBezTo>
                    <a:cubicBezTo>
                      <a:pt x="4632" y="286"/>
                      <a:pt x="4632" y="393"/>
                      <a:pt x="4679" y="453"/>
                    </a:cubicBezTo>
                    <a:cubicBezTo>
                      <a:pt x="5155" y="1048"/>
                      <a:pt x="5405" y="1786"/>
                      <a:pt x="5358" y="2560"/>
                    </a:cubicBezTo>
                    <a:cubicBezTo>
                      <a:pt x="5310" y="3334"/>
                      <a:pt x="5001" y="4072"/>
                      <a:pt x="4453" y="4608"/>
                    </a:cubicBezTo>
                    <a:cubicBezTo>
                      <a:pt x="4346" y="4703"/>
                      <a:pt x="4239" y="4799"/>
                      <a:pt x="4143" y="4882"/>
                    </a:cubicBezTo>
                    <a:lnTo>
                      <a:pt x="4143" y="4013"/>
                    </a:lnTo>
                    <a:cubicBezTo>
                      <a:pt x="4143" y="3715"/>
                      <a:pt x="3929" y="3441"/>
                      <a:pt x="3643" y="3358"/>
                    </a:cubicBezTo>
                    <a:lnTo>
                      <a:pt x="3072" y="3191"/>
                    </a:lnTo>
                    <a:cubicBezTo>
                      <a:pt x="2989" y="3156"/>
                      <a:pt x="2929" y="3096"/>
                      <a:pt x="2929" y="3013"/>
                    </a:cubicBezTo>
                    <a:lnTo>
                      <a:pt x="2929" y="2882"/>
                    </a:lnTo>
                    <a:cubicBezTo>
                      <a:pt x="2989" y="2834"/>
                      <a:pt x="3036" y="2798"/>
                      <a:pt x="3084" y="2763"/>
                    </a:cubicBezTo>
                    <a:cubicBezTo>
                      <a:pt x="3322" y="2536"/>
                      <a:pt x="3441" y="2227"/>
                      <a:pt x="3441" y="1893"/>
                    </a:cubicBezTo>
                    <a:lnTo>
                      <a:pt x="3441" y="1596"/>
                    </a:lnTo>
                    <a:lnTo>
                      <a:pt x="3500" y="1465"/>
                    </a:lnTo>
                    <a:cubicBezTo>
                      <a:pt x="3572" y="1334"/>
                      <a:pt x="3596" y="1167"/>
                      <a:pt x="3596" y="1000"/>
                    </a:cubicBezTo>
                    <a:lnTo>
                      <a:pt x="3596" y="167"/>
                    </a:lnTo>
                    <a:cubicBezTo>
                      <a:pt x="3596" y="72"/>
                      <a:pt x="3524" y="0"/>
                      <a:pt x="3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92" name="Google Shape;11141;p57">
                <a:extLst>
                  <a:ext uri="{FF2B5EF4-FFF2-40B4-BE49-F238E27FC236}">
                    <a16:creationId xmlns:a16="http://schemas.microsoft.com/office/drawing/2014/main" id="{DA473CB9-458F-472B-A519-346C304BF70B}"/>
                  </a:ext>
                </a:extLst>
              </p:cNvPr>
              <p:cNvSpPr/>
              <p:nvPr/>
            </p:nvSpPr>
            <p:spPr>
              <a:xfrm>
                <a:off x="1461721" y="1634026"/>
                <a:ext cx="43986" cy="15564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489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22"/>
                      <a:pt x="155" y="322"/>
                    </a:cubicBezTo>
                    <a:cubicBezTo>
                      <a:pt x="334" y="322"/>
                      <a:pt x="858" y="358"/>
                      <a:pt x="1132" y="477"/>
                    </a:cubicBezTo>
                    <a:cubicBezTo>
                      <a:pt x="1155" y="489"/>
                      <a:pt x="1167" y="489"/>
                      <a:pt x="1203" y="489"/>
                    </a:cubicBezTo>
                    <a:cubicBezTo>
                      <a:pt x="1263" y="489"/>
                      <a:pt x="1322" y="465"/>
                      <a:pt x="1346" y="405"/>
                    </a:cubicBezTo>
                    <a:cubicBezTo>
                      <a:pt x="1382" y="322"/>
                      <a:pt x="1346" y="239"/>
                      <a:pt x="1263" y="191"/>
                    </a:cubicBezTo>
                    <a:cubicBezTo>
                      <a:pt x="894" y="1"/>
                      <a:pt x="191" y="1"/>
                      <a:pt x="1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836" name="Google Shape;11285;p57">
              <a:extLst>
                <a:ext uri="{FF2B5EF4-FFF2-40B4-BE49-F238E27FC236}">
                  <a16:creationId xmlns:a16="http://schemas.microsoft.com/office/drawing/2014/main" id="{67134202-3F08-48B6-9A50-F87A6F57DD4A}"/>
                </a:ext>
              </a:extLst>
            </p:cNvPr>
            <p:cNvSpPr/>
            <p:nvPr/>
          </p:nvSpPr>
          <p:spPr>
            <a:xfrm>
              <a:off x="1567078" y="2132303"/>
              <a:ext cx="553289" cy="505293"/>
            </a:xfrm>
            <a:custGeom>
              <a:avLst/>
              <a:gdLst/>
              <a:ahLst/>
              <a:cxnLst/>
              <a:rect l="l" t="t" r="r" b="b"/>
              <a:pathLst>
                <a:path w="13038" h="11907" extrusionOk="0">
                  <a:moveTo>
                    <a:pt x="6632" y="369"/>
                  </a:moveTo>
                  <a:cubicBezTo>
                    <a:pt x="6680" y="369"/>
                    <a:pt x="6704" y="405"/>
                    <a:pt x="6704" y="441"/>
                  </a:cubicBezTo>
                  <a:lnTo>
                    <a:pt x="6704" y="881"/>
                  </a:lnTo>
                  <a:cubicBezTo>
                    <a:pt x="6644" y="864"/>
                    <a:pt x="6582" y="855"/>
                    <a:pt x="6519" y="855"/>
                  </a:cubicBezTo>
                  <a:cubicBezTo>
                    <a:pt x="6457" y="855"/>
                    <a:pt x="6394" y="864"/>
                    <a:pt x="6335" y="881"/>
                  </a:cubicBezTo>
                  <a:lnTo>
                    <a:pt x="6335" y="441"/>
                  </a:lnTo>
                  <a:lnTo>
                    <a:pt x="6323" y="441"/>
                  </a:lnTo>
                  <a:cubicBezTo>
                    <a:pt x="6323" y="405"/>
                    <a:pt x="6347" y="369"/>
                    <a:pt x="6394" y="369"/>
                  </a:cubicBezTo>
                  <a:close/>
                  <a:moveTo>
                    <a:pt x="6501" y="1251"/>
                  </a:moveTo>
                  <a:cubicBezTo>
                    <a:pt x="7061" y="1251"/>
                    <a:pt x="7275" y="2013"/>
                    <a:pt x="6763" y="2286"/>
                  </a:cubicBezTo>
                  <a:cubicBezTo>
                    <a:pt x="6692" y="2322"/>
                    <a:pt x="6585" y="2346"/>
                    <a:pt x="6501" y="2346"/>
                  </a:cubicBezTo>
                  <a:cubicBezTo>
                    <a:pt x="6204" y="2346"/>
                    <a:pt x="5954" y="2096"/>
                    <a:pt x="5954" y="1798"/>
                  </a:cubicBezTo>
                  <a:cubicBezTo>
                    <a:pt x="5954" y="1489"/>
                    <a:pt x="6204" y="1251"/>
                    <a:pt x="6501" y="1251"/>
                  </a:cubicBezTo>
                  <a:close/>
                  <a:moveTo>
                    <a:pt x="2382" y="2429"/>
                  </a:moveTo>
                  <a:cubicBezTo>
                    <a:pt x="2560" y="2429"/>
                    <a:pt x="2703" y="2572"/>
                    <a:pt x="2703" y="2751"/>
                  </a:cubicBezTo>
                  <a:cubicBezTo>
                    <a:pt x="2703" y="2929"/>
                    <a:pt x="2560" y="3084"/>
                    <a:pt x="2382" y="3084"/>
                  </a:cubicBezTo>
                  <a:cubicBezTo>
                    <a:pt x="2215" y="3084"/>
                    <a:pt x="2048" y="2941"/>
                    <a:pt x="2048" y="2751"/>
                  </a:cubicBezTo>
                  <a:cubicBezTo>
                    <a:pt x="2048" y="2560"/>
                    <a:pt x="2203" y="2429"/>
                    <a:pt x="2382" y="2429"/>
                  </a:cubicBezTo>
                  <a:close/>
                  <a:moveTo>
                    <a:pt x="10657" y="2429"/>
                  </a:moveTo>
                  <a:cubicBezTo>
                    <a:pt x="10835" y="2429"/>
                    <a:pt x="10978" y="2572"/>
                    <a:pt x="10978" y="2751"/>
                  </a:cubicBezTo>
                  <a:cubicBezTo>
                    <a:pt x="10978" y="2929"/>
                    <a:pt x="10835" y="3084"/>
                    <a:pt x="10657" y="3084"/>
                  </a:cubicBezTo>
                  <a:cubicBezTo>
                    <a:pt x="10478" y="3084"/>
                    <a:pt x="10323" y="2941"/>
                    <a:pt x="10323" y="2751"/>
                  </a:cubicBezTo>
                  <a:cubicBezTo>
                    <a:pt x="10323" y="2560"/>
                    <a:pt x="10478" y="2429"/>
                    <a:pt x="10657" y="2429"/>
                  </a:cubicBezTo>
                  <a:close/>
                  <a:moveTo>
                    <a:pt x="2477" y="3441"/>
                  </a:moveTo>
                  <a:lnTo>
                    <a:pt x="3715" y="6025"/>
                  </a:lnTo>
                  <a:lnTo>
                    <a:pt x="1024" y="6025"/>
                  </a:lnTo>
                  <a:lnTo>
                    <a:pt x="2239" y="3441"/>
                  </a:lnTo>
                  <a:cubicBezTo>
                    <a:pt x="2275" y="3447"/>
                    <a:pt x="2316" y="3450"/>
                    <a:pt x="2358" y="3450"/>
                  </a:cubicBezTo>
                  <a:cubicBezTo>
                    <a:pt x="2400" y="3450"/>
                    <a:pt x="2441" y="3447"/>
                    <a:pt x="2477" y="3441"/>
                  </a:cubicBezTo>
                  <a:close/>
                  <a:moveTo>
                    <a:pt x="10776" y="3441"/>
                  </a:moveTo>
                  <a:lnTo>
                    <a:pt x="11990" y="6025"/>
                  </a:lnTo>
                  <a:lnTo>
                    <a:pt x="9299" y="6025"/>
                  </a:lnTo>
                  <a:lnTo>
                    <a:pt x="10538" y="3441"/>
                  </a:lnTo>
                  <a:cubicBezTo>
                    <a:pt x="10573" y="3447"/>
                    <a:pt x="10612" y="3450"/>
                    <a:pt x="10652" y="3450"/>
                  </a:cubicBezTo>
                  <a:cubicBezTo>
                    <a:pt x="10692" y="3450"/>
                    <a:pt x="10734" y="3447"/>
                    <a:pt x="10776" y="3441"/>
                  </a:cubicBezTo>
                  <a:close/>
                  <a:moveTo>
                    <a:pt x="4251" y="6418"/>
                  </a:moveTo>
                  <a:cubicBezTo>
                    <a:pt x="4322" y="6418"/>
                    <a:pt x="4382" y="6477"/>
                    <a:pt x="4382" y="6549"/>
                  </a:cubicBezTo>
                  <a:lnTo>
                    <a:pt x="4382" y="6668"/>
                  </a:lnTo>
                  <a:cubicBezTo>
                    <a:pt x="4382" y="6739"/>
                    <a:pt x="4322" y="6799"/>
                    <a:pt x="4251" y="6799"/>
                  </a:cubicBezTo>
                  <a:lnTo>
                    <a:pt x="501" y="6799"/>
                  </a:lnTo>
                  <a:cubicBezTo>
                    <a:pt x="429" y="6799"/>
                    <a:pt x="370" y="6739"/>
                    <a:pt x="370" y="6668"/>
                  </a:cubicBezTo>
                  <a:lnTo>
                    <a:pt x="370" y="6549"/>
                  </a:lnTo>
                  <a:cubicBezTo>
                    <a:pt x="370" y="6477"/>
                    <a:pt x="429" y="6418"/>
                    <a:pt x="501" y="6418"/>
                  </a:cubicBezTo>
                  <a:close/>
                  <a:moveTo>
                    <a:pt x="12526" y="6418"/>
                  </a:moveTo>
                  <a:cubicBezTo>
                    <a:pt x="12597" y="6418"/>
                    <a:pt x="12657" y="6477"/>
                    <a:pt x="12657" y="6549"/>
                  </a:cubicBezTo>
                  <a:lnTo>
                    <a:pt x="12657" y="6668"/>
                  </a:lnTo>
                  <a:cubicBezTo>
                    <a:pt x="12657" y="6739"/>
                    <a:pt x="12597" y="6799"/>
                    <a:pt x="12526" y="6799"/>
                  </a:cubicBezTo>
                  <a:lnTo>
                    <a:pt x="8775" y="6799"/>
                  </a:lnTo>
                  <a:cubicBezTo>
                    <a:pt x="8704" y="6799"/>
                    <a:pt x="8644" y="6739"/>
                    <a:pt x="8644" y="6668"/>
                  </a:cubicBezTo>
                  <a:lnTo>
                    <a:pt x="8644" y="6549"/>
                  </a:lnTo>
                  <a:cubicBezTo>
                    <a:pt x="8644" y="6477"/>
                    <a:pt x="8704" y="6418"/>
                    <a:pt x="8775" y="6418"/>
                  </a:cubicBezTo>
                  <a:close/>
                  <a:moveTo>
                    <a:pt x="3715" y="7168"/>
                  </a:moveTo>
                  <a:cubicBezTo>
                    <a:pt x="3525" y="7787"/>
                    <a:pt x="2953" y="8228"/>
                    <a:pt x="2298" y="8228"/>
                  </a:cubicBezTo>
                  <a:cubicBezTo>
                    <a:pt x="1644" y="8228"/>
                    <a:pt x="1084" y="7799"/>
                    <a:pt x="905" y="7168"/>
                  </a:cubicBezTo>
                  <a:close/>
                  <a:moveTo>
                    <a:pt x="12145" y="7168"/>
                  </a:moveTo>
                  <a:cubicBezTo>
                    <a:pt x="11942" y="7787"/>
                    <a:pt x="11383" y="8228"/>
                    <a:pt x="10728" y="8228"/>
                  </a:cubicBezTo>
                  <a:cubicBezTo>
                    <a:pt x="10073" y="8228"/>
                    <a:pt x="9502" y="7799"/>
                    <a:pt x="9323" y="7168"/>
                  </a:cubicBezTo>
                  <a:close/>
                  <a:moveTo>
                    <a:pt x="7942" y="10371"/>
                  </a:moveTo>
                  <a:cubicBezTo>
                    <a:pt x="8013" y="10371"/>
                    <a:pt x="8073" y="10430"/>
                    <a:pt x="8073" y="10502"/>
                  </a:cubicBezTo>
                  <a:lnTo>
                    <a:pt x="8073" y="10764"/>
                  </a:lnTo>
                  <a:lnTo>
                    <a:pt x="4918" y="10764"/>
                  </a:lnTo>
                  <a:lnTo>
                    <a:pt x="4918" y="10502"/>
                  </a:lnTo>
                  <a:cubicBezTo>
                    <a:pt x="4918" y="10430"/>
                    <a:pt x="4977" y="10371"/>
                    <a:pt x="5049" y="10371"/>
                  </a:cubicBezTo>
                  <a:close/>
                  <a:moveTo>
                    <a:pt x="6382" y="0"/>
                  </a:moveTo>
                  <a:cubicBezTo>
                    <a:pt x="6132" y="0"/>
                    <a:pt x="5930" y="203"/>
                    <a:pt x="5930" y="441"/>
                  </a:cubicBezTo>
                  <a:lnTo>
                    <a:pt x="5930" y="1060"/>
                  </a:lnTo>
                  <a:cubicBezTo>
                    <a:pt x="5692" y="1251"/>
                    <a:pt x="5549" y="1536"/>
                    <a:pt x="5561" y="1858"/>
                  </a:cubicBezTo>
                  <a:lnTo>
                    <a:pt x="3703" y="2370"/>
                  </a:lnTo>
                  <a:cubicBezTo>
                    <a:pt x="3477" y="2429"/>
                    <a:pt x="3251" y="2465"/>
                    <a:pt x="3037" y="2501"/>
                  </a:cubicBezTo>
                  <a:cubicBezTo>
                    <a:pt x="2929" y="2227"/>
                    <a:pt x="2679" y="2036"/>
                    <a:pt x="2382" y="2036"/>
                  </a:cubicBezTo>
                  <a:cubicBezTo>
                    <a:pt x="1989" y="2036"/>
                    <a:pt x="1679" y="2346"/>
                    <a:pt x="1679" y="2739"/>
                  </a:cubicBezTo>
                  <a:cubicBezTo>
                    <a:pt x="1679" y="2941"/>
                    <a:pt x="1763" y="3132"/>
                    <a:pt x="1917" y="3275"/>
                  </a:cubicBezTo>
                  <a:lnTo>
                    <a:pt x="608" y="6025"/>
                  </a:lnTo>
                  <a:lnTo>
                    <a:pt x="501" y="6025"/>
                  </a:lnTo>
                  <a:cubicBezTo>
                    <a:pt x="215" y="6025"/>
                    <a:pt x="1" y="6251"/>
                    <a:pt x="1" y="6525"/>
                  </a:cubicBezTo>
                  <a:lnTo>
                    <a:pt x="1" y="6644"/>
                  </a:lnTo>
                  <a:cubicBezTo>
                    <a:pt x="1" y="6930"/>
                    <a:pt x="215" y="7156"/>
                    <a:pt x="501" y="7156"/>
                  </a:cubicBezTo>
                  <a:cubicBezTo>
                    <a:pt x="691" y="7989"/>
                    <a:pt x="1441" y="8585"/>
                    <a:pt x="2298" y="8585"/>
                  </a:cubicBezTo>
                  <a:cubicBezTo>
                    <a:pt x="3168" y="8585"/>
                    <a:pt x="3906" y="7978"/>
                    <a:pt x="4108" y="7156"/>
                  </a:cubicBezTo>
                  <a:lnTo>
                    <a:pt x="4251" y="7156"/>
                  </a:lnTo>
                  <a:cubicBezTo>
                    <a:pt x="4537" y="7156"/>
                    <a:pt x="4763" y="6930"/>
                    <a:pt x="4763" y="6644"/>
                  </a:cubicBezTo>
                  <a:lnTo>
                    <a:pt x="4763" y="6525"/>
                  </a:lnTo>
                  <a:cubicBezTo>
                    <a:pt x="4763" y="6251"/>
                    <a:pt x="4537" y="6025"/>
                    <a:pt x="4251" y="6025"/>
                  </a:cubicBezTo>
                  <a:lnTo>
                    <a:pt x="4144" y="6025"/>
                  </a:lnTo>
                  <a:lnTo>
                    <a:pt x="2834" y="3275"/>
                  </a:lnTo>
                  <a:cubicBezTo>
                    <a:pt x="2953" y="3167"/>
                    <a:pt x="3037" y="3036"/>
                    <a:pt x="3060" y="2870"/>
                  </a:cubicBezTo>
                  <a:cubicBezTo>
                    <a:pt x="3310" y="2846"/>
                    <a:pt x="3549" y="2798"/>
                    <a:pt x="3787" y="2727"/>
                  </a:cubicBezTo>
                  <a:lnTo>
                    <a:pt x="5656" y="2215"/>
                  </a:lnTo>
                  <a:cubicBezTo>
                    <a:pt x="5716" y="2346"/>
                    <a:pt x="5811" y="2453"/>
                    <a:pt x="5918" y="2548"/>
                  </a:cubicBezTo>
                  <a:lnTo>
                    <a:pt x="5918" y="10002"/>
                  </a:lnTo>
                  <a:lnTo>
                    <a:pt x="5037" y="10002"/>
                  </a:lnTo>
                  <a:cubicBezTo>
                    <a:pt x="4763" y="10002"/>
                    <a:pt x="4537" y="10228"/>
                    <a:pt x="4537" y="10502"/>
                  </a:cubicBezTo>
                  <a:lnTo>
                    <a:pt x="4537" y="10776"/>
                  </a:lnTo>
                  <a:cubicBezTo>
                    <a:pt x="4299" y="10823"/>
                    <a:pt x="4120" y="11026"/>
                    <a:pt x="4120" y="11276"/>
                  </a:cubicBezTo>
                  <a:lnTo>
                    <a:pt x="4120" y="11395"/>
                  </a:lnTo>
                  <a:cubicBezTo>
                    <a:pt x="4120" y="11680"/>
                    <a:pt x="4346" y="11907"/>
                    <a:pt x="4620" y="11907"/>
                  </a:cubicBezTo>
                  <a:lnTo>
                    <a:pt x="6049" y="11907"/>
                  </a:lnTo>
                  <a:cubicBezTo>
                    <a:pt x="6156" y="11907"/>
                    <a:pt x="6251" y="11811"/>
                    <a:pt x="6251" y="11704"/>
                  </a:cubicBezTo>
                  <a:cubicBezTo>
                    <a:pt x="6251" y="11609"/>
                    <a:pt x="6156" y="11514"/>
                    <a:pt x="6049" y="11514"/>
                  </a:cubicBezTo>
                  <a:lnTo>
                    <a:pt x="4620" y="11514"/>
                  </a:lnTo>
                  <a:cubicBezTo>
                    <a:pt x="4549" y="11514"/>
                    <a:pt x="4489" y="11454"/>
                    <a:pt x="4489" y="11383"/>
                  </a:cubicBezTo>
                  <a:lnTo>
                    <a:pt x="4489" y="11264"/>
                  </a:lnTo>
                  <a:cubicBezTo>
                    <a:pt x="4489" y="11192"/>
                    <a:pt x="4549" y="11133"/>
                    <a:pt x="4620" y="11133"/>
                  </a:cubicBezTo>
                  <a:lnTo>
                    <a:pt x="8371" y="11133"/>
                  </a:lnTo>
                  <a:cubicBezTo>
                    <a:pt x="8454" y="11133"/>
                    <a:pt x="8513" y="11192"/>
                    <a:pt x="8513" y="11264"/>
                  </a:cubicBezTo>
                  <a:lnTo>
                    <a:pt x="8513" y="11383"/>
                  </a:lnTo>
                  <a:cubicBezTo>
                    <a:pt x="8513" y="11454"/>
                    <a:pt x="8454" y="11514"/>
                    <a:pt x="8371" y="11514"/>
                  </a:cubicBezTo>
                  <a:lnTo>
                    <a:pt x="6930" y="11514"/>
                  </a:lnTo>
                  <a:cubicBezTo>
                    <a:pt x="6823" y="11514"/>
                    <a:pt x="6739" y="11609"/>
                    <a:pt x="6739" y="11704"/>
                  </a:cubicBezTo>
                  <a:cubicBezTo>
                    <a:pt x="6739" y="11811"/>
                    <a:pt x="6823" y="11907"/>
                    <a:pt x="6930" y="11907"/>
                  </a:cubicBezTo>
                  <a:lnTo>
                    <a:pt x="8371" y="11907"/>
                  </a:lnTo>
                  <a:cubicBezTo>
                    <a:pt x="8656" y="11907"/>
                    <a:pt x="8883" y="11680"/>
                    <a:pt x="8883" y="11395"/>
                  </a:cubicBezTo>
                  <a:lnTo>
                    <a:pt x="8883" y="11276"/>
                  </a:lnTo>
                  <a:cubicBezTo>
                    <a:pt x="8883" y="11026"/>
                    <a:pt x="8692" y="10799"/>
                    <a:pt x="8454" y="10776"/>
                  </a:cubicBezTo>
                  <a:lnTo>
                    <a:pt x="8454" y="10502"/>
                  </a:lnTo>
                  <a:cubicBezTo>
                    <a:pt x="8454" y="10228"/>
                    <a:pt x="8228" y="10002"/>
                    <a:pt x="7942" y="10002"/>
                  </a:cubicBezTo>
                  <a:lnTo>
                    <a:pt x="7061" y="10002"/>
                  </a:lnTo>
                  <a:lnTo>
                    <a:pt x="7061" y="7049"/>
                  </a:lnTo>
                  <a:cubicBezTo>
                    <a:pt x="7061" y="6954"/>
                    <a:pt x="6978" y="6858"/>
                    <a:pt x="6870" y="6858"/>
                  </a:cubicBezTo>
                  <a:cubicBezTo>
                    <a:pt x="6763" y="6858"/>
                    <a:pt x="6680" y="6954"/>
                    <a:pt x="6680" y="7049"/>
                  </a:cubicBezTo>
                  <a:lnTo>
                    <a:pt x="6680" y="10002"/>
                  </a:lnTo>
                  <a:lnTo>
                    <a:pt x="6311" y="10002"/>
                  </a:lnTo>
                  <a:lnTo>
                    <a:pt x="6311" y="2727"/>
                  </a:lnTo>
                  <a:cubicBezTo>
                    <a:pt x="6370" y="2739"/>
                    <a:pt x="6430" y="2745"/>
                    <a:pt x="6491" y="2745"/>
                  </a:cubicBezTo>
                  <a:cubicBezTo>
                    <a:pt x="6552" y="2745"/>
                    <a:pt x="6614" y="2739"/>
                    <a:pt x="6680" y="2727"/>
                  </a:cubicBezTo>
                  <a:lnTo>
                    <a:pt x="6680" y="6156"/>
                  </a:lnTo>
                  <a:cubicBezTo>
                    <a:pt x="6680" y="6263"/>
                    <a:pt x="6763" y="6358"/>
                    <a:pt x="6870" y="6358"/>
                  </a:cubicBezTo>
                  <a:cubicBezTo>
                    <a:pt x="6978" y="6358"/>
                    <a:pt x="7061" y="6263"/>
                    <a:pt x="7061" y="6156"/>
                  </a:cubicBezTo>
                  <a:lnTo>
                    <a:pt x="7061" y="2548"/>
                  </a:lnTo>
                  <a:cubicBezTo>
                    <a:pt x="7180" y="2453"/>
                    <a:pt x="7275" y="2346"/>
                    <a:pt x="7335" y="2215"/>
                  </a:cubicBezTo>
                  <a:lnTo>
                    <a:pt x="9228" y="2739"/>
                  </a:lnTo>
                  <a:cubicBezTo>
                    <a:pt x="9466" y="2798"/>
                    <a:pt x="9716" y="2858"/>
                    <a:pt x="9954" y="2882"/>
                  </a:cubicBezTo>
                  <a:cubicBezTo>
                    <a:pt x="9978" y="3048"/>
                    <a:pt x="10073" y="3179"/>
                    <a:pt x="10180" y="3287"/>
                  </a:cubicBezTo>
                  <a:lnTo>
                    <a:pt x="8871" y="6037"/>
                  </a:lnTo>
                  <a:lnTo>
                    <a:pt x="8764" y="6037"/>
                  </a:lnTo>
                  <a:cubicBezTo>
                    <a:pt x="8478" y="6037"/>
                    <a:pt x="8252" y="6263"/>
                    <a:pt x="8252" y="6549"/>
                  </a:cubicBezTo>
                  <a:lnTo>
                    <a:pt x="8252" y="6668"/>
                  </a:lnTo>
                  <a:cubicBezTo>
                    <a:pt x="8252" y="6954"/>
                    <a:pt x="8478" y="7168"/>
                    <a:pt x="8764" y="7168"/>
                  </a:cubicBezTo>
                  <a:lnTo>
                    <a:pt x="8906" y="7168"/>
                  </a:lnTo>
                  <a:cubicBezTo>
                    <a:pt x="9109" y="8001"/>
                    <a:pt x="9847" y="8597"/>
                    <a:pt x="10716" y="8597"/>
                  </a:cubicBezTo>
                  <a:cubicBezTo>
                    <a:pt x="11573" y="8597"/>
                    <a:pt x="12323" y="7989"/>
                    <a:pt x="12514" y="7168"/>
                  </a:cubicBezTo>
                  <a:cubicBezTo>
                    <a:pt x="12800" y="7168"/>
                    <a:pt x="13014" y="6954"/>
                    <a:pt x="13014" y="6668"/>
                  </a:cubicBezTo>
                  <a:lnTo>
                    <a:pt x="13014" y="6549"/>
                  </a:lnTo>
                  <a:cubicBezTo>
                    <a:pt x="13038" y="6263"/>
                    <a:pt x="12812" y="6025"/>
                    <a:pt x="12526" y="6025"/>
                  </a:cubicBezTo>
                  <a:lnTo>
                    <a:pt x="12419" y="6025"/>
                  </a:lnTo>
                  <a:lnTo>
                    <a:pt x="11109" y="3275"/>
                  </a:lnTo>
                  <a:cubicBezTo>
                    <a:pt x="11264" y="3144"/>
                    <a:pt x="11347" y="2965"/>
                    <a:pt x="11347" y="2739"/>
                  </a:cubicBezTo>
                  <a:cubicBezTo>
                    <a:pt x="11347" y="2346"/>
                    <a:pt x="11038" y="2036"/>
                    <a:pt x="10657" y="2036"/>
                  </a:cubicBezTo>
                  <a:cubicBezTo>
                    <a:pt x="10359" y="2036"/>
                    <a:pt x="10097" y="2227"/>
                    <a:pt x="10002" y="2501"/>
                  </a:cubicBezTo>
                  <a:cubicBezTo>
                    <a:pt x="9776" y="2465"/>
                    <a:pt x="9549" y="2429"/>
                    <a:pt x="9323" y="2370"/>
                  </a:cubicBezTo>
                  <a:lnTo>
                    <a:pt x="7442" y="1846"/>
                  </a:lnTo>
                  <a:cubicBezTo>
                    <a:pt x="7454" y="1536"/>
                    <a:pt x="7323" y="1239"/>
                    <a:pt x="7061" y="1060"/>
                  </a:cubicBezTo>
                  <a:lnTo>
                    <a:pt x="7061" y="441"/>
                  </a:lnTo>
                  <a:cubicBezTo>
                    <a:pt x="7061" y="191"/>
                    <a:pt x="6859" y="0"/>
                    <a:pt x="662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869" name="Google Shape;11318;p57">
              <a:extLst>
                <a:ext uri="{FF2B5EF4-FFF2-40B4-BE49-F238E27FC236}">
                  <a16:creationId xmlns:a16="http://schemas.microsoft.com/office/drawing/2014/main" id="{59727B78-B660-425D-8859-8B22C376B96E}"/>
                </a:ext>
              </a:extLst>
            </p:cNvPr>
            <p:cNvGrpSpPr/>
            <p:nvPr/>
          </p:nvGrpSpPr>
          <p:grpSpPr>
            <a:xfrm>
              <a:off x="1571618" y="3608192"/>
              <a:ext cx="544208" cy="399711"/>
              <a:chOff x="1289311" y="2926222"/>
              <a:chExt cx="408156" cy="299783"/>
            </a:xfrm>
            <a:solidFill>
              <a:schemeClr val="tx1"/>
            </a:solidFill>
          </p:grpSpPr>
          <p:sp>
            <p:nvSpPr>
              <p:cNvPr id="870" name="Google Shape;11319;p57">
                <a:extLst>
                  <a:ext uri="{FF2B5EF4-FFF2-40B4-BE49-F238E27FC236}">
                    <a16:creationId xmlns:a16="http://schemas.microsoft.com/office/drawing/2014/main" id="{35210F76-A758-4D26-B28B-BEAE2202D0C7}"/>
                  </a:ext>
                </a:extLst>
              </p:cNvPr>
              <p:cNvSpPr/>
              <p:nvPr/>
            </p:nvSpPr>
            <p:spPr>
              <a:xfrm>
                <a:off x="1334029" y="2952385"/>
                <a:ext cx="318339" cy="216395"/>
              </a:xfrm>
              <a:custGeom>
                <a:avLst/>
                <a:gdLst/>
                <a:ahLst/>
                <a:cxnLst/>
                <a:rect l="l" t="t" r="r" b="b"/>
                <a:pathLst>
                  <a:path w="10002" h="6799" extrusionOk="0">
                    <a:moveTo>
                      <a:pt x="3203" y="1369"/>
                    </a:moveTo>
                    <a:cubicBezTo>
                      <a:pt x="3429" y="1369"/>
                      <a:pt x="3620" y="1548"/>
                      <a:pt x="3620" y="1786"/>
                    </a:cubicBezTo>
                    <a:lnTo>
                      <a:pt x="3620" y="2179"/>
                    </a:lnTo>
                    <a:cubicBezTo>
                      <a:pt x="3620" y="2524"/>
                      <a:pt x="3334" y="2798"/>
                      <a:pt x="3012" y="2798"/>
                    </a:cubicBezTo>
                    <a:cubicBezTo>
                      <a:pt x="2679" y="2798"/>
                      <a:pt x="2381" y="2524"/>
                      <a:pt x="2381" y="2179"/>
                    </a:cubicBezTo>
                    <a:lnTo>
                      <a:pt x="2381" y="1786"/>
                    </a:lnTo>
                    <a:cubicBezTo>
                      <a:pt x="2381" y="1560"/>
                      <a:pt x="2560" y="1369"/>
                      <a:pt x="2798" y="1369"/>
                    </a:cubicBezTo>
                    <a:close/>
                    <a:moveTo>
                      <a:pt x="8013" y="1191"/>
                    </a:moveTo>
                    <a:cubicBezTo>
                      <a:pt x="8132" y="1191"/>
                      <a:pt x="8215" y="1274"/>
                      <a:pt x="8215" y="1393"/>
                    </a:cubicBezTo>
                    <a:lnTo>
                      <a:pt x="8215" y="1989"/>
                    </a:lnTo>
                    <a:cubicBezTo>
                      <a:pt x="8215" y="2060"/>
                      <a:pt x="8168" y="2131"/>
                      <a:pt x="8108" y="2167"/>
                    </a:cubicBezTo>
                    <a:cubicBezTo>
                      <a:pt x="8061" y="2203"/>
                      <a:pt x="8025" y="2262"/>
                      <a:pt x="8025" y="2334"/>
                    </a:cubicBezTo>
                    <a:lnTo>
                      <a:pt x="8025" y="2632"/>
                    </a:lnTo>
                    <a:cubicBezTo>
                      <a:pt x="8025" y="2715"/>
                      <a:pt x="8085" y="2798"/>
                      <a:pt x="8168" y="2810"/>
                    </a:cubicBezTo>
                    <a:lnTo>
                      <a:pt x="8680" y="2929"/>
                    </a:lnTo>
                    <a:cubicBezTo>
                      <a:pt x="8763" y="2953"/>
                      <a:pt x="8847" y="3036"/>
                      <a:pt x="8847" y="3132"/>
                    </a:cubicBezTo>
                    <a:lnTo>
                      <a:pt x="8847" y="3191"/>
                    </a:lnTo>
                    <a:lnTo>
                      <a:pt x="6799" y="3191"/>
                    </a:lnTo>
                    <a:lnTo>
                      <a:pt x="6799" y="3132"/>
                    </a:lnTo>
                    <a:cubicBezTo>
                      <a:pt x="6799" y="3024"/>
                      <a:pt x="6858" y="2953"/>
                      <a:pt x="6965" y="2929"/>
                    </a:cubicBezTo>
                    <a:lnTo>
                      <a:pt x="7477" y="2810"/>
                    </a:lnTo>
                    <a:cubicBezTo>
                      <a:pt x="7561" y="2798"/>
                      <a:pt x="7620" y="2715"/>
                      <a:pt x="7620" y="2632"/>
                    </a:cubicBezTo>
                    <a:lnTo>
                      <a:pt x="7620" y="2334"/>
                    </a:lnTo>
                    <a:cubicBezTo>
                      <a:pt x="7596" y="2274"/>
                      <a:pt x="7561" y="2215"/>
                      <a:pt x="7501" y="2167"/>
                    </a:cubicBezTo>
                    <a:cubicBezTo>
                      <a:pt x="7430" y="2120"/>
                      <a:pt x="7406" y="2060"/>
                      <a:pt x="7406" y="1989"/>
                    </a:cubicBezTo>
                    <a:lnTo>
                      <a:pt x="7406" y="1393"/>
                    </a:lnTo>
                    <a:cubicBezTo>
                      <a:pt x="7406" y="1274"/>
                      <a:pt x="7489" y="1191"/>
                      <a:pt x="7608" y="1191"/>
                    </a:cubicBezTo>
                    <a:close/>
                    <a:moveTo>
                      <a:pt x="9620" y="369"/>
                    </a:moveTo>
                    <a:lnTo>
                      <a:pt x="9620" y="3191"/>
                    </a:lnTo>
                    <a:lnTo>
                      <a:pt x="9192" y="3191"/>
                    </a:lnTo>
                    <a:lnTo>
                      <a:pt x="9192" y="3132"/>
                    </a:lnTo>
                    <a:cubicBezTo>
                      <a:pt x="9192" y="2870"/>
                      <a:pt x="9013" y="2632"/>
                      <a:pt x="8739" y="2572"/>
                    </a:cubicBezTo>
                    <a:lnTo>
                      <a:pt x="8382" y="2477"/>
                    </a:lnTo>
                    <a:lnTo>
                      <a:pt x="8382" y="2417"/>
                    </a:lnTo>
                    <a:cubicBezTo>
                      <a:pt x="8501" y="2322"/>
                      <a:pt x="8573" y="2155"/>
                      <a:pt x="8573" y="1977"/>
                    </a:cubicBezTo>
                    <a:lnTo>
                      <a:pt x="8573" y="1381"/>
                    </a:lnTo>
                    <a:cubicBezTo>
                      <a:pt x="8573" y="1048"/>
                      <a:pt x="8311" y="786"/>
                      <a:pt x="7977" y="786"/>
                    </a:cubicBezTo>
                    <a:lnTo>
                      <a:pt x="7584" y="786"/>
                    </a:lnTo>
                    <a:cubicBezTo>
                      <a:pt x="7251" y="786"/>
                      <a:pt x="6989" y="1048"/>
                      <a:pt x="6989" y="1381"/>
                    </a:cubicBezTo>
                    <a:lnTo>
                      <a:pt x="6989" y="1977"/>
                    </a:lnTo>
                    <a:cubicBezTo>
                      <a:pt x="6989" y="2143"/>
                      <a:pt x="7061" y="2298"/>
                      <a:pt x="7180" y="2417"/>
                    </a:cubicBezTo>
                    <a:lnTo>
                      <a:pt x="7180" y="2477"/>
                    </a:lnTo>
                    <a:lnTo>
                      <a:pt x="6822" y="2572"/>
                    </a:lnTo>
                    <a:cubicBezTo>
                      <a:pt x="6549" y="2632"/>
                      <a:pt x="6370" y="2870"/>
                      <a:pt x="6370" y="3132"/>
                    </a:cubicBezTo>
                    <a:lnTo>
                      <a:pt x="6370" y="3191"/>
                    </a:lnTo>
                    <a:lnTo>
                      <a:pt x="5941" y="3191"/>
                    </a:lnTo>
                    <a:lnTo>
                      <a:pt x="5941" y="369"/>
                    </a:lnTo>
                    <a:close/>
                    <a:moveTo>
                      <a:pt x="3227" y="3179"/>
                    </a:moveTo>
                    <a:lnTo>
                      <a:pt x="3227" y="3274"/>
                    </a:lnTo>
                    <a:cubicBezTo>
                      <a:pt x="3203" y="3346"/>
                      <a:pt x="3239" y="3405"/>
                      <a:pt x="3262" y="3465"/>
                    </a:cubicBezTo>
                    <a:lnTo>
                      <a:pt x="3012" y="3715"/>
                    </a:lnTo>
                    <a:lnTo>
                      <a:pt x="3001" y="3715"/>
                    </a:lnTo>
                    <a:lnTo>
                      <a:pt x="2739" y="3465"/>
                    </a:lnTo>
                    <a:cubicBezTo>
                      <a:pt x="2774" y="3405"/>
                      <a:pt x="2798" y="3346"/>
                      <a:pt x="2798" y="3274"/>
                    </a:cubicBezTo>
                    <a:lnTo>
                      <a:pt x="2798" y="3179"/>
                    </a:lnTo>
                    <a:close/>
                    <a:moveTo>
                      <a:pt x="3572" y="3667"/>
                    </a:moveTo>
                    <a:lnTo>
                      <a:pt x="3953" y="3822"/>
                    </a:lnTo>
                    <a:cubicBezTo>
                      <a:pt x="4108" y="3882"/>
                      <a:pt x="4215" y="4048"/>
                      <a:pt x="4215" y="4203"/>
                    </a:cubicBezTo>
                    <a:lnTo>
                      <a:pt x="4215" y="5394"/>
                    </a:lnTo>
                    <a:cubicBezTo>
                      <a:pt x="4215" y="5513"/>
                      <a:pt x="4132" y="5608"/>
                      <a:pt x="4013" y="5608"/>
                    </a:cubicBezTo>
                    <a:lnTo>
                      <a:pt x="3191" y="5608"/>
                    </a:lnTo>
                    <a:lnTo>
                      <a:pt x="3191" y="5382"/>
                    </a:lnTo>
                    <a:lnTo>
                      <a:pt x="3608" y="5382"/>
                    </a:lnTo>
                    <a:cubicBezTo>
                      <a:pt x="3715" y="5382"/>
                      <a:pt x="3798" y="5299"/>
                      <a:pt x="3798" y="5191"/>
                    </a:cubicBezTo>
                    <a:lnTo>
                      <a:pt x="3798" y="4596"/>
                    </a:lnTo>
                    <a:cubicBezTo>
                      <a:pt x="3798" y="4489"/>
                      <a:pt x="3715" y="4406"/>
                      <a:pt x="3608" y="4406"/>
                    </a:cubicBezTo>
                    <a:cubicBezTo>
                      <a:pt x="3501" y="4406"/>
                      <a:pt x="3417" y="4489"/>
                      <a:pt x="3417" y="4596"/>
                    </a:cubicBezTo>
                    <a:lnTo>
                      <a:pt x="3417" y="5013"/>
                    </a:lnTo>
                    <a:lnTo>
                      <a:pt x="2584" y="5013"/>
                    </a:lnTo>
                    <a:lnTo>
                      <a:pt x="2584" y="4596"/>
                    </a:lnTo>
                    <a:cubicBezTo>
                      <a:pt x="2584" y="4489"/>
                      <a:pt x="2489" y="4406"/>
                      <a:pt x="2381" y="4406"/>
                    </a:cubicBezTo>
                    <a:cubicBezTo>
                      <a:pt x="2286" y="4406"/>
                      <a:pt x="2191" y="4489"/>
                      <a:pt x="2191" y="4596"/>
                    </a:cubicBezTo>
                    <a:lnTo>
                      <a:pt x="2191" y="5191"/>
                    </a:lnTo>
                    <a:cubicBezTo>
                      <a:pt x="2191" y="5299"/>
                      <a:pt x="2286" y="5382"/>
                      <a:pt x="2381" y="5382"/>
                    </a:cubicBezTo>
                    <a:lnTo>
                      <a:pt x="2798" y="5382"/>
                    </a:lnTo>
                    <a:lnTo>
                      <a:pt x="2798" y="5608"/>
                    </a:lnTo>
                    <a:lnTo>
                      <a:pt x="1989" y="5608"/>
                    </a:lnTo>
                    <a:cubicBezTo>
                      <a:pt x="1869" y="5608"/>
                      <a:pt x="1774" y="5513"/>
                      <a:pt x="1774" y="5394"/>
                    </a:cubicBezTo>
                    <a:lnTo>
                      <a:pt x="1774" y="4203"/>
                    </a:lnTo>
                    <a:cubicBezTo>
                      <a:pt x="1774" y="4048"/>
                      <a:pt x="1881" y="3882"/>
                      <a:pt x="2048" y="3822"/>
                    </a:cubicBezTo>
                    <a:lnTo>
                      <a:pt x="2417" y="3667"/>
                    </a:lnTo>
                    <a:lnTo>
                      <a:pt x="2727" y="3989"/>
                    </a:lnTo>
                    <a:cubicBezTo>
                      <a:pt x="2798" y="4060"/>
                      <a:pt x="2905" y="4108"/>
                      <a:pt x="3001" y="4108"/>
                    </a:cubicBezTo>
                    <a:cubicBezTo>
                      <a:pt x="3096" y="4108"/>
                      <a:pt x="3191" y="4060"/>
                      <a:pt x="3262" y="3989"/>
                    </a:cubicBezTo>
                    <a:lnTo>
                      <a:pt x="3572" y="3667"/>
                    </a:lnTo>
                    <a:close/>
                    <a:moveTo>
                      <a:pt x="5632" y="5596"/>
                    </a:moveTo>
                    <a:lnTo>
                      <a:pt x="5632" y="6406"/>
                    </a:lnTo>
                    <a:lnTo>
                      <a:pt x="381" y="6406"/>
                    </a:lnTo>
                    <a:lnTo>
                      <a:pt x="381" y="5596"/>
                    </a:lnTo>
                    <a:lnTo>
                      <a:pt x="1429" y="5596"/>
                    </a:lnTo>
                    <a:cubicBezTo>
                      <a:pt x="1512" y="5834"/>
                      <a:pt x="1727" y="5989"/>
                      <a:pt x="2000" y="5989"/>
                    </a:cubicBezTo>
                    <a:lnTo>
                      <a:pt x="4013" y="5989"/>
                    </a:lnTo>
                    <a:cubicBezTo>
                      <a:pt x="4263" y="5989"/>
                      <a:pt x="4489" y="5834"/>
                      <a:pt x="4572" y="5596"/>
                    </a:cubicBezTo>
                    <a:close/>
                    <a:moveTo>
                      <a:pt x="8025" y="4406"/>
                    </a:moveTo>
                    <a:cubicBezTo>
                      <a:pt x="8144" y="4406"/>
                      <a:pt x="8227" y="4489"/>
                      <a:pt x="8227" y="4608"/>
                    </a:cubicBezTo>
                    <a:lnTo>
                      <a:pt x="8227" y="5203"/>
                    </a:lnTo>
                    <a:cubicBezTo>
                      <a:pt x="8227" y="5275"/>
                      <a:pt x="8192" y="5358"/>
                      <a:pt x="8132" y="5382"/>
                    </a:cubicBezTo>
                    <a:cubicBezTo>
                      <a:pt x="8073" y="5418"/>
                      <a:pt x="8037" y="5477"/>
                      <a:pt x="8037" y="5549"/>
                    </a:cubicBezTo>
                    <a:lnTo>
                      <a:pt x="8037" y="5846"/>
                    </a:lnTo>
                    <a:cubicBezTo>
                      <a:pt x="8037" y="5930"/>
                      <a:pt x="8096" y="6013"/>
                      <a:pt x="8192" y="6025"/>
                    </a:cubicBezTo>
                    <a:lnTo>
                      <a:pt x="8692" y="6144"/>
                    </a:lnTo>
                    <a:cubicBezTo>
                      <a:pt x="8787" y="6168"/>
                      <a:pt x="8858" y="6251"/>
                      <a:pt x="8858" y="6346"/>
                    </a:cubicBezTo>
                    <a:lnTo>
                      <a:pt x="8858" y="6406"/>
                    </a:lnTo>
                    <a:lnTo>
                      <a:pt x="6787" y="6406"/>
                    </a:lnTo>
                    <a:lnTo>
                      <a:pt x="6787" y="6346"/>
                    </a:lnTo>
                    <a:cubicBezTo>
                      <a:pt x="6787" y="6251"/>
                      <a:pt x="6846" y="6168"/>
                      <a:pt x="6953" y="6144"/>
                    </a:cubicBezTo>
                    <a:lnTo>
                      <a:pt x="7465" y="6025"/>
                    </a:lnTo>
                    <a:cubicBezTo>
                      <a:pt x="7549" y="6013"/>
                      <a:pt x="7608" y="5930"/>
                      <a:pt x="7608" y="5846"/>
                    </a:cubicBezTo>
                    <a:lnTo>
                      <a:pt x="7608" y="5549"/>
                    </a:lnTo>
                    <a:cubicBezTo>
                      <a:pt x="7608" y="5489"/>
                      <a:pt x="7584" y="5418"/>
                      <a:pt x="7513" y="5382"/>
                    </a:cubicBezTo>
                    <a:cubicBezTo>
                      <a:pt x="7442" y="5334"/>
                      <a:pt x="7418" y="5275"/>
                      <a:pt x="7418" y="5203"/>
                    </a:cubicBezTo>
                    <a:lnTo>
                      <a:pt x="7418" y="4608"/>
                    </a:lnTo>
                    <a:cubicBezTo>
                      <a:pt x="7418" y="4489"/>
                      <a:pt x="7501" y="4406"/>
                      <a:pt x="7620" y="4406"/>
                    </a:cubicBezTo>
                    <a:close/>
                    <a:moveTo>
                      <a:pt x="9585" y="3584"/>
                    </a:moveTo>
                    <a:lnTo>
                      <a:pt x="9585" y="6406"/>
                    </a:lnTo>
                    <a:lnTo>
                      <a:pt x="9204" y="6406"/>
                    </a:lnTo>
                    <a:lnTo>
                      <a:pt x="9204" y="6346"/>
                    </a:lnTo>
                    <a:cubicBezTo>
                      <a:pt x="9204" y="6084"/>
                      <a:pt x="9025" y="5846"/>
                      <a:pt x="8751" y="5787"/>
                    </a:cubicBezTo>
                    <a:lnTo>
                      <a:pt x="8394" y="5691"/>
                    </a:lnTo>
                    <a:lnTo>
                      <a:pt x="8394" y="5632"/>
                    </a:lnTo>
                    <a:cubicBezTo>
                      <a:pt x="8513" y="5537"/>
                      <a:pt x="8596" y="5370"/>
                      <a:pt x="8596" y="5191"/>
                    </a:cubicBezTo>
                    <a:lnTo>
                      <a:pt x="8596" y="4596"/>
                    </a:lnTo>
                    <a:cubicBezTo>
                      <a:pt x="8596" y="4263"/>
                      <a:pt x="8323" y="4001"/>
                      <a:pt x="8001" y="4001"/>
                    </a:cubicBezTo>
                    <a:lnTo>
                      <a:pt x="7596" y="4001"/>
                    </a:lnTo>
                    <a:cubicBezTo>
                      <a:pt x="7263" y="4001"/>
                      <a:pt x="7001" y="4263"/>
                      <a:pt x="7001" y="4596"/>
                    </a:cubicBezTo>
                    <a:lnTo>
                      <a:pt x="7001" y="5191"/>
                    </a:lnTo>
                    <a:cubicBezTo>
                      <a:pt x="7001" y="5358"/>
                      <a:pt x="7072" y="5513"/>
                      <a:pt x="7192" y="5632"/>
                    </a:cubicBezTo>
                    <a:lnTo>
                      <a:pt x="7192" y="5691"/>
                    </a:lnTo>
                    <a:lnTo>
                      <a:pt x="6834" y="5787"/>
                    </a:lnTo>
                    <a:cubicBezTo>
                      <a:pt x="6572" y="5846"/>
                      <a:pt x="6394" y="6084"/>
                      <a:pt x="6394" y="6346"/>
                    </a:cubicBezTo>
                    <a:lnTo>
                      <a:pt x="6394" y="6406"/>
                    </a:lnTo>
                    <a:lnTo>
                      <a:pt x="5953" y="6406"/>
                    </a:lnTo>
                    <a:lnTo>
                      <a:pt x="5953" y="3584"/>
                    </a:lnTo>
                    <a:close/>
                    <a:moveTo>
                      <a:pt x="203" y="0"/>
                    </a:moveTo>
                    <a:cubicBezTo>
                      <a:pt x="95" y="0"/>
                      <a:pt x="0" y="84"/>
                      <a:pt x="0" y="191"/>
                    </a:cubicBezTo>
                    <a:lnTo>
                      <a:pt x="0" y="6596"/>
                    </a:lnTo>
                    <a:cubicBezTo>
                      <a:pt x="0" y="6703"/>
                      <a:pt x="95" y="6799"/>
                      <a:pt x="203" y="6799"/>
                    </a:cubicBezTo>
                    <a:lnTo>
                      <a:pt x="9811" y="6799"/>
                    </a:lnTo>
                    <a:cubicBezTo>
                      <a:pt x="9918" y="6799"/>
                      <a:pt x="10001" y="6703"/>
                      <a:pt x="10001" y="6596"/>
                    </a:cubicBezTo>
                    <a:lnTo>
                      <a:pt x="10001" y="191"/>
                    </a:lnTo>
                    <a:cubicBezTo>
                      <a:pt x="10001" y="84"/>
                      <a:pt x="9918" y="0"/>
                      <a:pt x="9811" y="0"/>
                    </a:cubicBezTo>
                    <a:lnTo>
                      <a:pt x="1584" y="0"/>
                    </a:lnTo>
                    <a:cubicBezTo>
                      <a:pt x="1477" y="0"/>
                      <a:pt x="1381" y="84"/>
                      <a:pt x="1381" y="191"/>
                    </a:cubicBezTo>
                    <a:cubicBezTo>
                      <a:pt x="1381" y="286"/>
                      <a:pt x="1477" y="381"/>
                      <a:pt x="1584" y="381"/>
                    </a:cubicBezTo>
                    <a:lnTo>
                      <a:pt x="5596" y="381"/>
                    </a:lnTo>
                    <a:lnTo>
                      <a:pt x="5596" y="5215"/>
                    </a:lnTo>
                    <a:lnTo>
                      <a:pt x="4572" y="5215"/>
                    </a:lnTo>
                    <a:lnTo>
                      <a:pt x="4572" y="4203"/>
                    </a:lnTo>
                    <a:cubicBezTo>
                      <a:pt x="4572" y="3882"/>
                      <a:pt x="4370" y="3584"/>
                      <a:pt x="4072" y="3477"/>
                    </a:cubicBezTo>
                    <a:lnTo>
                      <a:pt x="3572" y="3286"/>
                    </a:lnTo>
                    <a:lnTo>
                      <a:pt x="3572" y="3274"/>
                    </a:lnTo>
                    <a:lnTo>
                      <a:pt x="3572" y="2989"/>
                    </a:lnTo>
                    <a:cubicBezTo>
                      <a:pt x="3810" y="2810"/>
                      <a:pt x="3977" y="2512"/>
                      <a:pt x="3977" y="2203"/>
                    </a:cubicBezTo>
                    <a:lnTo>
                      <a:pt x="3977" y="1798"/>
                    </a:lnTo>
                    <a:cubicBezTo>
                      <a:pt x="3977" y="1369"/>
                      <a:pt x="3620" y="1012"/>
                      <a:pt x="3191" y="1012"/>
                    </a:cubicBezTo>
                    <a:lnTo>
                      <a:pt x="2786" y="1012"/>
                    </a:lnTo>
                    <a:cubicBezTo>
                      <a:pt x="2358" y="1012"/>
                      <a:pt x="2000" y="1369"/>
                      <a:pt x="2000" y="1798"/>
                    </a:cubicBezTo>
                    <a:lnTo>
                      <a:pt x="2000" y="2203"/>
                    </a:lnTo>
                    <a:cubicBezTo>
                      <a:pt x="2000" y="2524"/>
                      <a:pt x="2167" y="2810"/>
                      <a:pt x="2405" y="2989"/>
                    </a:cubicBezTo>
                    <a:lnTo>
                      <a:pt x="2405" y="3274"/>
                    </a:lnTo>
                    <a:lnTo>
                      <a:pt x="2405" y="3286"/>
                    </a:lnTo>
                    <a:lnTo>
                      <a:pt x="1905" y="3477"/>
                    </a:lnTo>
                    <a:cubicBezTo>
                      <a:pt x="1608" y="3596"/>
                      <a:pt x="1405" y="3894"/>
                      <a:pt x="1405" y="4203"/>
                    </a:cubicBezTo>
                    <a:lnTo>
                      <a:pt x="1405" y="5215"/>
                    </a:lnTo>
                    <a:lnTo>
                      <a:pt x="381" y="5215"/>
                    </a:lnTo>
                    <a:lnTo>
                      <a:pt x="381" y="381"/>
                    </a:lnTo>
                    <a:lnTo>
                      <a:pt x="798" y="381"/>
                    </a:lnTo>
                    <a:cubicBezTo>
                      <a:pt x="893" y="381"/>
                      <a:pt x="988" y="286"/>
                      <a:pt x="988" y="191"/>
                    </a:cubicBezTo>
                    <a:cubicBezTo>
                      <a:pt x="988" y="84"/>
                      <a:pt x="893" y="0"/>
                      <a:pt x="79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71" name="Google Shape;11320;p57">
                <a:extLst>
                  <a:ext uri="{FF2B5EF4-FFF2-40B4-BE49-F238E27FC236}">
                    <a16:creationId xmlns:a16="http://schemas.microsoft.com/office/drawing/2014/main" id="{03A94AA7-196E-4160-9E06-AE2745AFAE88}"/>
                  </a:ext>
                </a:extLst>
              </p:cNvPr>
              <p:cNvSpPr/>
              <p:nvPr/>
            </p:nvSpPr>
            <p:spPr>
              <a:xfrm>
                <a:off x="1289311" y="2926222"/>
                <a:ext cx="408156" cy="299783"/>
              </a:xfrm>
              <a:custGeom>
                <a:avLst/>
                <a:gdLst/>
                <a:ahLst/>
                <a:cxnLst/>
                <a:rect l="l" t="t" r="r" b="b"/>
                <a:pathLst>
                  <a:path w="12824" h="9419" extrusionOk="0">
                    <a:moveTo>
                      <a:pt x="11621" y="382"/>
                    </a:moveTo>
                    <a:cubicBezTo>
                      <a:pt x="11740" y="382"/>
                      <a:pt x="11823" y="477"/>
                      <a:pt x="11823" y="596"/>
                    </a:cubicBezTo>
                    <a:lnTo>
                      <a:pt x="11823" y="8037"/>
                    </a:lnTo>
                    <a:lnTo>
                      <a:pt x="11406" y="8037"/>
                    </a:lnTo>
                    <a:cubicBezTo>
                      <a:pt x="11299" y="8037"/>
                      <a:pt x="11216" y="8121"/>
                      <a:pt x="11216" y="8228"/>
                    </a:cubicBezTo>
                    <a:cubicBezTo>
                      <a:pt x="11216" y="8335"/>
                      <a:pt x="11299" y="8418"/>
                      <a:pt x="11406" y="8418"/>
                    </a:cubicBezTo>
                    <a:lnTo>
                      <a:pt x="12407" y="8418"/>
                    </a:lnTo>
                    <a:cubicBezTo>
                      <a:pt x="12407" y="8418"/>
                      <a:pt x="12418" y="8418"/>
                      <a:pt x="12418" y="8442"/>
                    </a:cubicBezTo>
                    <a:lnTo>
                      <a:pt x="12418" y="8835"/>
                    </a:lnTo>
                    <a:cubicBezTo>
                      <a:pt x="12442" y="8942"/>
                      <a:pt x="12347" y="9049"/>
                      <a:pt x="12228" y="9049"/>
                    </a:cubicBezTo>
                    <a:lnTo>
                      <a:pt x="596" y="9049"/>
                    </a:lnTo>
                    <a:cubicBezTo>
                      <a:pt x="476" y="9049"/>
                      <a:pt x="381" y="8954"/>
                      <a:pt x="381" y="8835"/>
                    </a:cubicBezTo>
                    <a:lnTo>
                      <a:pt x="381" y="8442"/>
                    </a:lnTo>
                    <a:cubicBezTo>
                      <a:pt x="381" y="8442"/>
                      <a:pt x="381" y="8418"/>
                      <a:pt x="393" y="8418"/>
                    </a:cubicBezTo>
                    <a:lnTo>
                      <a:pt x="10621" y="8418"/>
                    </a:lnTo>
                    <a:cubicBezTo>
                      <a:pt x="10728" y="8418"/>
                      <a:pt x="10811" y="8335"/>
                      <a:pt x="10811" y="8228"/>
                    </a:cubicBezTo>
                    <a:cubicBezTo>
                      <a:pt x="10811" y="8121"/>
                      <a:pt x="10728" y="8037"/>
                      <a:pt x="10621" y="8037"/>
                    </a:cubicBezTo>
                    <a:lnTo>
                      <a:pt x="977" y="8037"/>
                    </a:lnTo>
                    <a:lnTo>
                      <a:pt x="977" y="596"/>
                    </a:lnTo>
                    <a:cubicBezTo>
                      <a:pt x="977" y="477"/>
                      <a:pt x="1072" y="382"/>
                      <a:pt x="1179" y="382"/>
                    </a:cubicBezTo>
                    <a:close/>
                    <a:moveTo>
                      <a:pt x="1191" y="1"/>
                    </a:moveTo>
                    <a:cubicBezTo>
                      <a:pt x="857" y="1"/>
                      <a:pt x="596" y="263"/>
                      <a:pt x="596" y="596"/>
                    </a:cubicBezTo>
                    <a:lnTo>
                      <a:pt x="596" y="8037"/>
                    </a:lnTo>
                    <a:lnTo>
                      <a:pt x="381" y="8037"/>
                    </a:lnTo>
                    <a:cubicBezTo>
                      <a:pt x="179" y="8037"/>
                      <a:pt x="0" y="8216"/>
                      <a:pt x="0" y="8418"/>
                    </a:cubicBezTo>
                    <a:lnTo>
                      <a:pt x="0" y="8823"/>
                    </a:lnTo>
                    <a:cubicBezTo>
                      <a:pt x="0" y="9157"/>
                      <a:pt x="262" y="9419"/>
                      <a:pt x="596" y="9419"/>
                    </a:cubicBezTo>
                    <a:lnTo>
                      <a:pt x="12228" y="9419"/>
                    </a:lnTo>
                    <a:cubicBezTo>
                      <a:pt x="12561" y="9419"/>
                      <a:pt x="12823" y="9157"/>
                      <a:pt x="12823" y="8823"/>
                    </a:cubicBezTo>
                    <a:lnTo>
                      <a:pt x="12823" y="8418"/>
                    </a:lnTo>
                    <a:cubicBezTo>
                      <a:pt x="12811" y="8216"/>
                      <a:pt x="12645" y="8037"/>
                      <a:pt x="12418" y="8037"/>
                    </a:cubicBezTo>
                    <a:lnTo>
                      <a:pt x="12216" y="8037"/>
                    </a:lnTo>
                    <a:lnTo>
                      <a:pt x="12216" y="596"/>
                    </a:lnTo>
                    <a:cubicBezTo>
                      <a:pt x="12216" y="263"/>
                      <a:pt x="11942" y="1"/>
                      <a:pt x="1162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67" name="Google Shape;11416;p57">
              <a:extLst>
                <a:ext uri="{FF2B5EF4-FFF2-40B4-BE49-F238E27FC236}">
                  <a16:creationId xmlns:a16="http://schemas.microsoft.com/office/drawing/2014/main" id="{0C833B07-29D5-43DE-90D6-67329945055F}"/>
                </a:ext>
              </a:extLst>
            </p:cNvPr>
            <p:cNvGrpSpPr/>
            <p:nvPr/>
          </p:nvGrpSpPr>
          <p:grpSpPr>
            <a:xfrm>
              <a:off x="1569836" y="2901332"/>
              <a:ext cx="547772" cy="443124"/>
              <a:chOff x="1278299" y="2439293"/>
              <a:chExt cx="410829" cy="332343"/>
            </a:xfrm>
            <a:solidFill>
              <a:schemeClr val="tx1"/>
            </a:solidFill>
          </p:grpSpPr>
          <p:sp>
            <p:nvSpPr>
              <p:cNvPr id="968" name="Google Shape;11417;p57">
                <a:extLst>
                  <a:ext uri="{FF2B5EF4-FFF2-40B4-BE49-F238E27FC236}">
                    <a16:creationId xmlns:a16="http://schemas.microsoft.com/office/drawing/2014/main" id="{8DBA9D4E-1AED-4B8E-9044-9DFEEF5EFD08}"/>
                  </a:ext>
                </a:extLst>
              </p:cNvPr>
              <p:cNvSpPr/>
              <p:nvPr/>
            </p:nvSpPr>
            <p:spPr>
              <a:xfrm>
                <a:off x="1360159" y="2510141"/>
                <a:ext cx="245963" cy="1254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394" extrusionOk="0">
                    <a:moveTo>
                      <a:pt x="191" y="1"/>
                    </a:moveTo>
                    <a:cubicBezTo>
                      <a:pt x="96" y="1"/>
                      <a:pt x="1" y="96"/>
                      <a:pt x="1" y="203"/>
                    </a:cubicBezTo>
                    <a:cubicBezTo>
                      <a:pt x="1" y="298"/>
                      <a:pt x="96" y="394"/>
                      <a:pt x="191" y="394"/>
                    </a:cubicBezTo>
                    <a:lnTo>
                      <a:pt x="7537" y="394"/>
                    </a:lnTo>
                    <a:cubicBezTo>
                      <a:pt x="7633" y="394"/>
                      <a:pt x="7728" y="298"/>
                      <a:pt x="7728" y="203"/>
                    </a:cubicBezTo>
                    <a:cubicBezTo>
                      <a:pt x="7728" y="96"/>
                      <a:pt x="7633" y="1"/>
                      <a:pt x="753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69" name="Google Shape;11418;p57">
                <a:extLst>
                  <a:ext uri="{FF2B5EF4-FFF2-40B4-BE49-F238E27FC236}">
                    <a16:creationId xmlns:a16="http://schemas.microsoft.com/office/drawing/2014/main" id="{21699A4E-6C34-4062-BCA1-77FFF7ABA0F4}"/>
                  </a:ext>
                </a:extLst>
              </p:cNvPr>
              <p:cNvSpPr/>
              <p:nvPr/>
            </p:nvSpPr>
            <p:spPr>
              <a:xfrm>
                <a:off x="1360159" y="2575706"/>
                <a:ext cx="245963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382" extrusionOk="0">
                    <a:moveTo>
                      <a:pt x="191" y="0"/>
                    </a:moveTo>
                    <a:cubicBezTo>
                      <a:pt x="96" y="0"/>
                      <a:pt x="1" y="84"/>
                      <a:pt x="1" y="191"/>
                    </a:cubicBezTo>
                    <a:cubicBezTo>
                      <a:pt x="1" y="298"/>
                      <a:pt x="96" y="381"/>
                      <a:pt x="191" y="381"/>
                    </a:cubicBezTo>
                    <a:lnTo>
                      <a:pt x="7537" y="381"/>
                    </a:lnTo>
                    <a:cubicBezTo>
                      <a:pt x="7633" y="381"/>
                      <a:pt x="7728" y="298"/>
                      <a:pt x="7728" y="191"/>
                    </a:cubicBezTo>
                    <a:cubicBezTo>
                      <a:pt x="7728" y="84"/>
                      <a:pt x="7633" y="0"/>
                      <a:pt x="753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70" name="Google Shape;11419;p57">
                <a:extLst>
                  <a:ext uri="{FF2B5EF4-FFF2-40B4-BE49-F238E27FC236}">
                    <a16:creationId xmlns:a16="http://schemas.microsoft.com/office/drawing/2014/main" id="{D4B94696-88B1-47E1-B057-7CE658AA9F7B}"/>
                  </a:ext>
                </a:extLst>
              </p:cNvPr>
              <p:cNvSpPr/>
              <p:nvPr/>
            </p:nvSpPr>
            <p:spPr>
              <a:xfrm>
                <a:off x="1437086" y="2618132"/>
                <a:ext cx="92873" cy="12540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394" extrusionOk="0">
                    <a:moveTo>
                      <a:pt x="191" y="1"/>
                    </a:moveTo>
                    <a:cubicBezTo>
                      <a:pt x="84" y="1"/>
                      <a:pt x="1" y="96"/>
                      <a:pt x="1" y="203"/>
                    </a:cubicBezTo>
                    <a:cubicBezTo>
                      <a:pt x="1" y="299"/>
                      <a:pt x="84" y="394"/>
                      <a:pt x="191" y="394"/>
                    </a:cubicBezTo>
                    <a:lnTo>
                      <a:pt x="2715" y="394"/>
                    </a:lnTo>
                    <a:cubicBezTo>
                      <a:pt x="2822" y="394"/>
                      <a:pt x="2918" y="299"/>
                      <a:pt x="2918" y="203"/>
                    </a:cubicBezTo>
                    <a:cubicBezTo>
                      <a:pt x="2918" y="96"/>
                      <a:pt x="2822" y="1"/>
                      <a:pt x="27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71" name="Google Shape;11420;p57">
                <a:extLst>
                  <a:ext uri="{FF2B5EF4-FFF2-40B4-BE49-F238E27FC236}">
                    <a16:creationId xmlns:a16="http://schemas.microsoft.com/office/drawing/2014/main" id="{56C7C8AD-BACC-445A-84AA-146A1FC781B7}"/>
                  </a:ext>
                </a:extLst>
              </p:cNvPr>
              <p:cNvSpPr/>
              <p:nvPr/>
            </p:nvSpPr>
            <p:spPr>
              <a:xfrm>
                <a:off x="1419295" y="2543115"/>
                <a:ext cx="186827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382" extrusionOk="0">
                    <a:moveTo>
                      <a:pt x="191" y="1"/>
                    </a:moveTo>
                    <a:cubicBezTo>
                      <a:pt x="95" y="1"/>
                      <a:pt x="0" y="84"/>
                      <a:pt x="0" y="191"/>
                    </a:cubicBezTo>
                    <a:cubicBezTo>
                      <a:pt x="0" y="298"/>
                      <a:pt x="95" y="382"/>
                      <a:pt x="191" y="382"/>
                    </a:cubicBezTo>
                    <a:lnTo>
                      <a:pt x="5679" y="382"/>
                    </a:lnTo>
                    <a:cubicBezTo>
                      <a:pt x="5775" y="382"/>
                      <a:pt x="5870" y="298"/>
                      <a:pt x="5870" y="191"/>
                    </a:cubicBezTo>
                    <a:cubicBezTo>
                      <a:pt x="5870" y="84"/>
                      <a:pt x="5775" y="1"/>
                      <a:pt x="56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72" name="Google Shape;11421;p57">
                <a:extLst>
                  <a:ext uri="{FF2B5EF4-FFF2-40B4-BE49-F238E27FC236}">
                    <a16:creationId xmlns:a16="http://schemas.microsoft.com/office/drawing/2014/main" id="{BC748BF3-8E94-4919-B31B-62E24A738086}"/>
                  </a:ext>
                </a:extLst>
              </p:cNvPr>
              <p:cNvSpPr/>
              <p:nvPr/>
            </p:nvSpPr>
            <p:spPr>
              <a:xfrm>
                <a:off x="1360541" y="2543115"/>
                <a:ext cx="43604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382" extrusionOk="0">
                    <a:moveTo>
                      <a:pt x="203" y="1"/>
                    </a:moveTo>
                    <a:cubicBezTo>
                      <a:pt x="96" y="1"/>
                      <a:pt x="1" y="84"/>
                      <a:pt x="1" y="191"/>
                    </a:cubicBezTo>
                    <a:cubicBezTo>
                      <a:pt x="1" y="298"/>
                      <a:pt x="96" y="382"/>
                      <a:pt x="203" y="382"/>
                    </a:cubicBezTo>
                    <a:lnTo>
                      <a:pt x="1179" y="382"/>
                    </a:lnTo>
                    <a:cubicBezTo>
                      <a:pt x="1286" y="382"/>
                      <a:pt x="1370" y="298"/>
                      <a:pt x="1370" y="191"/>
                    </a:cubicBezTo>
                    <a:cubicBezTo>
                      <a:pt x="1358" y="72"/>
                      <a:pt x="1286" y="1"/>
                      <a:pt x="11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73" name="Google Shape;11422;p57">
                <a:extLst>
                  <a:ext uri="{FF2B5EF4-FFF2-40B4-BE49-F238E27FC236}">
                    <a16:creationId xmlns:a16="http://schemas.microsoft.com/office/drawing/2014/main" id="{D5DF1074-C812-4889-838F-76083E239C74}"/>
                  </a:ext>
                </a:extLst>
              </p:cNvPr>
              <p:cNvSpPr/>
              <p:nvPr/>
            </p:nvSpPr>
            <p:spPr>
              <a:xfrm>
                <a:off x="1306721" y="2469211"/>
                <a:ext cx="353222" cy="228171"/>
              </a:xfrm>
              <a:custGeom>
                <a:avLst/>
                <a:gdLst/>
                <a:ahLst/>
                <a:cxnLst/>
                <a:rect l="l" t="t" r="r" b="b"/>
                <a:pathLst>
                  <a:path w="11098" h="7169" extrusionOk="0">
                    <a:moveTo>
                      <a:pt x="1144" y="1"/>
                    </a:moveTo>
                    <a:cubicBezTo>
                      <a:pt x="1025" y="1"/>
                      <a:pt x="918" y="96"/>
                      <a:pt x="906" y="215"/>
                    </a:cubicBezTo>
                    <a:cubicBezTo>
                      <a:pt x="894" y="596"/>
                      <a:pt x="596" y="894"/>
                      <a:pt x="215" y="906"/>
                    </a:cubicBezTo>
                    <a:cubicBezTo>
                      <a:pt x="96" y="906"/>
                      <a:pt x="1" y="1013"/>
                      <a:pt x="1" y="1144"/>
                    </a:cubicBezTo>
                    <a:lnTo>
                      <a:pt x="1" y="6025"/>
                    </a:lnTo>
                    <a:cubicBezTo>
                      <a:pt x="1" y="6144"/>
                      <a:pt x="96" y="6252"/>
                      <a:pt x="215" y="6264"/>
                    </a:cubicBezTo>
                    <a:cubicBezTo>
                      <a:pt x="596" y="6275"/>
                      <a:pt x="894" y="6573"/>
                      <a:pt x="906" y="6942"/>
                    </a:cubicBezTo>
                    <a:cubicBezTo>
                      <a:pt x="906" y="7061"/>
                      <a:pt x="1013" y="7168"/>
                      <a:pt x="1144" y="7168"/>
                    </a:cubicBezTo>
                    <a:lnTo>
                      <a:pt x="6728" y="7168"/>
                    </a:lnTo>
                    <a:cubicBezTo>
                      <a:pt x="6835" y="7168"/>
                      <a:pt x="6918" y="7085"/>
                      <a:pt x="6918" y="6978"/>
                    </a:cubicBezTo>
                    <a:cubicBezTo>
                      <a:pt x="6918" y="6871"/>
                      <a:pt x="6835" y="6787"/>
                      <a:pt x="6728" y="6787"/>
                    </a:cubicBezTo>
                    <a:lnTo>
                      <a:pt x="1275" y="6787"/>
                    </a:lnTo>
                    <a:cubicBezTo>
                      <a:pt x="1203" y="6323"/>
                      <a:pt x="846" y="5978"/>
                      <a:pt x="382" y="5894"/>
                    </a:cubicBezTo>
                    <a:lnTo>
                      <a:pt x="382" y="1263"/>
                    </a:lnTo>
                    <a:cubicBezTo>
                      <a:pt x="846" y="1191"/>
                      <a:pt x="1192" y="834"/>
                      <a:pt x="1275" y="370"/>
                    </a:cubicBezTo>
                    <a:lnTo>
                      <a:pt x="9776" y="370"/>
                    </a:lnTo>
                    <a:cubicBezTo>
                      <a:pt x="9847" y="846"/>
                      <a:pt x="10240" y="1203"/>
                      <a:pt x="10717" y="1263"/>
                    </a:cubicBezTo>
                    <a:lnTo>
                      <a:pt x="10717" y="4466"/>
                    </a:lnTo>
                    <a:cubicBezTo>
                      <a:pt x="10717" y="4561"/>
                      <a:pt x="10800" y="4656"/>
                      <a:pt x="10907" y="4656"/>
                    </a:cubicBezTo>
                    <a:cubicBezTo>
                      <a:pt x="11014" y="4656"/>
                      <a:pt x="11098" y="4561"/>
                      <a:pt x="11098" y="4466"/>
                    </a:cubicBezTo>
                    <a:lnTo>
                      <a:pt x="11098" y="1108"/>
                    </a:lnTo>
                    <a:cubicBezTo>
                      <a:pt x="11086" y="1072"/>
                      <a:pt x="11062" y="1013"/>
                      <a:pt x="11014" y="965"/>
                    </a:cubicBezTo>
                    <a:cubicBezTo>
                      <a:pt x="10967" y="918"/>
                      <a:pt x="10907" y="906"/>
                      <a:pt x="10848" y="906"/>
                    </a:cubicBezTo>
                    <a:cubicBezTo>
                      <a:pt x="10467" y="906"/>
                      <a:pt x="10145" y="608"/>
                      <a:pt x="10133" y="215"/>
                    </a:cubicBezTo>
                    <a:cubicBezTo>
                      <a:pt x="10133" y="96"/>
                      <a:pt x="10026" y="1"/>
                      <a:pt x="98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74" name="Google Shape;11423;p57">
                <a:extLst>
                  <a:ext uri="{FF2B5EF4-FFF2-40B4-BE49-F238E27FC236}">
                    <a16:creationId xmlns:a16="http://schemas.microsoft.com/office/drawing/2014/main" id="{718C1E88-D5EC-450E-BFB5-AD8B18BD07B8}"/>
                  </a:ext>
                </a:extLst>
              </p:cNvPr>
              <p:cNvSpPr/>
              <p:nvPr/>
            </p:nvSpPr>
            <p:spPr>
              <a:xfrm>
                <a:off x="1278299" y="2439293"/>
                <a:ext cx="410829" cy="332343"/>
              </a:xfrm>
              <a:custGeom>
                <a:avLst/>
                <a:gdLst/>
                <a:ahLst/>
                <a:cxnLst/>
                <a:rect l="l" t="t" r="r" b="b"/>
                <a:pathLst>
                  <a:path w="12908" h="10442" extrusionOk="0">
                    <a:moveTo>
                      <a:pt x="12348" y="369"/>
                    </a:moveTo>
                    <a:cubicBezTo>
                      <a:pt x="12431" y="369"/>
                      <a:pt x="12503" y="429"/>
                      <a:pt x="12503" y="524"/>
                    </a:cubicBezTo>
                    <a:lnTo>
                      <a:pt x="12503" y="8513"/>
                    </a:lnTo>
                    <a:cubicBezTo>
                      <a:pt x="12503" y="8585"/>
                      <a:pt x="12443" y="8656"/>
                      <a:pt x="12348" y="8656"/>
                    </a:cubicBezTo>
                    <a:lnTo>
                      <a:pt x="11610" y="8656"/>
                    </a:lnTo>
                    <a:lnTo>
                      <a:pt x="11502" y="8454"/>
                    </a:lnTo>
                    <a:cubicBezTo>
                      <a:pt x="11502" y="8454"/>
                      <a:pt x="11514" y="8454"/>
                      <a:pt x="11514" y="8442"/>
                    </a:cubicBezTo>
                    <a:cubicBezTo>
                      <a:pt x="11776" y="8323"/>
                      <a:pt x="11931" y="8049"/>
                      <a:pt x="11907" y="7763"/>
                    </a:cubicBezTo>
                    <a:cubicBezTo>
                      <a:pt x="11907" y="7692"/>
                      <a:pt x="11919" y="7632"/>
                      <a:pt x="11967" y="7573"/>
                    </a:cubicBezTo>
                    <a:cubicBezTo>
                      <a:pt x="12133" y="7334"/>
                      <a:pt x="12133" y="7025"/>
                      <a:pt x="11967" y="6799"/>
                    </a:cubicBezTo>
                    <a:cubicBezTo>
                      <a:pt x="11919" y="6739"/>
                      <a:pt x="11907" y="6668"/>
                      <a:pt x="11907" y="6608"/>
                    </a:cubicBezTo>
                    <a:cubicBezTo>
                      <a:pt x="11931" y="6322"/>
                      <a:pt x="11776" y="6061"/>
                      <a:pt x="11514" y="5941"/>
                    </a:cubicBezTo>
                    <a:cubicBezTo>
                      <a:pt x="11455" y="5906"/>
                      <a:pt x="11395" y="5858"/>
                      <a:pt x="11371" y="5787"/>
                    </a:cubicBezTo>
                    <a:cubicBezTo>
                      <a:pt x="11263" y="5559"/>
                      <a:pt x="11027" y="5401"/>
                      <a:pt x="10779" y="5401"/>
                    </a:cubicBezTo>
                    <a:cubicBezTo>
                      <a:pt x="10754" y="5401"/>
                      <a:pt x="10729" y="5402"/>
                      <a:pt x="10705" y="5406"/>
                    </a:cubicBezTo>
                    <a:cubicBezTo>
                      <a:pt x="10621" y="5406"/>
                      <a:pt x="10562" y="5382"/>
                      <a:pt x="10502" y="5346"/>
                    </a:cubicBezTo>
                    <a:cubicBezTo>
                      <a:pt x="10383" y="5263"/>
                      <a:pt x="10246" y="5221"/>
                      <a:pt x="10111" y="5221"/>
                    </a:cubicBezTo>
                    <a:cubicBezTo>
                      <a:pt x="9975" y="5221"/>
                      <a:pt x="9841" y="5263"/>
                      <a:pt x="9728" y="5346"/>
                    </a:cubicBezTo>
                    <a:cubicBezTo>
                      <a:pt x="9669" y="5382"/>
                      <a:pt x="9597" y="5406"/>
                      <a:pt x="9538" y="5406"/>
                    </a:cubicBezTo>
                    <a:cubicBezTo>
                      <a:pt x="9512" y="5402"/>
                      <a:pt x="9486" y="5401"/>
                      <a:pt x="9461" y="5401"/>
                    </a:cubicBezTo>
                    <a:cubicBezTo>
                      <a:pt x="9206" y="5401"/>
                      <a:pt x="8979" y="5559"/>
                      <a:pt x="8871" y="5787"/>
                    </a:cubicBezTo>
                    <a:cubicBezTo>
                      <a:pt x="8835" y="5846"/>
                      <a:pt x="8800" y="5906"/>
                      <a:pt x="8716" y="5941"/>
                    </a:cubicBezTo>
                    <a:cubicBezTo>
                      <a:pt x="8466" y="6061"/>
                      <a:pt x="8300" y="6322"/>
                      <a:pt x="8335" y="6608"/>
                    </a:cubicBezTo>
                    <a:cubicBezTo>
                      <a:pt x="8335" y="6680"/>
                      <a:pt x="8323" y="6739"/>
                      <a:pt x="8276" y="6799"/>
                    </a:cubicBezTo>
                    <a:cubicBezTo>
                      <a:pt x="8109" y="7037"/>
                      <a:pt x="8109" y="7346"/>
                      <a:pt x="8276" y="7573"/>
                    </a:cubicBezTo>
                    <a:cubicBezTo>
                      <a:pt x="8323" y="7632"/>
                      <a:pt x="8335" y="7704"/>
                      <a:pt x="8335" y="7763"/>
                    </a:cubicBezTo>
                    <a:cubicBezTo>
                      <a:pt x="8300" y="8049"/>
                      <a:pt x="8466" y="8323"/>
                      <a:pt x="8716" y="8442"/>
                    </a:cubicBezTo>
                    <a:cubicBezTo>
                      <a:pt x="8716" y="8442"/>
                      <a:pt x="8740" y="8442"/>
                      <a:pt x="8740" y="8454"/>
                    </a:cubicBezTo>
                    <a:lnTo>
                      <a:pt x="8633" y="8656"/>
                    </a:lnTo>
                    <a:lnTo>
                      <a:pt x="525" y="8656"/>
                    </a:lnTo>
                    <a:cubicBezTo>
                      <a:pt x="441" y="8656"/>
                      <a:pt x="370" y="8597"/>
                      <a:pt x="370" y="8513"/>
                    </a:cubicBezTo>
                    <a:lnTo>
                      <a:pt x="370" y="524"/>
                    </a:lnTo>
                    <a:cubicBezTo>
                      <a:pt x="370" y="441"/>
                      <a:pt x="430" y="369"/>
                      <a:pt x="525" y="369"/>
                    </a:cubicBezTo>
                    <a:close/>
                    <a:moveTo>
                      <a:pt x="10139" y="5638"/>
                    </a:moveTo>
                    <a:cubicBezTo>
                      <a:pt x="10199" y="5638"/>
                      <a:pt x="10258" y="5656"/>
                      <a:pt x="10312" y="5691"/>
                    </a:cubicBezTo>
                    <a:cubicBezTo>
                      <a:pt x="10420" y="5770"/>
                      <a:pt x="10553" y="5817"/>
                      <a:pt x="10684" y="5817"/>
                    </a:cubicBezTo>
                    <a:cubicBezTo>
                      <a:pt x="10711" y="5817"/>
                      <a:pt x="10738" y="5815"/>
                      <a:pt x="10764" y="5810"/>
                    </a:cubicBezTo>
                    <a:cubicBezTo>
                      <a:pt x="10773" y="5810"/>
                      <a:pt x="10782" y="5809"/>
                      <a:pt x="10790" y="5809"/>
                    </a:cubicBezTo>
                    <a:cubicBezTo>
                      <a:pt x="10900" y="5809"/>
                      <a:pt x="11007" y="5878"/>
                      <a:pt x="11062" y="5977"/>
                    </a:cubicBezTo>
                    <a:cubicBezTo>
                      <a:pt x="11133" y="6132"/>
                      <a:pt x="11229" y="6251"/>
                      <a:pt x="11383" y="6311"/>
                    </a:cubicBezTo>
                    <a:cubicBezTo>
                      <a:pt x="11502" y="6370"/>
                      <a:pt x="11562" y="6477"/>
                      <a:pt x="11550" y="6608"/>
                    </a:cubicBezTo>
                    <a:cubicBezTo>
                      <a:pt x="11526" y="6775"/>
                      <a:pt x="11574" y="6930"/>
                      <a:pt x="11669" y="7049"/>
                    </a:cubicBezTo>
                    <a:cubicBezTo>
                      <a:pt x="11741" y="7156"/>
                      <a:pt x="11741" y="7287"/>
                      <a:pt x="11669" y="7394"/>
                    </a:cubicBezTo>
                    <a:cubicBezTo>
                      <a:pt x="11574" y="7525"/>
                      <a:pt x="11538" y="7692"/>
                      <a:pt x="11550" y="7835"/>
                    </a:cubicBezTo>
                    <a:cubicBezTo>
                      <a:pt x="11562" y="7966"/>
                      <a:pt x="11490" y="8085"/>
                      <a:pt x="11383" y="8132"/>
                    </a:cubicBezTo>
                    <a:cubicBezTo>
                      <a:pt x="11288" y="8180"/>
                      <a:pt x="11217" y="8239"/>
                      <a:pt x="11157" y="8299"/>
                    </a:cubicBezTo>
                    <a:lnTo>
                      <a:pt x="11145" y="8323"/>
                    </a:lnTo>
                    <a:lnTo>
                      <a:pt x="11050" y="8454"/>
                    </a:lnTo>
                    <a:cubicBezTo>
                      <a:pt x="10995" y="8563"/>
                      <a:pt x="10911" y="8622"/>
                      <a:pt x="10787" y="8622"/>
                    </a:cubicBezTo>
                    <a:cubicBezTo>
                      <a:pt x="10776" y="8622"/>
                      <a:pt x="10764" y="8621"/>
                      <a:pt x="10752" y="8620"/>
                    </a:cubicBezTo>
                    <a:cubicBezTo>
                      <a:pt x="10726" y="8616"/>
                      <a:pt x="10699" y="8614"/>
                      <a:pt x="10672" y="8614"/>
                    </a:cubicBezTo>
                    <a:cubicBezTo>
                      <a:pt x="10542" y="8614"/>
                      <a:pt x="10410" y="8660"/>
                      <a:pt x="10312" y="8739"/>
                    </a:cubicBezTo>
                    <a:cubicBezTo>
                      <a:pt x="10252" y="8751"/>
                      <a:pt x="10205" y="8763"/>
                      <a:pt x="10169" y="8775"/>
                    </a:cubicBezTo>
                    <a:lnTo>
                      <a:pt x="10074" y="8775"/>
                    </a:lnTo>
                    <a:cubicBezTo>
                      <a:pt x="10026" y="8775"/>
                      <a:pt x="9978" y="8751"/>
                      <a:pt x="9955" y="8739"/>
                    </a:cubicBezTo>
                    <a:cubicBezTo>
                      <a:pt x="9836" y="8656"/>
                      <a:pt x="9705" y="8620"/>
                      <a:pt x="9562" y="8620"/>
                    </a:cubicBezTo>
                    <a:lnTo>
                      <a:pt x="9514" y="8620"/>
                    </a:lnTo>
                    <a:cubicBezTo>
                      <a:pt x="9504" y="8621"/>
                      <a:pt x="9495" y="8622"/>
                      <a:pt x="9486" y="8622"/>
                    </a:cubicBezTo>
                    <a:cubicBezTo>
                      <a:pt x="9366" y="8622"/>
                      <a:pt x="9261" y="8553"/>
                      <a:pt x="9216" y="8454"/>
                    </a:cubicBezTo>
                    <a:cubicBezTo>
                      <a:pt x="9181" y="8406"/>
                      <a:pt x="9157" y="8347"/>
                      <a:pt x="9121" y="8323"/>
                    </a:cubicBezTo>
                    <a:lnTo>
                      <a:pt x="9121" y="8299"/>
                    </a:lnTo>
                    <a:cubicBezTo>
                      <a:pt x="9062" y="8227"/>
                      <a:pt x="8990" y="8168"/>
                      <a:pt x="8895" y="8132"/>
                    </a:cubicBezTo>
                    <a:cubicBezTo>
                      <a:pt x="8776" y="8085"/>
                      <a:pt x="8716" y="7977"/>
                      <a:pt x="8728" y="7835"/>
                    </a:cubicBezTo>
                    <a:cubicBezTo>
                      <a:pt x="8752" y="7680"/>
                      <a:pt x="8704" y="7513"/>
                      <a:pt x="8609" y="7394"/>
                    </a:cubicBezTo>
                    <a:cubicBezTo>
                      <a:pt x="8538" y="7287"/>
                      <a:pt x="8538" y="7156"/>
                      <a:pt x="8609" y="7049"/>
                    </a:cubicBezTo>
                    <a:cubicBezTo>
                      <a:pt x="8704" y="6918"/>
                      <a:pt x="8752" y="6751"/>
                      <a:pt x="8728" y="6608"/>
                    </a:cubicBezTo>
                    <a:cubicBezTo>
                      <a:pt x="8716" y="6489"/>
                      <a:pt x="8788" y="6370"/>
                      <a:pt x="8895" y="6311"/>
                    </a:cubicBezTo>
                    <a:cubicBezTo>
                      <a:pt x="9050" y="6227"/>
                      <a:pt x="9169" y="6132"/>
                      <a:pt x="9228" y="5977"/>
                    </a:cubicBezTo>
                    <a:cubicBezTo>
                      <a:pt x="9283" y="5868"/>
                      <a:pt x="9387" y="5809"/>
                      <a:pt x="9496" y="5809"/>
                    </a:cubicBezTo>
                    <a:cubicBezTo>
                      <a:pt x="9506" y="5809"/>
                      <a:pt x="9516" y="5809"/>
                      <a:pt x="9526" y="5810"/>
                    </a:cubicBezTo>
                    <a:cubicBezTo>
                      <a:pt x="9552" y="5815"/>
                      <a:pt x="9579" y="5817"/>
                      <a:pt x="9606" y="5817"/>
                    </a:cubicBezTo>
                    <a:cubicBezTo>
                      <a:pt x="9737" y="5817"/>
                      <a:pt x="9868" y="5770"/>
                      <a:pt x="9966" y="5691"/>
                    </a:cubicBezTo>
                    <a:cubicBezTo>
                      <a:pt x="10020" y="5656"/>
                      <a:pt x="10080" y="5638"/>
                      <a:pt x="10139" y="5638"/>
                    </a:cubicBezTo>
                    <a:close/>
                    <a:moveTo>
                      <a:pt x="8990" y="8775"/>
                    </a:moveTo>
                    <a:cubicBezTo>
                      <a:pt x="9105" y="8910"/>
                      <a:pt x="9274" y="8982"/>
                      <a:pt x="9458" y="8982"/>
                    </a:cubicBezTo>
                    <a:cubicBezTo>
                      <a:pt x="9484" y="8982"/>
                      <a:pt x="9511" y="8981"/>
                      <a:pt x="9538" y="8978"/>
                    </a:cubicBezTo>
                    <a:cubicBezTo>
                      <a:pt x="9609" y="8978"/>
                      <a:pt x="9669" y="8989"/>
                      <a:pt x="9728" y="9037"/>
                    </a:cubicBezTo>
                    <a:cubicBezTo>
                      <a:pt x="9740" y="9049"/>
                      <a:pt x="9776" y="9061"/>
                      <a:pt x="9788" y="9061"/>
                    </a:cubicBezTo>
                    <a:lnTo>
                      <a:pt x="9383" y="9894"/>
                    </a:lnTo>
                    <a:lnTo>
                      <a:pt x="9193" y="9573"/>
                    </a:lnTo>
                    <a:cubicBezTo>
                      <a:pt x="9151" y="9500"/>
                      <a:pt x="9082" y="9463"/>
                      <a:pt x="9001" y="9463"/>
                    </a:cubicBezTo>
                    <a:cubicBezTo>
                      <a:pt x="8990" y="9463"/>
                      <a:pt x="8978" y="9464"/>
                      <a:pt x="8966" y="9466"/>
                    </a:cubicBezTo>
                    <a:lnTo>
                      <a:pt x="8633" y="9525"/>
                    </a:lnTo>
                    <a:lnTo>
                      <a:pt x="8990" y="8775"/>
                    </a:lnTo>
                    <a:close/>
                    <a:moveTo>
                      <a:pt x="11264" y="8775"/>
                    </a:moveTo>
                    <a:lnTo>
                      <a:pt x="11621" y="9525"/>
                    </a:lnTo>
                    <a:lnTo>
                      <a:pt x="11264" y="9466"/>
                    </a:lnTo>
                    <a:cubicBezTo>
                      <a:pt x="11254" y="9464"/>
                      <a:pt x="11243" y="9463"/>
                      <a:pt x="11233" y="9463"/>
                    </a:cubicBezTo>
                    <a:cubicBezTo>
                      <a:pt x="11158" y="9463"/>
                      <a:pt x="11080" y="9500"/>
                      <a:pt x="11038" y="9573"/>
                    </a:cubicBezTo>
                    <a:lnTo>
                      <a:pt x="10848" y="9894"/>
                    </a:lnTo>
                    <a:lnTo>
                      <a:pt x="10467" y="9061"/>
                    </a:lnTo>
                    <a:cubicBezTo>
                      <a:pt x="10478" y="9049"/>
                      <a:pt x="10502" y="9025"/>
                      <a:pt x="10514" y="9025"/>
                    </a:cubicBezTo>
                    <a:cubicBezTo>
                      <a:pt x="10574" y="8989"/>
                      <a:pt x="10657" y="8978"/>
                      <a:pt x="10717" y="8978"/>
                    </a:cubicBezTo>
                    <a:cubicBezTo>
                      <a:pt x="10731" y="8978"/>
                      <a:pt x="10746" y="8979"/>
                      <a:pt x="10760" y="8979"/>
                    </a:cubicBezTo>
                    <a:cubicBezTo>
                      <a:pt x="10946" y="8979"/>
                      <a:pt x="11121" y="8908"/>
                      <a:pt x="11264" y="8775"/>
                    </a:cubicBezTo>
                    <a:close/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lnTo>
                      <a:pt x="1" y="8513"/>
                    </a:lnTo>
                    <a:cubicBezTo>
                      <a:pt x="1" y="8799"/>
                      <a:pt x="239" y="9037"/>
                      <a:pt x="525" y="9037"/>
                    </a:cubicBezTo>
                    <a:lnTo>
                      <a:pt x="8454" y="9037"/>
                    </a:lnTo>
                    <a:lnTo>
                      <a:pt x="8169" y="9632"/>
                    </a:lnTo>
                    <a:cubicBezTo>
                      <a:pt x="8145" y="9704"/>
                      <a:pt x="8145" y="9787"/>
                      <a:pt x="8204" y="9870"/>
                    </a:cubicBezTo>
                    <a:cubicBezTo>
                      <a:pt x="8234" y="9930"/>
                      <a:pt x="8306" y="9957"/>
                      <a:pt x="8370" y="9957"/>
                    </a:cubicBezTo>
                    <a:cubicBezTo>
                      <a:pt x="8383" y="9957"/>
                      <a:pt x="8395" y="9956"/>
                      <a:pt x="8407" y="9954"/>
                    </a:cubicBezTo>
                    <a:lnTo>
                      <a:pt x="8931" y="9870"/>
                    </a:lnTo>
                    <a:lnTo>
                      <a:pt x="9228" y="10347"/>
                    </a:lnTo>
                    <a:cubicBezTo>
                      <a:pt x="9276" y="10418"/>
                      <a:pt x="9347" y="10442"/>
                      <a:pt x="9419" y="10442"/>
                    </a:cubicBezTo>
                    <a:lnTo>
                      <a:pt x="9431" y="10442"/>
                    </a:lnTo>
                    <a:cubicBezTo>
                      <a:pt x="9526" y="10442"/>
                      <a:pt x="9585" y="10382"/>
                      <a:pt x="9633" y="10311"/>
                    </a:cubicBezTo>
                    <a:lnTo>
                      <a:pt x="10133" y="9251"/>
                    </a:lnTo>
                    <a:lnTo>
                      <a:pt x="10645" y="10311"/>
                    </a:lnTo>
                    <a:cubicBezTo>
                      <a:pt x="10669" y="10382"/>
                      <a:pt x="10740" y="10430"/>
                      <a:pt x="10836" y="10442"/>
                    </a:cubicBezTo>
                    <a:lnTo>
                      <a:pt x="10848" y="10442"/>
                    </a:lnTo>
                    <a:cubicBezTo>
                      <a:pt x="10919" y="10442"/>
                      <a:pt x="11002" y="10406"/>
                      <a:pt x="11038" y="10347"/>
                    </a:cubicBezTo>
                    <a:lnTo>
                      <a:pt x="11336" y="9870"/>
                    </a:lnTo>
                    <a:lnTo>
                      <a:pt x="11860" y="9954"/>
                    </a:lnTo>
                    <a:cubicBezTo>
                      <a:pt x="11875" y="9956"/>
                      <a:pt x="11890" y="9957"/>
                      <a:pt x="11904" y="9957"/>
                    </a:cubicBezTo>
                    <a:cubicBezTo>
                      <a:pt x="11977" y="9957"/>
                      <a:pt x="12034" y="9930"/>
                      <a:pt x="12074" y="9870"/>
                    </a:cubicBezTo>
                    <a:cubicBezTo>
                      <a:pt x="12110" y="9787"/>
                      <a:pt x="12133" y="9716"/>
                      <a:pt x="12098" y="9620"/>
                    </a:cubicBezTo>
                    <a:lnTo>
                      <a:pt x="11812" y="9025"/>
                    </a:lnTo>
                    <a:lnTo>
                      <a:pt x="12383" y="9025"/>
                    </a:lnTo>
                    <a:cubicBezTo>
                      <a:pt x="12669" y="9025"/>
                      <a:pt x="12907" y="8787"/>
                      <a:pt x="12907" y="8513"/>
                    </a:cubicBezTo>
                    <a:lnTo>
                      <a:pt x="12907" y="524"/>
                    </a:lnTo>
                    <a:cubicBezTo>
                      <a:pt x="12884" y="238"/>
                      <a:pt x="12645" y="0"/>
                      <a:pt x="123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75" name="Google Shape;11424;p57">
                <a:extLst>
                  <a:ext uri="{FF2B5EF4-FFF2-40B4-BE49-F238E27FC236}">
                    <a16:creationId xmlns:a16="http://schemas.microsoft.com/office/drawing/2014/main" id="{FD07278C-3850-4207-9930-B2E9E76F220F}"/>
                  </a:ext>
                </a:extLst>
              </p:cNvPr>
              <p:cNvSpPr/>
              <p:nvPr/>
            </p:nvSpPr>
            <p:spPr>
              <a:xfrm>
                <a:off x="1562519" y="2630640"/>
                <a:ext cx="74699" cy="74699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347" extrusionOk="0">
                    <a:moveTo>
                      <a:pt x="1179" y="382"/>
                    </a:moveTo>
                    <a:cubicBezTo>
                      <a:pt x="1608" y="382"/>
                      <a:pt x="1965" y="739"/>
                      <a:pt x="1965" y="1180"/>
                    </a:cubicBezTo>
                    <a:cubicBezTo>
                      <a:pt x="1977" y="1608"/>
                      <a:pt x="1620" y="1965"/>
                      <a:pt x="1179" y="1965"/>
                    </a:cubicBezTo>
                    <a:cubicBezTo>
                      <a:pt x="739" y="1965"/>
                      <a:pt x="382" y="1608"/>
                      <a:pt x="382" y="1180"/>
                    </a:cubicBezTo>
                    <a:cubicBezTo>
                      <a:pt x="382" y="739"/>
                      <a:pt x="739" y="382"/>
                      <a:pt x="1179" y="382"/>
                    </a:cubicBezTo>
                    <a:close/>
                    <a:moveTo>
                      <a:pt x="1179" y="1"/>
                    </a:moveTo>
                    <a:cubicBezTo>
                      <a:pt x="536" y="1"/>
                      <a:pt x="1" y="525"/>
                      <a:pt x="1" y="1180"/>
                    </a:cubicBezTo>
                    <a:cubicBezTo>
                      <a:pt x="1" y="1811"/>
                      <a:pt x="525" y="2346"/>
                      <a:pt x="1179" y="2346"/>
                    </a:cubicBezTo>
                    <a:cubicBezTo>
                      <a:pt x="1834" y="2346"/>
                      <a:pt x="2346" y="1823"/>
                      <a:pt x="2346" y="1180"/>
                    </a:cubicBezTo>
                    <a:cubicBezTo>
                      <a:pt x="2346" y="525"/>
                      <a:pt x="1834" y="1"/>
                      <a:pt x="11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52" name="Google Shape;11601;p57">
              <a:extLst>
                <a:ext uri="{FF2B5EF4-FFF2-40B4-BE49-F238E27FC236}">
                  <a16:creationId xmlns:a16="http://schemas.microsoft.com/office/drawing/2014/main" id="{545D0BF9-D155-43D8-B954-09AB570D425C}"/>
                </a:ext>
              </a:extLst>
            </p:cNvPr>
            <p:cNvGrpSpPr/>
            <p:nvPr/>
          </p:nvGrpSpPr>
          <p:grpSpPr>
            <a:xfrm>
              <a:off x="1620612" y="4271639"/>
              <a:ext cx="446221" cy="487131"/>
              <a:chOff x="1314678" y="3358217"/>
              <a:chExt cx="334666" cy="365348"/>
            </a:xfrm>
            <a:solidFill>
              <a:schemeClr val="tx1"/>
            </a:solidFill>
          </p:grpSpPr>
          <p:sp>
            <p:nvSpPr>
              <p:cNvPr id="1153" name="Google Shape;11602;p57">
                <a:extLst>
                  <a:ext uri="{FF2B5EF4-FFF2-40B4-BE49-F238E27FC236}">
                    <a16:creationId xmlns:a16="http://schemas.microsoft.com/office/drawing/2014/main" id="{AF96E038-8997-46D0-946C-EBBA4E84A282}"/>
                  </a:ext>
                </a:extLst>
              </p:cNvPr>
              <p:cNvSpPr/>
              <p:nvPr/>
            </p:nvSpPr>
            <p:spPr>
              <a:xfrm>
                <a:off x="1316588" y="3358217"/>
                <a:ext cx="332757" cy="365348"/>
              </a:xfrm>
              <a:custGeom>
                <a:avLst/>
                <a:gdLst/>
                <a:ahLst/>
                <a:cxnLst/>
                <a:rect l="l" t="t" r="r" b="b"/>
                <a:pathLst>
                  <a:path w="10455" h="11479" extrusionOk="0">
                    <a:moveTo>
                      <a:pt x="1501" y="9300"/>
                    </a:moveTo>
                    <a:cubicBezTo>
                      <a:pt x="1655" y="9300"/>
                      <a:pt x="1786" y="9419"/>
                      <a:pt x="1786" y="9585"/>
                    </a:cubicBezTo>
                    <a:cubicBezTo>
                      <a:pt x="1786" y="9752"/>
                      <a:pt x="1667" y="9871"/>
                      <a:pt x="1501" y="9871"/>
                    </a:cubicBezTo>
                    <a:lnTo>
                      <a:pt x="584" y="9871"/>
                    </a:lnTo>
                    <a:cubicBezTo>
                      <a:pt x="429" y="9871"/>
                      <a:pt x="298" y="9752"/>
                      <a:pt x="298" y="9585"/>
                    </a:cubicBezTo>
                    <a:cubicBezTo>
                      <a:pt x="298" y="9431"/>
                      <a:pt x="417" y="9300"/>
                      <a:pt x="584" y="9300"/>
                    </a:cubicBezTo>
                    <a:close/>
                    <a:moveTo>
                      <a:pt x="9359" y="1013"/>
                    </a:moveTo>
                    <a:lnTo>
                      <a:pt x="9359" y="10443"/>
                    </a:lnTo>
                    <a:lnTo>
                      <a:pt x="9037" y="10443"/>
                    </a:lnTo>
                    <a:lnTo>
                      <a:pt x="9037" y="1013"/>
                    </a:lnTo>
                    <a:close/>
                    <a:moveTo>
                      <a:pt x="3048" y="1"/>
                    </a:moveTo>
                    <a:cubicBezTo>
                      <a:pt x="2965" y="1"/>
                      <a:pt x="2894" y="72"/>
                      <a:pt x="2894" y="156"/>
                    </a:cubicBezTo>
                    <a:cubicBezTo>
                      <a:pt x="2894" y="251"/>
                      <a:pt x="2965" y="322"/>
                      <a:pt x="3048" y="322"/>
                    </a:cubicBezTo>
                    <a:lnTo>
                      <a:pt x="8347" y="322"/>
                    </a:lnTo>
                    <a:cubicBezTo>
                      <a:pt x="8561" y="322"/>
                      <a:pt x="8728" y="489"/>
                      <a:pt x="8728" y="691"/>
                    </a:cubicBezTo>
                    <a:lnTo>
                      <a:pt x="8728" y="10776"/>
                    </a:lnTo>
                    <a:cubicBezTo>
                      <a:pt x="8728" y="10978"/>
                      <a:pt x="8561" y="11145"/>
                      <a:pt x="8347" y="11145"/>
                    </a:cubicBezTo>
                    <a:lnTo>
                      <a:pt x="1584" y="11145"/>
                    </a:lnTo>
                    <a:cubicBezTo>
                      <a:pt x="1370" y="11145"/>
                      <a:pt x="1203" y="10978"/>
                      <a:pt x="1203" y="10776"/>
                    </a:cubicBezTo>
                    <a:lnTo>
                      <a:pt x="1203" y="10204"/>
                    </a:lnTo>
                    <a:lnTo>
                      <a:pt x="1524" y="10204"/>
                    </a:lnTo>
                    <a:cubicBezTo>
                      <a:pt x="1858" y="10204"/>
                      <a:pt x="2132" y="9931"/>
                      <a:pt x="2132" y="9597"/>
                    </a:cubicBezTo>
                    <a:cubicBezTo>
                      <a:pt x="2132" y="9276"/>
                      <a:pt x="1846" y="8990"/>
                      <a:pt x="1524" y="8990"/>
                    </a:cubicBezTo>
                    <a:lnTo>
                      <a:pt x="1203" y="8990"/>
                    </a:lnTo>
                    <a:lnTo>
                      <a:pt x="1203" y="8621"/>
                    </a:lnTo>
                    <a:cubicBezTo>
                      <a:pt x="1203" y="8526"/>
                      <a:pt x="1132" y="8454"/>
                      <a:pt x="1048" y="8454"/>
                    </a:cubicBezTo>
                    <a:cubicBezTo>
                      <a:pt x="953" y="8454"/>
                      <a:pt x="882" y="8526"/>
                      <a:pt x="882" y="8621"/>
                    </a:cubicBezTo>
                    <a:lnTo>
                      <a:pt x="882" y="8990"/>
                    </a:lnTo>
                    <a:lnTo>
                      <a:pt x="608" y="8990"/>
                    </a:lnTo>
                    <a:cubicBezTo>
                      <a:pt x="274" y="8990"/>
                      <a:pt x="0" y="9276"/>
                      <a:pt x="0" y="9597"/>
                    </a:cubicBezTo>
                    <a:cubicBezTo>
                      <a:pt x="0" y="9931"/>
                      <a:pt x="286" y="10204"/>
                      <a:pt x="608" y="10204"/>
                    </a:cubicBezTo>
                    <a:lnTo>
                      <a:pt x="882" y="10204"/>
                    </a:lnTo>
                    <a:lnTo>
                      <a:pt x="882" y="10776"/>
                    </a:lnTo>
                    <a:cubicBezTo>
                      <a:pt x="882" y="11157"/>
                      <a:pt x="1191" y="11478"/>
                      <a:pt x="1584" y="11478"/>
                    </a:cubicBezTo>
                    <a:lnTo>
                      <a:pt x="9752" y="11478"/>
                    </a:lnTo>
                    <a:cubicBezTo>
                      <a:pt x="10133" y="11478"/>
                      <a:pt x="10454" y="11157"/>
                      <a:pt x="10454" y="10776"/>
                    </a:cubicBezTo>
                    <a:lnTo>
                      <a:pt x="10454" y="2156"/>
                    </a:lnTo>
                    <a:cubicBezTo>
                      <a:pt x="10454" y="2073"/>
                      <a:pt x="10371" y="1989"/>
                      <a:pt x="10287" y="1989"/>
                    </a:cubicBezTo>
                    <a:cubicBezTo>
                      <a:pt x="10192" y="1989"/>
                      <a:pt x="10121" y="2073"/>
                      <a:pt x="10121" y="2156"/>
                    </a:cubicBezTo>
                    <a:lnTo>
                      <a:pt x="10121" y="10776"/>
                    </a:lnTo>
                    <a:cubicBezTo>
                      <a:pt x="10121" y="10978"/>
                      <a:pt x="9954" y="11145"/>
                      <a:pt x="9752" y="11145"/>
                    </a:cubicBezTo>
                    <a:lnTo>
                      <a:pt x="8954" y="11145"/>
                    </a:lnTo>
                    <a:cubicBezTo>
                      <a:pt x="9014" y="11038"/>
                      <a:pt x="9061" y="10919"/>
                      <a:pt x="9061" y="10800"/>
                    </a:cubicBezTo>
                    <a:lnTo>
                      <a:pt x="9549" y="10800"/>
                    </a:lnTo>
                    <a:cubicBezTo>
                      <a:pt x="9645" y="10800"/>
                      <a:pt x="9716" y="10728"/>
                      <a:pt x="9716" y="10645"/>
                    </a:cubicBezTo>
                    <a:lnTo>
                      <a:pt x="9716" y="858"/>
                    </a:lnTo>
                    <a:cubicBezTo>
                      <a:pt x="9716" y="775"/>
                      <a:pt x="9645" y="691"/>
                      <a:pt x="9549" y="691"/>
                    </a:cubicBezTo>
                    <a:lnTo>
                      <a:pt x="9061" y="691"/>
                    </a:lnTo>
                    <a:cubicBezTo>
                      <a:pt x="9061" y="560"/>
                      <a:pt x="9014" y="441"/>
                      <a:pt x="8954" y="358"/>
                    </a:cubicBezTo>
                    <a:lnTo>
                      <a:pt x="9752" y="358"/>
                    </a:lnTo>
                    <a:cubicBezTo>
                      <a:pt x="9954" y="358"/>
                      <a:pt x="10121" y="525"/>
                      <a:pt x="10121" y="727"/>
                    </a:cubicBezTo>
                    <a:lnTo>
                      <a:pt x="10121" y="1430"/>
                    </a:lnTo>
                    <a:cubicBezTo>
                      <a:pt x="10097" y="1489"/>
                      <a:pt x="10168" y="1561"/>
                      <a:pt x="10276" y="1561"/>
                    </a:cubicBezTo>
                    <a:cubicBezTo>
                      <a:pt x="10359" y="1561"/>
                      <a:pt x="10430" y="1489"/>
                      <a:pt x="10430" y="1394"/>
                    </a:cubicBezTo>
                    <a:lnTo>
                      <a:pt x="10430" y="691"/>
                    </a:lnTo>
                    <a:cubicBezTo>
                      <a:pt x="10430" y="310"/>
                      <a:pt x="10121" y="1"/>
                      <a:pt x="974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54" name="Google Shape;11603;p57">
                <a:extLst>
                  <a:ext uri="{FF2B5EF4-FFF2-40B4-BE49-F238E27FC236}">
                    <a16:creationId xmlns:a16="http://schemas.microsoft.com/office/drawing/2014/main" id="{F18DBC82-B5DB-4E33-ABD5-C56886401B85}"/>
                  </a:ext>
                </a:extLst>
              </p:cNvPr>
              <p:cNvSpPr/>
              <p:nvPr/>
            </p:nvSpPr>
            <p:spPr>
              <a:xfrm>
                <a:off x="1314678" y="3358981"/>
                <a:ext cx="79632" cy="254684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8002" extrusionOk="0">
                    <a:moveTo>
                      <a:pt x="1537" y="1537"/>
                    </a:moveTo>
                    <a:cubicBezTo>
                      <a:pt x="1680" y="1537"/>
                      <a:pt x="1811" y="1656"/>
                      <a:pt x="1811" y="1822"/>
                    </a:cubicBezTo>
                    <a:cubicBezTo>
                      <a:pt x="1811" y="1989"/>
                      <a:pt x="1692" y="2108"/>
                      <a:pt x="1537" y="2108"/>
                    </a:cubicBezTo>
                    <a:lnTo>
                      <a:pt x="608" y="2108"/>
                    </a:lnTo>
                    <a:cubicBezTo>
                      <a:pt x="465" y="2108"/>
                      <a:pt x="334" y="1989"/>
                      <a:pt x="334" y="1822"/>
                    </a:cubicBezTo>
                    <a:cubicBezTo>
                      <a:pt x="334" y="1668"/>
                      <a:pt x="453" y="1537"/>
                      <a:pt x="608" y="1537"/>
                    </a:cubicBezTo>
                    <a:close/>
                    <a:moveTo>
                      <a:pt x="1549" y="4132"/>
                    </a:moveTo>
                    <a:cubicBezTo>
                      <a:pt x="1692" y="4132"/>
                      <a:pt x="1835" y="4251"/>
                      <a:pt x="1835" y="4406"/>
                    </a:cubicBezTo>
                    <a:cubicBezTo>
                      <a:pt x="1835" y="4573"/>
                      <a:pt x="1715" y="4692"/>
                      <a:pt x="1549" y="4692"/>
                    </a:cubicBezTo>
                    <a:lnTo>
                      <a:pt x="632" y="4692"/>
                    </a:lnTo>
                    <a:cubicBezTo>
                      <a:pt x="465" y="4680"/>
                      <a:pt x="346" y="4561"/>
                      <a:pt x="346" y="4406"/>
                    </a:cubicBezTo>
                    <a:cubicBezTo>
                      <a:pt x="346" y="4263"/>
                      <a:pt x="465" y="4132"/>
                      <a:pt x="632" y="4132"/>
                    </a:cubicBezTo>
                    <a:close/>
                    <a:moveTo>
                      <a:pt x="1549" y="6704"/>
                    </a:moveTo>
                    <a:cubicBezTo>
                      <a:pt x="1715" y="6704"/>
                      <a:pt x="1835" y="6835"/>
                      <a:pt x="1835" y="6990"/>
                    </a:cubicBezTo>
                    <a:cubicBezTo>
                      <a:pt x="1835" y="7132"/>
                      <a:pt x="1715" y="7263"/>
                      <a:pt x="1549" y="7263"/>
                    </a:cubicBezTo>
                    <a:lnTo>
                      <a:pt x="632" y="7263"/>
                    </a:lnTo>
                    <a:cubicBezTo>
                      <a:pt x="477" y="7263"/>
                      <a:pt x="346" y="7144"/>
                      <a:pt x="346" y="6990"/>
                    </a:cubicBezTo>
                    <a:cubicBezTo>
                      <a:pt x="346" y="6823"/>
                      <a:pt x="465" y="6704"/>
                      <a:pt x="632" y="6704"/>
                    </a:cubicBezTo>
                    <a:close/>
                    <a:moveTo>
                      <a:pt x="1608" y="1"/>
                    </a:moveTo>
                    <a:cubicBezTo>
                      <a:pt x="1227" y="1"/>
                      <a:pt x="906" y="310"/>
                      <a:pt x="906" y="703"/>
                    </a:cubicBezTo>
                    <a:lnTo>
                      <a:pt x="906" y="1239"/>
                    </a:lnTo>
                    <a:lnTo>
                      <a:pt x="608" y="1239"/>
                    </a:lnTo>
                    <a:cubicBezTo>
                      <a:pt x="275" y="1239"/>
                      <a:pt x="1" y="1525"/>
                      <a:pt x="1" y="1846"/>
                    </a:cubicBezTo>
                    <a:cubicBezTo>
                      <a:pt x="1" y="2179"/>
                      <a:pt x="287" y="2465"/>
                      <a:pt x="608" y="2465"/>
                    </a:cubicBezTo>
                    <a:lnTo>
                      <a:pt x="906" y="2465"/>
                    </a:lnTo>
                    <a:lnTo>
                      <a:pt x="906" y="3799"/>
                    </a:lnTo>
                    <a:lnTo>
                      <a:pt x="608" y="3799"/>
                    </a:lnTo>
                    <a:cubicBezTo>
                      <a:pt x="275" y="3799"/>
                      <a:pt x="1" y="4084"/>
                      <a:pt x="1" y="4406"/>
                    </a:cubicBezTo>
                    <a:cubicBezTo>
                      <a:pt x="1" y="4739"/>
                      <a:pt x="287" y="5025"/>
                      <a:pt x="608" y="5025"/>
                    </a:cubicBezTo>
                    <a:lnTo>
                      <a:pt x="906" y="5025"/>
                    </a:lnTo>
                    <a:lnTo>
                      <a:pt x="906" y="6359"/>
                    </a:lnTo>
                    <a:lnTo>
                      <a:pt x="632" y="6359"/>
                    </a:lnTo>
                    <a:cubicBezTo>
                      <a:pt x="287" y="6359"/>
                      <a:pt x="13" y="6644"/>
                      <a:pt x="13" y="6966"/>
                    </a:cubicBezTo>
                    <a:cubicBezTo>
                      <a:pt x="13" y="7299"/>
                      <a:pt x="299" y="7585"/>
                      <a:pt x="632" y="7585"/>
                    </a:cubicBezTo>
                    <a:lnTo>
                      <a:pt x="906" y="7585"/>
                    </a:lnTo>
                    <a:lnTo>
                      <a:pt x="906" y="7835"/>
                    </a:lnTo>
                    <a:cubicBezTo>
                      <a:pt x="906" y="7918"/>
                      <a:pt x="977" y="8002"/>
                      <a:pt x="1073" y="8002"/>
                    </a:cubicBezTo>
                    <a:cubicBezTo>
                      <a:pt x="1168" y="8002"/>
                      <a:pt x="1239" y="7918"/>
                      <a:pt x="1239" y="7835"/>
                    </a:cubicBezTo>
                    <a:lnTo>
                      <a:pt x="1239" y="7585"/>
                    </a:lnTo>
                    <a:lnTo>
                      <a:pt x="1537" y="7585"/>
                    </a:lnTo>
                    <a:cubicBezTo>
                      <a:pt x="1882" y="7585"/>
                      <a:pt x="2144" y="7299"/>
                      <a:pt x="2144" y="6966"/>
                    </a:cubicBezTo>
                    <a:cubicBezTo>
                      <a:pt x="2144" y="6644"/>
                      <a:pt x="1858" y="6359"/>
                      <a:pt x="1537" y="6359"/>
                    </a:cubicBezTo>
                    <a:lnTo>
                      <a:pt x="1239" y="6359"/>
                    </a:lnTo>
                    <a:lnTo>
                      <a:pt x="1239" y="5025"/>
                    </a:lnTo>
                    <a:lnTo>
                      <a:pt x="1537" y="5025"/>
                    </a:lnTo>
                    <a:cubicBezTo>
                      <a:pt x="1882" y="5025"/>
                      <a:pt x="2144" y="4739"/>
                      <a:pt x="2144" y="4406"/>
                    </a:cubicBezTo>
                    <a:cubicBezTo>
                      <a:pt x="2144" y="4084"/>
                      <a:pt x="1858" y="3799"/>
                      <a:pt x="1537" y="3799"/>
                    </a:cubicBezTo>
                    <a:lnTo>
                      <a:pt x="1239" y="3799"/>
                    </a:lnTo>
                    <a:lnTo>
                      <a:pt x="1239" y="2465"/>
                    </a:lnTo>
                    <a:lnTo>
                      <a:pt x="1525" y="2465"/>
                    </a:lnTo>
                    <a:cubicBezTo>
                      <a:pt x="1858" y="2465"/>
                      <a:pt x="2132" y="2179"/>
                      <a:pt x="2132" y="1846"/>
                    </a:cubicBezTo>
                    <a:cubicBezTo>
                      <a:pt x="2132" y="1525"/>
                      <a:pt x="1846" y="1239"/>
                      <a:pt x="1525" y="1239"/>
                    </a:cubicBezTo>
                    <a:lnTo>
                      <a:pt x="1239" y="1239"/>
                    </a:lnTo>
                    <a:lnTo>
                      <a:pt x="1239" y="703"/>
                    </a:lnTo>
                    <a:cubicBezTo>
                      <a:pt x="1239" y="489"/>
                      <a:pt x="1406" y="334"/>
                      <a:pt x="1608" y="334"/>
                    </a:cubicBezTo>
                    <a:lnTo>
                      <a:pt x="2335" y="334"/>
                    </a:lnTo>
                    <a:cubicBezTo>
                      <a:pt x="2430" y="334"/>
                      <a:pt x="2501" y="251"/>
                      <a:pt x="2501" y="167"/>
                    </a:cubicBezTo>
                    <a:cubicBezTo>
                      <a:pt x="2501" y="72"/>
                      <a:pt x="2430" y="1"/>
                      <a:pt x="23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55" name="Google Shape;11604;p57">
                <a:extLst>
                  <a:ext uri="{FF2B5EF4-FFF2-40B4-BE49-F238E27FC236}">
                    <a16:creationId xmlns:a16="http://schemas.microsoft.com/office/drawing/2014/main" id="{F910061E-A108-4F8A-9558-375B253282CA}"/>
                  </a:ext>
                </a:extLst>
              </p:cNvPr>
              <p:cNvSpPr/>
              <p:nvPr/>
            </p:nvSpPr>
            <p:spPr>
              <a:xfrm>
                <a:off x="1411688" y="3629546"/>
                <a:ext cx="139118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4371" h="335" extrusionOk="0">
                    <a:moveTo>
                      <a:pt x="168" y="1"/>
                    </a:moveTo>
                    <a:cubicBezTo>
                      <a:pt x="84" y="1"/>
                      <a:pt x="1" y="72"/>
                      <a:pt x="1" y="167"/>
                    </a:cubicBezTo>
                    <a:cubicBezTo>
                      <a:pt x="1" y="251"/>
                      <a:pt x="84" y="334"/>
                      <a:pt x="168" y="334"/>
                    </a:cubicBezTo>
                    <a:lnTo>
                      <a:pt x="4204" y="334"/>
                    </a:lnTo>
                    <a:cubicBezTo>
                      <a:pt x="4287" y="334"/>
                      <a:pt x="4371" y="251"/>
                      <a:pt x="4371" y="167"/>
                    </a:cubicBezTo>
                    <a:cubicBezTo>
                      <a:pt x="4371" y="72"/>
                      <a:pt x="4287" y="1"/>
                      <a:pt x="420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56" name="Google Shape;11605;p57">
                <a:extLst>
                  <a:ext uri="{FF2B5EF4-FFF2-40B4-BE49-F238E27FC236}">
                    <a16:creationId xmlns:a16="http://schemas.microsoft.com/office/drawing/2014/main" id="{BF993BD9-5E17-43FF-9FFC-6C3604A4BCD4}"/>
                  </a:ext>
                </a:extLst>
              </p:cNvPr>
              <p:cNvSpPr/>
              <p:nvPr/>
            </p:nvSpPr>
            <p:spPr>
              <a:xfrm>
                <a:off x="1412070" y="3652303"/>
                <a:ext cx="139118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4371" h="334" extrusionOk="0">
                    <a:moveTo>
                      <a:pt x="168" y="0"/>
                    </a:moveTo>
                    <a:cubicBezTo>
                      <a:pt x="84" y="0"/>
                      <a:pt x="1" y="72"/>
                      <a:pt x="1" y="167"/>
                    </a:cubicBezTo>
                    <a:cubicBezTo>
                      <a:pt x="1" y="250"/>
                      <a:pt x="72" y="333"/>
                      <a:pt x="168" y="333"/>
                    </a:cubicBezTo>
                    <a:lnTo>
                      <a:pt x="4204" y="333"/>
                    </a:lnTo>
                    <a:cubicBezTo>
                      <a:pt x="4299" y="333"/>
                      <a:pt x="4370" y="250"/>
                      <a:pt x="4370" y="167"/>
                    </a:cubicBezTo>
                    <a:cubicBezTo>
                      <a:pt x="4370" y="72"/>
                      <a:pt x="4299" y="0"/>
                      <a:pt x="420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57" name="Google Shape;11606;p57">
                <a:extLst>
                  <a:ext uri="{FF2B5EF4-FFF2-40B4-BE49-F238E27FC236}">
                    <a16:creationId xmlns:a16="http://schemas.microsoft.com/office/drawing/2014/main" id="{E785F1DD-E547-4594-B5D2-16376AF0D920}"/>
                  </a:ext>
                </a:extLst>
              </p:cNvPr>
              <p:cNvSpPr/>
              <p:nvPr/>
            </p:nvSpPr>
            <p:spPr>
              <a:xfrm>
                <a:off x="1432153" y="3417352"/>
                <a:ext cx="83802" cy="191379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6013" extrusionOk="0">
                    <a:moveTo>
                      <a:pt x="1763" y="357"/>
                    </a:moveTo>
                    <a:cubicBezTo>
                      <a:pt x="1882" y="357"/>
                      <a:pt x="2037" y="405"/>
                      <a:pt x="2251" y="488"/>
                    </a:cubicBezTo>
                    <a:lnTo>
                      <a:pt x="2263" y="512"/>
                    </a:lnTo>
                    <a:lnTo>
                      <a:pt x="2096" y="1488"/>
                    </a:lnTo>
                    <a:cubicBezTo>
                      <a:pt x="2096" y="1500"/>
                      <a:pt x="2084" y="1500"/>
                      <a:pt x="2084" y="1500"/>
                    </a:cubicBezTo>
                    <a:lnTo>
                      <a:pt x="1596" y="1441"/>
                    </a:lnTo>
                    <a:lnTo>
                      <a:pt x="1561" y="1441"/>
                    </a:lnTo>
                    <a:cubicBezTo>
                      <a:pt x="965" y="1477"/>
                      <a:pt x="751" y="2143"/>
                      <a:pt x="751" y="2691"/>
                    </a:cubicBezTo>
                    <a:lnTo>
                      <a:pt x="751" y="3382"/>
                    </a:lnTo>
                    <a:cubicBezTo>
                      <a:pt x="751" y="3501"/>
                      <a:pt x="763" y="3822"/>
                      <a:pt x="894" y="4120"/>
                    </a:cubicBezTo>
                    <a:cubicBezTo>
                      <a:pt x="1025" y="4441"/>
                      <a:pt x="1263" y="4608"/>
                      <a:pt x="1561" y="4632"/>
                    </a:cubicBezTo>
                    <a:lnTo>
                      <a:pt x="1596" y="4632"/>
                    </a:lnTo>
                    <a:lnTo>
                      <a:pt x="2084" y="4572"/>
                    </a:lnTo>
                    <a:cubicBezTo>
                      <a:pt x="2096" y="4572"/>
                      <a:pt x="2096" y="4572"/>
                      <a:pt x="2096" y="4584"/>
                    </a:cubicBezTo>
                    <a:lnTo>
                      <a:pt x="2263" y="5572"/>
                    </a:lnTo>
                    <a:cubicBezTo>
                      <a:pt x="2263" y="5572"/>
                      <a:pt x="2263" y="5584"/>
                      <a:pt x="2251" y="5584"/>
                    </a:cubicBezTo>
                    <a:cubicBezTo>
                      <a:pt x="2037" y="5668"/>
                      <a:pt x="1882" y="5715"/>
                      <a:pt x="1763" y="5715"/>
                    </a:cubicBezTo>
                    <a:cubicBezTo>
                      <a:pt x="1608" y="5715"/>
                      <a:pt x="1251" y="5632"/>
                      <a:pt x="941" y="5298"/>
                    </a:cubicBezTo>
                    <a:cubicBezTo>
                      <a:pt x="537" y="4882"/>
                      <a:pt x="334" y="4227"/>
                      <a:pt x="334" y="3393"/>
                    </a:cubicBezTo>
                    <a:lnTo>
                      <a:pt x="334" y="2679"/>
                    </a:lnTo>
                    <a:cubicBezTo>
                      <a:pt x="334" y="1846"/>
                      <a:pt x="537" y="1191"/>
                      <a:pt x="941" y="774"/>
                    </a:cubicBezTo>
                    <a:cubicBezTo>
                      <a:pt x="1263" y="453"/>
                      <a:pt x="1620" y="357"/>
                      <a:pt x="1763" y="357"/>
                    </a:cubicBezTo>
                    <a:close/>
                    <a:moveTo>
                      <a:pt x="1775" y="0"/>
                    </a:moveTo>
                    <a:cubicBezTo>
                      <a:pt x="1525" y="0"/>
                      <a:pt x="1084" y="131"/>
                      <a:pt x="715" y="500"/>
                    </a:cubicBezTo>
                    <a:cubicBezTo>
                      <a:pt x="239" y="988"/>
                      <a:pt x="1" y="1715"/>
                      <a:pt x="1" y="2643"/>
                    </a:cubicBezTo>
                    <a:lnTo>
                      <a:pt x="1" y="3358"/>
                    </a:lnTo>
                    <a:cubicBezTo>
                      <a:pt x="1" y="4298"/>
                      <a:pt x="239" y="5013"/>
                      <a:pt x="715" y="5501"/>
                    </a:cubicBezTo>
                    <a:cubicBezTo>
                      <a:pt x="1084" y="5882"/>
                      <a:pt x="1525" y="6013"/>
                      <a:pt x="1775" y="6013"/>
                    </a:cubicBezTo>
                    <a:cubicBezTo>
                      <a:pt x="1965" y="6013"/>
                      <a:pt x="2215" y="5918"/>
                      <a:pt x="2394" y="5858"/>
                    </a:cubicBezTo>
                    <a:cubicBezTo>
                      <a:pt x="2549" y="5799"/>
                      <a:pt x="2632" y="5644"/>
                      <a:pt x="2608" y="5477"/>
                    </a:cubicBezTo>
                    <a:lnTo>
                      <a:pt x="2442" y="4489"/>
                    </a:lnTo>
                    <a:cubicBezTo>
                      <a:pt x="2419" y="4307"/>
                      <a:pt x="2255" y="4190"/>
                      <a:pt x="2075" y="4190"/>
                    </a:cubicBezTo>
                    <a:cubicBezTo>
                      <a:pt x="2066" y="4190"/>
                      <a:pt x="2058" y="4191"/>
                      <a:pt x="2049" y="4191"/>
                    </a:cubicBezTo>
                    <a:lnTo>
                      <a:pt x="1573" y="4251"/>
                    </a:lnTo>
                    <a:cubicBezTo>
                      <a:pt x="1108" y="4215"/>
                      <a:pt x="1108" y="3382"/>
                      <a:pt x="1108" y="3334"/>
                    </a:cubicBezTo>
                    <a:lnTo>
                      <a:pt x="1108" y="2643"/>
                    </a:lnTo>
                    <a:cubicBezTo>
                      <a:pt x="1108" y="2643"/>
                      <a:pt x="1108" y="2644"/>
                      <a:pt x="1108" y="2644"/>
                    </a:cubicBezTo>
                    <a:cubicBezTo>
                      <a:pt x="1084" y="2644"/>
                      <a:pt x="1088" y="1798"/>
                      <a:pt x="1561" y="1762"/>
                    </a:cubicBezTo>
                    <a:lnTo>
                      <a:pt x="2037" y="1822"/>
                    </a:lnTo>
                    <a:cubicBezTo>
                      <a:pt x="2053" y="1824"/>
                      <a:pt x="2068" y="1825"/>
                      <a:pt x="2084" y="1825"/>
                    </a:cubicBezTo>
                    <a:cubicBezTo>
                      <a:pt x="2263" y="1825"/>
                      <a:pt x="2397" y="1700"/>
                      <a:pt x="2430" y="1524"/>
                    </a:cubicBezTo>
                    <a:lnTo>
                      <a:pt x="2596" y="536"/>
                    </a:lnTo>
                    <a:cubicBezTo>
                      <a:pt x="2620" y="369"/>
                      <a:pt x="2537" y="203"/>
                      <a:pt x="2382" y="143"/>
                    </a:cubicBezTo>
                    <a:cubicBezTo>
                      <a:pt x="2215" y="72"/>
                      <a:pt x="1965" y="0"/>
                      <a:pt x="17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1238" name="Google Shape;11687;p57">
              <a:extLst>
                <a:ext uri="{FF2B5EF4-FFF2-40B4-BE49-F238E27FC236}">
                  <a16:creationId xmlns:a16="http://schemas.microsoft.com/office/drawing/2014/main" id="{E756F885-F7C2-421A-B033-664C7AE7991C}"/>
                </a:ext>
              </a:extLst>
            </p:cNvPr>
            <p:cNvSpPr/>
            <p:nvPr/>
          </p:nvSpPr>
          <p:spPr>
            <a:xfrm>
              <a:off x="1640578" y="5754658"/>
              <a:ext cx="406288" cy="405397"/>
            </a:xfrm>
            <a:custGeom>
              <a:avLst/>
              <a:gdLst/>
              <a:ahLst/>
              <a:cxnLst/>
              <a:rect l="l" t="t" r="r" b="b"/>
              <a:pathLst>
                <a:path w="9574" h="9553" extrusionOk="0">
                  <a:moveTo>
                    <a:pt x="4811" y="290"/>
                  </a:moveTo>
                  <a:lnTo>
                    <a:pt x="8157" y="2230"/>
                  </a:lnTo>
                  <a:lnTo>
                    <a:pt x="7573" y="2230"/>
                  </a:lnTo>
                  <a:lnTo>
                    <a:pt x="4918" y="671"/>
                  </a:lnTo>
                  <a:cubicBezTo>
                    <a:pt x="4876" y="647"/>
                    <a:pt x="4838" y="635"/>
                    <a:pt x="4800" y="635"/>
                  </a:cubicBezTo>
                  <a:cubicBezTo>
                    <a:pt x="4763" y="635"/>
                    <a:pt x="4728" y="647"/>
                    <a:pt x="4692" y="671"/>
                  </a:cubicBezTo>
                  <a:lnTo>
                    <a:pt x="3989" y="1087"/>
                  </a:lnTo>
                  <a:cubicBezTo>
                    <a:pt x="3930" y="1135"/>
                    <a:pt x="3906" y="1206"/>
                    <a:pt x="3942" y="1278"/>
                  </a:cubicBezTo>
                  <a:cubicBezTo>
                    <a:pt x="3974" y="1318"/>
                    <a:pt x="4017" y="1348"/>
                    <a:pt x="4067" y="1348"/>
                  </a:cubicBezTo>
                  <a:cubicBezTo>
                    <a:pt x="4092" y="1348"/>
                    <a:pt x="4117" y="1341"/>
                    <a:pt x="4144" y="1326"/>
                  </a:cubicBezTo>
                  <a:lnTo>
                    <a:pt x="4811" y="933"/>
                  </a:lnTo>
                  <a:lnTo>
                    <a:pt x="7025" y="2230"/>
                  </a:lnTo>
                  <a:lnTo>
                    <a:pt x="2572" y="2230"/>
                  </a:lnTo>
                  <a:lnTo>
                    <a:pt x="3561" y="1671"/>
                  </a:lnTo>
                  <a:cubicBezTo>
                    <a:pt x="3620" y="1623"/>
                    <a:pt x="3644" y="1552"/>
                    <a:pt x="3608" y="1480"/>
                  </a:cubicBezTo>
                  <a:cubicBezTo>
                    <a:pt x="3576" y="1440"/>
                    <a:pt x="3533" y="1411"/>
                    <a:pt x="3483" y="1411"/>
                  </a:cubicBezTo>
                  <a:cubicBezTo>
                    <a:pt x="3459" y="1411"/>
                    <a:pt x="3433" y="1417"/>
                    <a:pt x="3406" y="1433"/>
                  </a:cubicBezTo>
                  <a:lnTo>
                    <a:pt x="2013" y="2254"/>
                  </a:lnTo>
                  <a:lnTo>
                    <a:pt x="1429" y="2254"/>
                  </a:lnTo>
                  <a:lnTo>
                    <a:pt x="4811" y="290"/>
                  </a:lnTo>
                  <a:close/>
                  <a:moveTo>
                    <a:pt x="8621" y="2528"/>
                  </a:moveTo>
                  <a:lnTo>
                    <a:pt x="8621" y="3207"/>
                  </a:lnTo>
                  <a:lnTo>
                    <a:pt x="965" y="3207"/>
                  </a:lnTo>
                  <a:lnTo>
                    <a:pt x="965" y="2528"/>
                  </a:lnTo>
                  <a:close/>
                  <a:moveTo>
                    <a:pt x="2644" y="3469"/>
                  </a:moveTo>
                  <a:cubicBezTo>
                    <a:pt x="2692" y="3469"/>
                    <a:pt x="2727" y="3481"/>
                    <a:pt x="2751" y="3516"/>
                  </a:cubicBezTo>
                  <a:cubicBezTo>
                    <a:pt x="2787" y="3540"/>
                    <a:pt x="2799" y="3576"/>
                    <a:pt x="2799" y="3623"/>
                  </a:cubicBezTo>
                  <a:cubicBezTo>
                    <a:pt x="2799" y="3695"/>
                    <a:pt x="2739" y="3754"/>
                    <a:pt x="2668" y="3754"/>
                  </a:cubicBezTo>
                  <a:cubicBezTo>
                    <a:pt x="2620" y="3754"/>
                    <a:pt x="2596" y="3731"/>
                    <a:pt x="2561" y="3707"/>
                  </a:cubicBezTo>
                  <a:cubicBezTo>
                    <a:pt x="2528" y="3666"/>
                    <a:pt x="2479" y="3648"/>
                    <a:pt x="2432" y="3648"/>
                  </a:cubicBezTo>
                  <a:cubicBezTo>
                    <a:pt x="2410" y="3648"/>
                    <a:pt x="2389" y="3652"/>
                    <a:pt x="2370" y="3659"/>
                  </a:cubicBezTo>
                  <a:cubicBezTo>
                    <a:pt x="2299" y="3695"/>
                    <a:pt x="2251" y="3754"/>
                    <a:pt x="2251" y="3826"/>
                  </a:cubicBezTo>
                  <a:lnTo>
                    <a:pt x="2251" y="7707"/>
                  </a:lnTo>
                  <a:lnTo>
                    <a:pt x="1703" y="7707"/>
                  </a:lnTo>
                  <a:lnTo>
                    <a:pt x="1703" y="3826"/>
                  </a:lnTo>
                  <a:cubicBezTo>
                    <a:pt x="1703" y="3754"/>
                    <a:pt x="1656" y="3683"/>
                    <a:pt x="1584" y="3659"/>
                  </a:cubicBezTo>
                  <a:cubicBezTo>
                    <a:pt x="1568" y="3653"/>
                    <a:pt x="1551" y="3650"/>
                    <a:pt x="1532" y="3650"/>
                  </a:cubicBezTo>
                  <a:cubicBezTo>
                    <a:pt x="1482" y="3650"/>
                    <a:pt x="1425" y="3672"/>
                    <a:pt x="1382" y="3707"/>
                  </a:cubicBezTo>
                  <a:cubicBezTo>
                    <a:pt x="1358" y="3742"/>
                    <a:pt x="1322" y="3754"/>
                    <a:pt x="1287" y="3754"/>
                  </a:cubicBezTo>
                  <a:cubicBezTo>
                    <a:pt x="1239" y="3754"/>
                    <a:pt x="1203" y="3731"/>
                    <a:pt x="1179" y="3707"/>
                  </a:cubicBezTo>
                  <a:cubicBezTo>
                    <a:pt x="1144" y="3683"/>
                    <a:pt x="1132" y="3647"/>
                    <a:pt x="1132" y="3600"/>
                  </a:cubicBezTo>
                  <a:cubicBezTo>
                    <a:pt x="1132" y="3528"/>
                    <a:pt x="1203" y="3469"/>
                    <a:pt x="1287" y="3469"/>
                  </a:cubicBezTo>
                  <a:close/>
                  <a:moveTo>
                    <a:pt x="5537" y="3481"/>
                  </a:moveTo>
                  <a:cubicBezTo>
                    <a:pt x="5573" y="3481"/>
                    <a:pt x="5609" y="3504"/>
                    <a:pt x="5644" y="3528"/>
                  </a:cubicBezTo>
                  <a:cubicBezTo>
                    <a:pt x="5668" y="3564"/>
                    <a:pt x="5692" y="3588"/>
                    <a:pt x="5692" y="3635"/>
                  </a:cubicBezTo>
                  <a:cubicBezTo>
                    <a:pt x="5692" y="3707"/>
                    <a:pt x="5632" y="3766"/>
                    <a:pt x="5549" y="3766"/>
                  </a:cubicBezTo>
                  <a:cubicBezTo>
                    <a:pt x="5513" y="3766"/>
                    <a:pt x="5478" y="3754"/>
                    <a:pt x="5454" y="3719"/>
                  </a:cubicBezTo>
                  <a:cubicBezTo>
                    <a:pt x="5424" y="3681"/>
                    <a:pt x="5376" y="3663"/>
                    <a:pt x="5329" y="3663"/>
                  </a:cubicBezTo>
                  <a:cubicBezTo>
                    <a:pt x="5301" y="3663"/>
                    <a:pt x="5274" y="3670"/>
                    <a:pt x="5251" y="3683"/>
                  </a:cubicBezTo>
                  <a:cubicBezTo>
                    <a:pt x="5180" y="3707"/>
                    <a:pt x="5132" y="3766"/>
                    <a:pt x="5132" y="3838"/>
                  </a:cubicBezTo>
                  <a:lnTo>
                    <a:pt x="5132" y="7731"/>
                  </a:lnTo>
                  <a:lnTo>
                    <a:pt x="4585" y="7731"/>
                  </a:lnTo>
                  <a:lnTo>
                    <a:pt x="4585" y="3838"/>
                  </a:lnTo>
                  <a:cubicBezTo>
                    <a:pt x="4585" y="3766"/>
                    <a:pt x="4537" y="3695"/>
                    <a:pt x="4466" y="3683"/>
                  </a:cubicBezTo>
                  <a:cubicBezTo>
                    <a:pt x="4439" y="3670"/>
                    <a:pt x="4412" y="3663"/>
                    <a:pt x="4386" y="3663"/>
                  </a:cubicBezTo>
                  <a:cubicBezTo>
                    <a:pt x="4344" y="3663"/>
                    <a:pt x="4305" y="3681"/>
                    <a:pt x="4275" y="3719"/>
                  </a:cubicBezTo>
                  <a:cubicBezTo>
                    <a:pt x="4239" y="3754"/>
                    <a:pt x="4216" y="3766"/>
                    <a:pt x="4168" y="3766"/>
                  </a:cubicBezTo>
                  <a:cubicBezTo>
                    <a:pt x="4120" y="3766"/>
                    <a:pt x="4096" y="3754"/>
                    <a:pt x="4061" y="3719"/>
                  </a:cubicBezTo>
                  <a:cubicBezTo>
                    <a:pt x="4037" y="3695"/>
                    <a:pt x="4025" y="3659"/>
                    <a:pt x="4025" y="3623"/>
                  </a:cubicBezTo>
                  <a:cubicBezTo>
                    <a:pt x="4025" y="3540"/>
                    <a:pt x="4096" y="3481"/>
                    <a:pt x="4168" y="3481"/>
                  </a:cubicBezTo>
                  <a:close/>
                  <a:moveTo>
                    <a:pt x="8395" y="3481"/>
                  </a:moveTo>
                  <a:cubicBezTo>
                    <a:pt x="8442" y="3481"/>
                    <a:pt x="8466" y="3492"/>
                    <a:pt x="8502" y="3528"/>
                  </a:cubicBezTo>
                  <a:cubicBezTo>
                    <a:pt x="8526" y="3552"/>
                    <a:pt x="8538" y="3588"/>
                    <a:pt x="8538" y="3635"/>
                  </a:cubicBezTo>
                  <a:cubicBezTo>
                    <a:pt x="8526" y="3695"/>
                    <a:pt x="8466" y="3754"/>
                    <a:pt x="8407" y="3754"/>
                  </a:cubicBezTo>
                  <a:cubicBezTo>
                    <a:pt x="8371" y="3754"/>
                    <a:pt x="8335" y="3742"/>
                    <a:pt x="8311" y="3707"/>
                  </a:cubicBezTo>
                  <a:cubicBezTo>
                    <a:pt x="8279" y="3666"/>
                    <a:pt x="8224" y="3648"/>
                    <a:pt x="8174" y="3648"/>
                  </a:cubicBezTo>
                  <a:cubicBezTo>
                    <a:pt x="8150" y="3648"/>
                    <a:pt x="8128" y="3652"/>
                    <a:pt x="8109" y="3659"/>
                  </a:cubicBezTo>
                  <a:cubicBezTo>
                    <a:pt x="8037" y="3695"/>
                    <a:pt x="7990" y="3754"/>
                    <a:pt x="7990" y="3826"/>
                  </a:cubicBezTo>
                  <a:lnTo>
                    <a:pt x="7990" y="7707"/>
                  </a:lnTo>
                  <a:lnTo>
                    <a:pt x="7442" y="7707"/>
                  </a:lnTo>
                  <a:lnTo>
                    <a:pt x="7442" y="6314"/>
                  </a:lnTo>
                  <a:cubicBezTo>
                    <a:pt x="7442" y="6243"/>
                    <a:pt x="7383" y="6183"/>
                    <a:pt x="7311" y="6183"/>
                  </a:cubicBezTo>
                  <a:cubicBezTo>
                    <a:pt x="7240" y="6183"/>
                    <a:pt x="7180" y="6243"/>
                    <a:pt x="7180" y="6314"/>
                  </a:cubicBezTo>
                  <a:lnTo>
                    <a:pt x="7180" y="7743"/>
                  </a:lnTo>
                  <a:cubicBezTo>
                    <a:pt x="7097" y="7791"/>
                    <a:pt x="7061" y="7862"/>
                    <a:pt x="7061" y="7945"/>
                  </a:cubicBezTo>
                  <a:lnTo>
                    <a:pt x="7061" y="8148"/>
                  </a:lnTo>
                  <a:lnTo>
                    <a:pt x="5549" y="8148"/>
                  </a:lnTo>
                  <a:lnTo>
                    <a:pt x="5549" y="7969"/>
                  </a:lnTo>
                  <a:cubicBezTo>
                    <a:pt x="5549" y="7874"/>
                    <a:pt x="5513" y="7803"/>
                    <a:pt x="5430" y="7755"/>
                  </a:cubicBezTo>
                  <a:lnTo>
                    <a:pt x="5430" y="4016"/>
                  </a:lnTo>
                  <a:cubicBezTo>
                    <a:pt x="5465" y="4034"/>
                    <a:pt x="5500" y="4045"/>
                    <a:pt x="5535" y="4045"/>
                  </a:cubicBezTo>
                  <a:cubicBezTo>
                    <a:pt x="5547" y="4045"/>
                    <a:pt x="5560" y="4043"/>
                    <a:pt x="5573" y="4040"/>
                  </a:cubicBezTo>
                  <a:cubicBezTo>
                    <a:pt x="5787" y="4040"/>
                    <a:pt x="5966" y="3862"/>
                    <a:pt x="5966" y="3635"/>
                  </a:cubicBezTo>
                  <a:cubicBezTo>
                    <a:pt x="5966" y="3576"/>
                    <a:pt x="5966" y="3528"/>
                    <a:pt x="5954" y="3481"/>
                  </a:cubicBezTo>
                  <a:lnTo>
                    <a:pt x="6656" y="3481"/>
                  </a:lnTo>
                  <a:cubicBezTo>
                    <a:pt x="6633" y="3516"/>
                    <a:pt x="6633" y="3564"/>
                    <a:pt x="6621" y="3600"/>
                  </a:cubicBezTo>
                  <a:cubicBezTo>
                    <a:pt x="6621" y="3719"/>
                    <a:pt x="6656" y="3826"/>
                    <a:pt x="6740" y="3921"/>
                  </a:cubicBezTo>
                  <a:cubicBezTo>
                    <a:pt x="6811" y="4004"/>
                    <a:pt x="6942" y="4052"/>
                    <a:pt x="7037" y="4052"/>
                  </a:cubicBezTo>
                  <a:cubicBezTo>
                    <a:pt x="7085" y="4052"/>
                    <a:pt x="7133" y="4028"/>
                    <a:pt x="7168" y="4016"/>
                  </a:cubicBezTo>
                  <a:lnTo>
                    <a:pt x="7168" y="5636"/>
                  </a:lnTo>
                  <a:cubicBezTo>
                    <a:pt x="7168" y="5719"/>
                    <a:pt x="7228" y="5778"/>
                    <a:pt x="7311" y="5778"/>
                  </a:cubicBezTo>
                  <a:cubicBezTo>
                    <a:pt x="7383" y="5778"/>
                    <a:pt x="7442" y="5719"/>
                    <a:pt x="7442" y="5636"/>
                  </a:cubicBezTo>
                  <a:lnTo>
                    <a:pt x="7442" y="3838"/>
                  </a:lnTo>
                  <a:cubicBezTo>
                    <a:pt x="7442" y="3766"/>
                    <a:pt x="7395" y="3695"/>
                    <a:pt x="7323" y="3671"/>
                  </a:cubicBezTo>
                  <a:cubicBezTo>
                    <a:pt x="7301" y="3667"/>
                    <a:pt x="7278" y="3665"/>
                    <a:pt x="7255" y="3665"/>
                  </a:cubicBezTo>
                  <a:cubicBezTo>
                    <a:pt x="7205" y="3665"/>
                    <a:pt x="7157" y="3678"/>
                    <a:pt x="7133" y="3719"/>
                  </a:cubicBezTo>
                  <a:cubicBezTo>
                    <a:pt x="7097" y="3754"/>
                    <a:pt x="7073" y="3766"/>
                    <a:pt x="7025" y="3766"/>
                  </a:cubicBezTo>
                  <a:cubicBezTo>
                    <a:pt x="6978" y="3766"/>
                    <a:pt x="6954" y="3754"/>
                    <a:pt x="6918" y="3719"/>
                  </a:cubicBezTo>
                  <a:cubicBezTo>
                    <a:pt x="6894" y="3695"/>
                    <a:pt x="6871" y="3659"/>
                    <a:pt x="6871" y="3612"/>
                  </a:cubicBezTo>
                  <a:cubicBezTo>
                    <a:pt x="6871" y="3540"/>
                    <a:pt x="6954" y="3481"/>
                    <a:pt x="7025" y="3481"/>
                  </a:cubicBezTo>
                  <a:close/>
                  <a:moveTo>
                    <a:pt x="2382" y="7993"/>
                  </a:moveTo>
                  <a:lnTo>
                    <a:pt x="2382" y="8160"/>
                  </a:lnTo>
                  <a:lnTo>
                    <a:pt x="1572" y="8160"/>
                  </a:lnTo>
                  <a:lnTo>
                    <a:pt x="1572" y="7993"/>
                  </a:lnTo>
                  <a:close/>
                  <a:moveTo>
                    <a:pt x="3751" y="3481"/>
                  </a:moveTo>
                  <a:cubicBezTo>
                    <a:pt x="3739" y="3516"/>
                    <a:pt x="3739" y="3564"/>
                    <a:pt x="3715" y="3600"/>
                  </a:cubicBezTo>
                  <a:cubicBezTo>
                    <a:pt x="3715" y="3719"/>
                    <a:pt x="3751" y="3826"/>
                    <a:pt x="3835" y="3921"/>
                  </a:cubicBezTo>
                  <a:cubicBezTo>
                    <a:pt x="3918" y="4004"/>
                    <a:pt x="4037" y="4052"/>
                    <a:pt x="4132" y="4052"/>
                  </a:cubicBezTo>
                  <a:cubicBezTo>
                    <a:pt x="4180" y="4052"/>
                    <a:pt x="4227" y="4028"/>
                    <a:pt x="4275" y="4016"/>
                  </a:cubicBezTo>
                  <a:lnTo>
                    <a:pt x="4275" y="7755"/>
                  </a:lnTo>
                  <a:cubicBezTo>
                    <a:pt x="4192" y="7803"/>
                    <a:pt x="4156" y="7874"/>
                    <a:pt x="4156" y="7957"/>
                  </a:cubicBezTo>
                  <a:lnTo>
                    <a:pt x="4156" y="8160"/>
                  </a:lnTo>
                  <a:lnTo>
                    <a:pt x="2644" y="8160"/>
                  </a:lnTo>
                  <a:lnTo>
                    <a:pt x="2644" y="7969"/>
                  </a:lnTo>
                  <a:cubicBezTo>
                    <a:pt x="2668" y="7874"/>
                    <a:pt x="2608" y="7803"/>
                    <a:pt x="2537" y="7755"/>
                  </a:cubicBezTo>
                  <a:lnTo>
                    <a:pt x="2537" y="4016"/>
                  </a:lnTo>
                  <a:cubicBezTo>
                    <a:pt x="2563" y="4034"/>
                    <a:pt x="2595" y="4045"/>
                    <a:pt x="2630" y="4045"/>
                  </a:cubicBezTo>
                  <a:cubicBezTo>
                    <a:pt x="2642" y="4045"/>
                    <a:pt x="2655" y="4043"/>
                    <a:pt x="2668" y="4040"/>
                  </a:cubicBezTo>
                  <a:cubicBezTo>
                    <a:pt x="2894" y="4040"/>
                    <a:pt x="3073" y="3862"/>
                    <a:pt x="3073" y="3635"/>
                  </a:cubicBezTo>
                  <a:cubicBezTo>
                    <a:pt x="3073" y="3576"/>
                    <a:pt x="3073" y="3528"/>
                    <a:pt x="3049" y="3481"/>
                  </a:cubicBezTo>
                  <a:close/>
                  <a:moveTo>
                    <a:pt x="5251" y="7993"/>
                  </a:moveTo>
                  <a:lnTo>
                    <a:pt x="5251" y="8160"/>
                  </a:lnTo>
                  <a:lnTo>
                    <a:pt x="4454" y="8160"/>
                  </a:lnTo>
                  <a:lnTo>
                    <a:pt x="4454" y="7993"/>
                  </a:lnTo>
                  <a:close/>
                  <a:moveTo>
                    <a:pt x="8109" y="7993"/>
                  </a:moveTo>
                  <a:lnTo>
                    <a:pt x="8109" y="8160"/>
                  </a:lnTo>
                  <a:lnTo>
                    <a:pt x="7311" y="8160"/>
                  </a:lnTo>
                  <a:lnTo>
                    <a:pt x="7311" y="7993"/>
                  </a:lnTo>
                  <a:close/>
                  <a:moveTo>
                    <a:pt x="8454" y="8445"/>
                  </a:moveTo>
                  <a:cubicBezTo>
                    <a:pt x="8526" y="8445"/>
                    <a:pt x="8573" y="8505"/>
                    <a:pt x="8573" y="8565"/>
                  </a:cubicBezTo>
                  <a:lnTo>
                    <a:pt x="8573" y="8719"/>
                  </a:lnTo>
                  <a:lnTo>
                    <a:pt x="4001" y="8719"/>
                  </a:lnTo>
                  <a:cubicBezTo>
                    <a:pt x="3930" y="8719"/>
                    <a:pt x="3870" y="8779"/>
                    <a:pt x="3870" y="8862"/>
                  </a:cubicBezTo>
                  <a:cubicBezTo>
                    <a:pt x="3870" y="8934"/>
                    <a:pt x="3930" y="8993"/>
                    <a:pt x="4001" y="8993"/>
                  </a:cubicBezTo>
                  <a:lnTo>
                    <a:pt x="8728" y="8993"/>
                  </a:lnTo>
                  <a:cubicBezTo>
                    <a:pt x="8799" y="8993"/>
                    <a:pt x="8859" y="9053"/>
                    <a:pt x="8859" y="9124"/>
                  </a:cubicBezTo>
                  <a:lnTo>
                    <a:pt x="8859" y="9279"/>
                  </a:lnTo>
                  <a:lnTo>
                    <a:pt x="715" y="9279"/>
                  </a:lnTo>
                  <a:lnTo>
                    <a:pt x="715" y="9136"/>
                  </a:lnTo>
                  <a:cubicBezTo>
                    <a:pt x="715" y="9065"/>
                    <a:pt x="775" y="9005"/>
                    <a:pt x="846" y="9005"/>
                  </a:cubicBezTo>
                  <a:lnTo>
                    <a:pt x="3323" y="9005"/>
                  </a:lnTo>
                  <a:cubicBezTo>
                    <a:pt x="3394" y="9005"/>
                    <a:pt x="3454" y="8946"/>
                    <a:pt x="3454" y="8874"/>
                  </a:cubicBezTo>
                  <a:cubicBezTo>
                    <a:pt x="3454" y="8803"/>
                    <a:pt x="3394" y="8743"/>
                    <a:pt x="3323" y="8743"/>
                  </a:cubicBezTo>
                  <a:lnTo>
                    <a:pt x="1013" y="8743"/>
                  </a:lnTo>
                  <a:lnTo>
                    <a:pt x="1013" y="8565"/>
                  </a:lnTo>
                  <a:cubicBezTo>
                    <a:pt x="1013" y="8481"/>
                    <a:pt x="1072" y="8445"/>
                    <a:pt x="1132" y="8445"/>
                  </a:cubicBezTo>
                  <a:close/>
                  <a:moveTo>
                    <a:pt x="4781" y="1"/>
                  </a:moveTo>
                  <a:cubicBezTo>
                    <a:pt x="4736" y="1"/>
                    <a:pt x="4692" y="10"/>
                    <a:pt x="4656" y="28"/>
                  </a:cubicBezTo>
                  <a:lnTo>
                    <a:pt x="810" y="2278"/>
                  </a:lnTo>
                  <a:cubicBezTo>
                    <a:pt x="787" y="2278"/>
                    <a:pt x="775" y="2290"/>
                    <a:pt x="775" y="2314"/>
                  </a:cubicBezTo>
                  <a:cubicBezTo>
                    <a:pt x="715" y="2349"/>
                    <a:pt x="667" y="2445"/>
                    <a:pt x="667" y="2516"/>
                  </a:cubicBezTo>
                  <a:lnTo>
                    <a:pt x="667" y="3219"/>
                  </a:lnTo>
                  <a:cubicBezTo>
                    <a:pt x="667" y="3350"/>
                    <a:pt x="763" y="3457"/>
                    <a:pt x="882" y="3481"/>
                  </a:cubicBezTo>
                  <a:cubicBezTo>
                    <a:pt x="858" y="3528"/>
                    <a:pt x="846" y="3564"/>
                    <a:pt x="846" y="3600"/>
                  </a:cubicBezTo>
                  <a:cubicBezTo>
                    <a:pt x="846" y="3719"/>
                    <a:pt x="882" y="3826"/>
                    <a:pt x="965" y="3921"/>
                  </a:cubicBezTo>
                  <a:cubicBezTo>
                    <a:pt x="1048" y="4004"/>
                    <a:pt x="1168" y="4052"/>
                    <a:pt x="1263" y="4052"/>
                  </a:cubicBezTo>
                  <a:cubicBezTo>
                    <a:pt x="1310" y="4052"/>
                    <a:pt x="1358" y="4028"/>
                    <a:pt x="1406" y="4016"/>
                  </a:cubicBezTo>
                  <a:lnTo>
                    <a:pt x="1406" y="7755"/>
                  </a:lnTo>
                  <a:cubicBezTo>
                    <a:pt x="1322" y="7803"/>
                    <a:pt x="1287" y="7874"/>
                    <a:pt x="1287" y="7957"/>
                  </a:cubicBezTo>
                  <a:lnTo>
                    <a:pt x="1287" y="8160"/>
                  </a:lnTo>
                  <a:lnTo>
                    <a:pt x="1120" y="8160"/>
                  </a:lnTo>
                  <a:cubicBezTo>
                    <a:pt x="894" y="8160"/>
                    <a:pt x="715" y="8338"/>
                    <a:pt x="715" y="8553"/>
                  </a:cubicBezTo>
                  <a:lnTo>
                    <a:pt x="715" y="8743"/>
                  </a:lnTo>
                  <a:cubicBezTo>
                    <a:pt x="548" y="8791"/>
                    <a:pt x="417" y="8946"/>
                    <a:pt x="417" y="9136"/>
                  </a:cubicBezTo>
                  <a:lnTo>
                    <a:pt x="417" y="9291"/>
                  </a:lnTo>
                  <a:lnTo>
                    <a:pt x="132" y="9291"/>
                  </a:lnTo>
                  <a:cubicBezTo>
                    <a:pt x="60" y="9291"/>
                    <a:pt x="1" y="9350"/>
                    <a:pt x="1" y="9422"/>
                  </a:cubicBezTo>
                  <a:cubicBezTo>
                    <a:pt x="1" y="9493"/>
                    <a:pt x="60" y="9553"/>
                    <a:pt x="132" y="9553"/>
                  </a:cubicBezTo>
                  <a:lnTo>
                    <a:pt x="9442" y="9553"/>
                  </a:lnTo>
                  <a:cubicBezTo>
                    <a:pt x="9514" y="9553"/>
                    <a:pt x="9573" y="9493"/>
                    <a:pt x="9573" y="9422"/>
                  </a:cubicBezTo>
                  <a:cubicBezTo>
                    <a:pt x="9573" y="9350"/>
                    <a:pt x="9514" y="9291"/>
                    <a:pt x="9442" y="9291"/>
                  </a:cubicBezTo>
                  <a:lnTo>
                    <a:pt x="9157" y="9291"/>
                  </a:lnTo>
                  <a:lnTo>
                    <a:pt x="9157" y="9136"/>
                  </a:lnTo>
                  <a:cubicBezTo>
                    <a:pt x="9157" y="8957"/>
                    <a:pt x="9038" y="8803"/>
                    <a:pt x="8859" y="8743"/>
                  </a:cubicBezTo>
                  <a:lnTo>
                    <a:pt x="8859" y="8565"/>
                  </a:lnTo>
                  <a:cubicBezTo>
                    <a:pt x="8859" y="8338"/>
                    <a:pt x="8680" y="8160"/>
                    <a:pt x="8454" y="8160"/>
                  </a:cubicBezTo>
                  <a:lnTo>
                    <a:pt x="8395" y="8160"/>
                  </a:lnTo>
                  <a:lnTo>
                    <a:pt x="8395" y="7969"/>
                  </a:lnTo>
                  <a:cubicBezTo>
                    <a:pt x="8395" y="7874"/>
                    <a:pt x="8347" y="7803"/>
                    <a:pt x="8276" y="7755"/>
                  </a:cubicBezTo>
                  <a:lnTo>
                    <a:pt x="8276" y="4016"/>
                  </a:lnTo>
                  <a:cubicBezTo>
                    <a:pt x="8310" y="4034"/>
                    <a:pt x="8345" y="4045"/>
                    <a:pt x="8375" y="4045"/>
                  </a:cubicBezTo>
                  <a:cubicBezTo>
                    <a:pt x="8387" y="4045"/>
                    <a:pt x="8397" y="4043"/>
                    <a:pt x="8407" y="4040"/>
                  </a:cubicBezTo>
                  <a:cubicBezTo>
                    <a:pt x="8633" y="4040"/>
                    <a:pt x="8811" y="3862"/>
                    <a:pt x="8811" y="3635"/>
                  </a:cubicBezTo>
                  <a:cubicBezTo>
                    <a:pt x="8811" y="3564"/>
                    <a:pt x="8799" y="3504"/>
                    <a:pt x="8764" y="3421"/>
                  </a:cubicBezTo>
                  <a:cubicBezTo>
                    <a:pt x="8835" y="3385"/>
                    <a:pt x="8883" y="3290"/>
                    <a:pt x="8883" y="3207"/>
                  </a:cubicBezTo>
                  <a:lnTo>
                    <a:pt x="8883" y="2504"/>
                  </a:lnTo>
                  <a:cubicBezTo>
                    <a:pt x="8883" y="2397"/>
                    <a:pt x="8823" y="2314"/>
                    <a:pt x="8740" y="2266"/>
                  </a:cubicBezTo>
                  <a:lnTo>
                    <a:pt x="4906" y="28"/>
                  </a:lnTo>
                  <a:cubicBezTo>
                    <a:pt x="4870" y="10"/>
                    <a:pt x="4826" y="1"/>
                    <a:pt x="478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366" name="Google Shape;11815;p57">
              <a:extLst>
                <a:ext uri="{FF2B5EF4-FFF2-40B4-BE49-F238E27FC236}">
                  <a16:creationId xmlns:a16="http://schemas.microsoft.com/office/drawing/2014/main" id="{5F0835D8-1B17-4183-AC70-1096C02D93A7}"/>
                </a:ext>
              </a:extLst>
            </p:cNvPr>
            <p:cNvGrpSpPr/>
            <p:nvPr/>
          </p:nvGrpSpPr>
          <p:grpSpPr>
            <a:xfrm>
              <a:off x="1598396" y="5022506"/>
              <a:ext cx="490653" cy="468416"/>
              <a:chOff x="1299146" y="3806507"/>
              <a:chExt cx="367990" cy="351312"/>
            </a:xfrm>
            <a:solidFill>
              <a:schemeClr val="tx1"/>
            </a:solidFill>
          </p:grpSpPr>
          <p:sp>
            <p:nvSpPr>
              <p:cNvPr id="1367" name="Google Shape;11816;p57">
                <a:extLst>
                  <a:ext uri="{FF2B5EF4-FFF2-40B4-BE49-F238E27FC236}">
                    <a16:creationId xmlns:a16="http://schemas.microsoft.com/office/drawing/2014/main" id="{E9365EC1-D1E5-4D36-B89F-4388D17BB90D}"/>
                  </a:ext>
                </a:extLst>
              </p:cNvPr>
              <p:cNvSpPr/>
              <p:nvPr/>
            </p:nvSpPr>
            <p:spPr>
              <a:xfrm>
                <a:off x="1299146" y="3844414"/>
                <a:ext cx="321012" cy="313405"/>
              </a:xfrm>
              <a:custGeom>
                <a:avLst/>
                <a:gdLst/>
                <a:ahLst/>
                <a:cxnLst/>
                <a:rect l="l" t="t" r="r" b="b"/>
                <a:pathLst>
                  <a:path w="10086" h="9847" extrusionOk="0">
                    <a:moveTo>
                      <a:pt x="8728" y="1"/>
                    </a:moveTo>
                    <a:cubicBezTo>
                      <a:pt x="8383" y="1"/>
                      <a:pt x="8038" y="143"/>
                      <a:pt x="7787" y="405"/>
                    </a:cubicBezTo>
                    <a:lnTo>
                      <a:pt x="6847" y="1346"/>
                    </a:lnTo>
                    <a:cubicBezTo>
                      <a:pt x="6775" y="1417"/>
                      <a:pt x="6775" y="1525"/>
                      <a:pt x="6847" y="1596"/>
                    </a:cubicBezTo>
                    <a:cubicBezTo>
                      <a:pt x="6883" y="1632"/>
                      <a:pt x="6927" y="1650"/>
                      <a:pt x="6972" y="1650"/>
                    </a:cubicBezTo>
                    <a:cubicBezTo>
                      <a:pt x="7017" y="1650"/>
                      <a:pt x="7061" y="1632"/>
                      <a:pt x="7097" y="1596"/>
                    </a:cubicBezTo>
                    <a:lnTo>
                      <a:pt x="8038" y="667"/>
                    </a:lnTo>
                    <a:cubicBezTo>
                      <a:pt x="8228" y="465"/>
                      <a:pt x="8478" y="370"/>
                      <a:pt x="8728" y="370"/>
                    </a:cubicBezTo>
                    <a:cubicBezTo>
                      <a:pt x="8990" y="370"/>
                      <a:pt x="9252" y="465"/>
                      <a:pt x="9431" y="667"/>
                    </a:cubicBezTo>
                    <a:cubicBezTo>
                      <a:pt x="9633" y="858"/>
                      <a:pt x="9728" y="1108"/>
                      <a:pt x="9728" y="1358"/>
                    </a:cubicBezTo>
                    <a:cubicBezTo>
                      <a:pt x="9728" y="1620"/>
                      <a:pt x="9633" y="1882"/>
                      <a:pt x="9431" y="2060"/>
                    </a:cubicBezTo>
                    <a:lnTo>
                      <a:pt x="8157" y="3346"/>
                    </a:lnTo>
                    <a:cubicBezTo>
                      <a:pt x="8014" y="3025"/>
                      <a:pt x="7835" y="2751"/>
                      <a:pt x="7585" y="2489"/>
                    </a:cubicBezTo>
                    <a:cubicBezTo>
                      <a:pt x="7085" y="1995"/>
                      <a:pt x="6427" y="1748"/>
                      <a:pt x="5769" y="1748"/>
                    </a:cubicBezTo>
                    <a:cubicBezTo>
                      <a:pt x="5112" y="1748"/>
                      <a:pt x="4454" y="1995"/>
                      <a:pt x="3954" y="2489"/>
                    </a:cubicBezTo>
                    <a:lnTo>
                      <a:pt x="989" y="5454"/>
                    </a:lnTo>
                    <a:cubicBezTo>
                      <a:pt x="1" y="6454"/>
                      <a:pt x="1" y="8085"/>
                      <a:pt x="989" y="9085"/>
                    </a:cubicBezTo>
                    <a:cubicBezTo>
                      <a:pt x="1501" y="9597"/>
                      <a:pt x="2156" y="9847"/>
                      <a:pt x="2811" y="9847"/>
                    </a:cubicBezTo>
                    <a:cubicBezTo>
                      <a:pt x="3466" y="9847"/>
                      <a:pt x="4120" y="9597"/>
                      <a:pt x="4620" y="9085"/>
                    </a:cubicBezTo>
                    <a:lnTo>
                      <a:pt x="6204" y="7513"/>
                    </a:lnTo>
                    <a:cubicBezTo>
                      <a:pt x="6275" y="7430"/>
                      <a:pt x="6275" y="7323"/>
                      <a:pt x="6204" y="7251"/>
                    </a:cubicBezTo>
                    <a:cubicBezTo>
                      <a:pt x="6182" y="7243"/>
                      <a:pt x="6152" y="7237"/>
                      <a:pt x="6120" y="7237"/>
                    </a:cubicBezTo>
                    <a:cubicBezTo>
                      <a:pt x="6064" y="7237"/>
                      <a:pt x="5999" y="7254"/>
                      <a:pt x="5954" y="7299"/>
                    </a:cubicBezTo>
                    <a:lnTo>
                      <a:pt x="4370" y="8883"/>
                    </a:lnTo>
                    <a:cubicBezTo>
                      <a:pt x="3954" y="9299"/>
                      <a:pt x="3394" y="9537"/>
                      <a:pt x="2811" y="9537"/>
                    </a:cubicBezTo>
                    <a:cubicBezTo>
                      <a:pt x="2215" y="9537"/>
                      <a:pt x="1668" y="9311"/>
                      <a:pt x="1251" y="8883"/>
                    </a:cubicBezTo>
                    <a:cubicBezTo>
                      <a:pt x="382" y="8013"/>
                      <a:pt x="382" y="6597"/>
                      <a:pt x="1251" y="5739"/>
                    </a:cubicBezTo>
                    <a:lnTo>
                      <a:pt x="4204" y="2775"/>
                    </a:lnTo>
                    <a:cubicBezTo>
                      <a:pt x="4620" y="2358"/>
                      <a:pt x="5192" y="2120"/>
                      <a:pt x="5775" y="2120"/>
                    </a:cubicBezTo>
                    <a:cubicBezTo>
                      <a:pt x="6371" y="2120"/>
                      <a:pt x="6918" y="2346"/>
                      <a:pt x="7335" y="2775"/>
                    </a:cubicBezTo>
                    <a:cubicBezTo>
                      <a:pt x="7573" y="3013"/>
                      <a:pt x="7764" y="3310"/>
                      <a:pt x="7871" y="3644"/>
                    </a:cubicBezTo>
                    <a:lnTo>
                      <a:pt x="6478" y="5037"/>
                    </a:lnTo>
                    <a:cubicBezTo>
                      <a:pt x="6275" y="5227"/>
                      <a:pt x="6025" y="5335"/>
                      <a:pt x="5775" y="5335"/>
                    </a:cubicBezTo>
                    <a:cubicBezTo>
                      <a:pt x="5501" y="5335"/>
                      <a:pt x="5251" y="5227"/>
                      <a:pt x="5073" y="5037"/>
                    </a:cubicBezTo>
                    <a:cubicBezTo>
                      <a:pt x="4990" y="4942"/>
                      <a:pt x="4906" y="4834"/>
                      <a:pt x="4847" y="4703"/>
                    </a:cubicBezTo>
                    <a:cubicBezTo>
                      <a:pt x="4828" y="4639"/>
                      <a:pt x="4760" y="4596"/>
                      <a:pt x="4692" y="4596"/>
                    </a:cubicBezTo>
                    <a:cubicBezTo>
                      <a:pt x="4672" y="4596"/>
                      <a:pt x="4651" y="4600"/>
                      <a:pt x="4632" y="4608"/>
                    </a:cubicBezTo>
                    <a:cubicBezTo>
                      <a:pt x="4537" y="4632"/>
                      <a:pt x="4489" y="4739"/>
                      <a:pt x="4525" y="4823"/>
                    </a:cubicBezTo>
                    <a:cubicBezTo>
                      <a:pt x="4597" y="4989"/>
                      <a:pt x="4692" y="5144"/>
                      <a:pt x="4823" y="5275"/>
                    </a:cubicBezTo>
                    <a:cubicBezTo>
                      <a:pt x="5073" y="5525"/>
                      <a:pt x="5418" y="5680"/>
                      <a:pt x="5775" y="5680"/>
                    </a:cubicBezTo>
                    <a:cubicBezTo>
                      <a:pt x="6133" y="5680"/>
                      <a:pt x="6478" y="5537"/>
                      <a:pt x="6728" y="5275"/>
                    </a:cubicBezTo>
                    <a:lnTo>
                      <a:pt x="9681" y="2310"/>
                    </a:lnTo>
                    <a:cubicBezTo>
                      <a:pt x="9943" y="2060"/>
                      <a:pt x="10085" y="1715"/>
                      <a:pt x="10085" y="1358"/>
                    </a:cubicBezTo>
                    <a:cubicBezTo>
                      <a:pt x="10085" y="1001"/>
                      <a:pt x="9954" y="655"/>
                      <a:pt x="9681" y="405"/>
                    </a:cubicBezTo>
                    <a:cubicBezTo>
                      <a:pt x="9431" y="155"/>
                      <a:pt x="9085" y="1"/>
                      <a:pt x="872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68" name="Google Shape;11817;p57">
                <a:extLst>
                  <a:ext uri="{FF2B5EF4-FFF2-40B4-BE49-F238E27FC236}">
                    <a16:creationId xmlns:a16="http://schemas.microsoft.com/office/drawing/2014/main" id="{E627851A-A421-42D2-BBE8-B4FC69D69E6B}"/>
                  </a:ext>
                </a:extLst>
              </p:cNvPr>
              <p:cNvSpPr/>
              <p:nvPr/>
            </p:nvSpPr>
            <p:spPr>
              <a:xfrm>
                <a:off x="1345391" y="3806507"/>
                <a:ext cx="321744" cy="313819"/>
              </a:xfrm>
              <a:custGeom>
                <a:avLst/>
                <a:gdLst/>
                <a:ahLst/>
                <a:cxnLst/>
                <a:rect l="l" t="t" r="r" b="b"/>
                <a:pathLst>
                  <a:path w="10109" h="9860" extrusionOk="0">
                    <a:moveTo>
                      <a:pt x="7281" y="1"/>
                    </a:moveTo>
                    <a:cubicBezTo>
                      <a:pt x="6623" y="1"/>
                      <a:pt x="5965" y="251"/>
                      <a:pt x="5465" y="751"/>
                    </a:cubicBezTo>
                    <a:lnTo>
                      <a:pt x="3894" y="2335"/>
                    </a:lnTo>
                    <a:cubicBezTo>
                      <a:pt x="3810" y="2406"/>
                      <a:pt x="3810" y="2513"/>
                      <a:pt x="3894" y="2585"/>
                    </a:cubicBezTo>
                    <a:cubicBezTo>
                      <a:pt x="3929" y="2620"/>
                      <a:pt x="3974" y="2638"/>
                      <a:pt x="4019" y="2638"/>
                    </a:cubicBezTo>
                    <a:cubicBezTo>
                      <a:pt x="4063" y="2638"/>
                      <a:pt x="4108" y="2620"/>
                      <a:pt x="4144" y="2585"/>
                    </a:cubicBezTo>
                    <a:lnTo>
                      <a:pt x="5715" y="1001"/>
                    </a:lnTo>
                    <a:cubicBezTo>
                      <a:pt x="6150" y="572"/>
                      <a:pt x="6721" y="358"/>
                      <a:pt x="7291" y="358"/>
                    </a:cubicBezTo>
                    <a:cubicBezTo>
                      <a:pt x="7861" y="358"/>
                      <a:pt x="8430" y="572"/>
                      <a:pt x="8859" y="1001"/>
                    </a:cubicBezTo>
                    <a:cubicBezTo>
                      <a:pt x="9728" y="1870"/>
                      <a:pt x="9728" y="3287"/>
                      <a:pt x="8859" y="4144"/>
                    </a:cubicBezTo>
                    <a:lnTo>
                      <a:pt x="5882" y="7097"/>
                    </a:lnTo>
                    <a:cubicBezTo>
                      <a:pt x="5465" y="7514"/>
                      <a:pt x="4894" y="7752"/>
                      <a:pt x="4322" y="7752"/>
                    </a:cubicBezTo>
                    <a:cubicBezTo>
                      <a:pt x="3727" y="7752"/>
                      <a:pt x="3179" y="7526"/>
                      <a:pt x="2763" y="7097"/>
                    </a:cubicBezTo>
                    <a:cubicBezTo>
                      <a:pt x="2513" y="6859"/>
                      <a:pt x="2322" y="6561"/>
                      <a:pt x="2215" y="6228"/>
                    </a:cubicBezTo>
                    <a:lnTo>
                      <a:pt x="3620" y="4835"/>
                    </a:lnTo>
                    <a:cubicBezTo>
                      <a:pt x="3810" y="4632"/>
                      <a:pt x="4060" y="4537"/>
                      <a:pt x="4322" y="4537"/>
                    </a:cubicBezTo>
                    <a:cubicBezTo>
                      <a:pt x="4584" y="4537"/>
                      <a:pt x="4834" y="4632"/>
                      <a:pt x="5013" y="4835"/>
                    </a:cubicBezTo>
                    <a:cubicBezTo>
                      <a:pt x="5108" y="4918"/>
                      <a:pt x="5180" y="5037"/>
                      <a:pt x="5239" y="5156"/>
                    </a:cubicBezTo>
                    <a:cubicBezTo>
                      <a:pt x="5268" y="5232"/>
                      <a:pt x="5334" y="5271"/>
                      <a:pt x="5409" y="5271"/>
                    </a:cubicBezTo>
                    <a:cubicBezTo>
                      <a:pt x="5427" y="5271"/>
                      <a:pt x="5446" y="5268"/>
                      <a:pt x="5465" y="5263"/>
                    </a:cubicBezTo>
                    <a:cubicBezTo>
                      <a:pt x="5549" y="5228"/>
                      <a:pt x="5596" y="5132"/>
                      <a:pt x="5572" y="5037"/>
                    </a:cubicBezTo>
                    <a:cubicBezTo>
                      <a:pt x="5489" y="4871"/>
                      <a:pt x="5406" y="4728"/>
                      <a:pt x="5275" y="4597"/>
                    </a:cubicBezTo>
                    <a:cubicBezTo>
                      <a:pt x="5013" y="4335"/>
                      <a:pt x="4680" y="4192"/>
                      <a:pt x="4322" y="4192"/>
                    </a:cubicBezTo>
                    <a:cubicBezTo>
                      <a:pt x="3965" y="4192"/>
                      <a:pt x="3620" y="4323"/>
                      <a:pt x="3370" y="4597"/>
                    </a:cubicBezTo>
                    <a:lnTo>
                      <a:pt x="1917" y="6037"/>
                    </a:lnTo>
                    <a:cubicBezTo>
                      <a:pt x="1893" y="6049"/>
                      <a:pt x="1882" y="6061"/>
                      <a:pt x="1870" y="6097"/>
                    </a:cubicBezTo>
                    <a:lnTo>
                      <a:pt x="405" y="7549"/>
                    </a:lnTo>
                    <a:cubicBezTo>
                      <a:pt x="155" y="7811"/>
                      <a:pt x="0" y="8145"/>
                      <a:pt x="0" y="8502"/>
                    </a:cubicBezTo>
                    <a:cubicBezTo>
                      <a:pt x="0" y="8859"/>
                      <a:pt x="131" y="9204"/>
                      <a:pt x="405" y="9454"/>
                    </a:cubicBezTo>
                    <a:cubicBezTo>
                      <a:pt x="655" y="9716"/>
                      <a:pt x="1000" y="9859"/>
                      <a:pt x="1358" y="9859"/>
                    </a:cubicBezTo>
                    <a:cubicBezTo>
                      <a:pt x="1715" y="9859"/>
                      <a:pt x="2060" y="9728"/>
                      <a:pt x="2310" y="9454"/>
                    </a:cubicBezTo>
                    <a:lnTo>
                      <a:pt x="3251" y="8526"/>
                    </a:lnTo>
                    <a:cubicBezTo>
                      <a:pt x="3322" y="8442"/>
                      <a:pt x="3322" y="8347"/>
                      <a:pt x="3251" y="8264"/>
                    </a:cubicBezTo>
                    <a:cubicBezTo>
                      <a:pt x="3209" y="8228"/>
                      <a:pt x="3164" y="8210"/>
                      <a:pt x="3120" y="8210"/>
                    </a:cubicBezTo>
                    <a:cubicBezTo>
                      <a:pt x="3075" y="8210"/>
                      <a:pt x="3030" y="8228"/>
                      <a:pt x="2989" y="8264"/>
                    </a:cubicBezTo>
                    <a:lnTo>
                      <a:pt x="2060" y="9204"/>
                    </a:lnTo>
                    <a:cubicBezTo>
                      <a:pt x="1858" y="9395"/>
                      <a:pt x="1608" y="9502"/>
                      <a:pt x="1358" y="9502"/>
                    </a:cubicBezTo>
                    <a:cubicBezTo>
                      <a:pt x="1108" y="9502"/>
                      <a:pt x="834" y="9395"/>
                      <a:pt x="655" y="9204"/>
                    </a:cubicBezTo>
                    <a:cubicBezTo>
                      <a:pt x="465" y="9014"/>
                      <a:pt x="358" y="8764"/>
                      <a:pt x="358" y="8502"/>
                    </a:cubicBezTo>
                    <a:cubicBezTo>
                      <a:pt x="358" y="8252"/>
                      <a:pt x="465" y="7990"/>
                      <a:pt x="655" y="7811"/>
                    </a:cubicBezTo>
                    <a:lnTo>
                      <a:pt x="1941" y="6526"/>
                    </a:lnTo>
                    <a:cubicBezTo>
                      <a:pt x="2072" y="6835"/>
                      <a:pt x="2251" y="7121"/>
                      <a:pt x="2501" y="7371"/>
                    </a:cubicBezTo>
                    <a:cubicBezTo>
                      <a:pt x="3001" y="7859"/>
                      <a:pt x="3632" y="8133"/>
                      <a:pt x="4322" y="8133"/>
                    </a:cubicBezTo>
                    <a:cubicBezTo>
                      <a:pt x="5001" y="8133"/>
                      <a:pt x="5656" y="7871"/>
                      <a:pt x="6132" y="7371"/>
                    </a:cubicBezTo>
                    <a:lnTo>
                      <a:pt x="9097" y="4418"/>
                    </a:lnTo>
                    <a:cubicBezTo>
                      <a:pt x="10109" y="3382"/>
                      <a:pt x="10109" y="1751"/>
                      <a:pt x="9097" y="751"/>
                    </a:cubicBezTo>
                    <a:cubicBezTo>
                      <a:pt x="8597" y="251"/>
                      <a:pt x="7939" y="1"/>
                      <a:pt x="72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42" name="组合 1441">
            <a:extLst>
              <a:ext uri="{FF2B5EF4-FFF2-40B4-BE49-F238E27FC236}">
                <a16:creationId xmlns:a16="http://schemas.microsoft.com/office/drawing/2014/main" id="{50A87F14-9D3F-47C4-8F37-846ED7A4B674}"/>
              </a:ext>
            </a:extLst>
          </p:cNvPr>
          <p:cNvGrpSpPr/>
          <p:nvPr/>
        </p:nvGrpSpPr>
        <p:grpSpPr>
          <a:xfrm>
            <a:off x="4982875" y="1351537"/>
            <a:ext cx="462536" cy="4256050"/>
            <a:chOff x="4773093" y="1402145"/>
            <a:chExt cx="518916" cy="4774821"/>
          </a:xfrm>
        </p:grpSpPr>
        <p:grpSp>
          <p:nvGrpSpPr>
            <p:cNvPr id="650" name="Google Shape;11099;p57">
              <a:extLst>
                <a:ext uri="{FF2B5EF4-FFF2-40B4-BE49-F238E27FC236}">
                  <a16:creationId xmlns:a16="http://schemas.microsoft.com/office/drawing/2014/main" id="{829D052A-3D55-4F09-8E7F-86AAEDCF57B6}"/>
                </a:ext>
              </a:extLst>
            </p:cNvPr>
            <p:cNvGrpSpPr/>
            <p:nvPr/>
          </p:nvGrpSpPr>
          <p:grpSpPr>
            <a:xfrm>
              <a:off x="4799107" y="1402145"/>
              <a:ext cx="466888" cy="465912"/>
              <a:chOff x="3541011" y="1508594"/>
              <a:chExt cx="350166" cy="349434"/>
            </a:xfrm>
            <a:solidFill>
              <a:schemeClr val="tx1"/>
            </a:solidFill>
          </p:grpSpPr>
          <p:sp>
            <p:nvSpPr>
              <p:cNvPr id="651" name="Google Shape;11100;p57">
                <a:extLst>
                  <a:ext uri="{FF2B5EF4-FFF2-40B4-BE49-F238E27FC236}">
                    <a16:creationId xmlns:a16="http://schemas.microsoft.com/office/drawing/2014/main" id="{A44BC371-2423-4475-AB38-60708B92D7EF}"/>
                  </a:ext>
                </a:extLst>
              </p:cNvPr>
              <p:cNvSpPr/>
              <p:nvPr/>
            </p:nvSpPr>
            <p:spPr>
              <a:xfrm>
                <a:off x="3600879" y="1568270"/>
                <a:ext cx="230049" cy="289758"/>
              </a:xfrm>
              <a:custGeom>
                <a:avLst/>
                <a:gdLst/>
                <a:ahLst/>
                <a:cxnLst/>
                <a:rect l="l" t="t" r="r" b="b"/>
                <a:pathLst>
                  <a:path w="7228" h="9104" extrusionOk="0">
                    <a:moveTo>
                      <a:pt x="3810" y="3781"/>
                    </a:moveTo>
                    <a:cubicBezTo>
                      <a:pt x="4001" y="3781"/>
                      <a:pt x="4156" y="3936"/>
                      <a:pt x="4156" y="4138"/>
                    </a:cubicBezTo>
                    <a:lnTo>
                      <a:pt x="4156" y="4472"/>
                    </a:lnTo>
                    <a:cubicBezTo>
                      <a:pt x="4144" y="4757"/>
                      <a:pt x="3906" y="4995"/>
                      <a:pt x="3632" y="4995"/>
                    </a:cubicBezTo>
                    <a:cubicBezTo>
                      <a:pt x="3334" y="4995"/>
                      <a:pt x="3108" y="4757"/>
                      <a:pt x="3108" y="4472"/>
                    </a:cubicBezTo>
                    <a:lnTo>
                      <a:pt x="3108" y="4138"/>
                    </a:lnTo>
                    <a:cubicBezTo>
                      <a:pt x="3108" y="3936"/>
                      <a:pt x="3275" y="3781"/>
                      <a:pt x="3465" y="3781"/>
                    </a:cubicBezTo>
                    <a:close/>
                    <a:moveTo>
                      <a:pt x="3787" y="5329"/>
                    </a:moveTo>
                    <a:lnTo>
                      <a:pt x="3787" y="5400"/>
                    </a:lnTo>
                    <a:cubicBezTo>
                      <a:pt x="3810" y="5460"/>
                      <a:pt x="3822" y="5519"/>
                      <a:pt x="3846" y="5567"/>
                    </a:cubicBezTo>
                    <a:lnTo>
                      <a:pt x="3632" y="5781"/>
                    </a:lnTo>
                    <a:lnTo>
                      <a:pt x="3596" y="5781"/>
                    </a:lnTo>
                    <a:lnTo>
                      <a:pt x="3370" y="5567"/>
                    </a:lnTo>
                    <a:cubicBezTo>
                      <a:pt x="3406" y="5519"/>
                      <a:pt x="3417" y="5460"/>
                      <a:pt x="3417" y="5400"/>
                    </a:cubicBezTo>
                    <a:lnTo>
                      <a:pt x="3417" y="5329"/>
                    </a:lnTo>
                    <a:close/>
                    <a:moveTo>
                      <a:pt x="3617" y="361"/>
                    </a:moveTo>
                    <a:cubicBezTo>
                      <a:pt x="4471" y="361"/>
                      <a:pt x="5286" y="670"/>
                      <a:pt x="5918" y="1257"/>
                    </a:cubicBezTo>
                    <a:cubicBezTo>
                      <a:pt x="6573" y="1888"/>
                      <a:pt x="6942" y="2733"/>
                      <a:pt x="6942" y="3638"/>
                    </a:cubicBezTo>
                    <a:cubicBezTo>
                      <a:pt x="6906" y="4281"/>
                      <a:pt x="6692" y="4936"/>
                      <a:pt x="6323" y="5484"/>
                    </a:cubicBezTo>
                    <a:cubicBezTo>
                      <a:pt x="5953" y="6019"/>
                      <a:pt x="5430" y="6436"/>
                      <a:pt x="4822" y="6674"/>
                    </a:cubicBezTo>
                    <a:cubicBezTo>
                      <a:pt x="4620" y="6758"/>
                      <a:pt x="4501" y="6948"/>
                      <a:pt x="4501" y="7139"/>
                    </a:cubicBezTo>
                    <a:lnTo>
                      <a:pt x="4501" y="7591"/>
                    </a:lnTo>
                    <a:cubicBezTo>
                      <a:pt x="4501" y="7662"/>
                      <a:pt x="4489" y="7722"/>
                      <a:pt x="4441" y="7781"/>
                    </a:cubicBezTo>
                    <a:lnTo>
                      <a:pt x="4287" y="8032"/>
                    </a:lnTo>
                    <a:cubicBezTo>
                      <a:pt x="4263" y="8043"/>
                      <a:pt x="4251" y="8079"/>
                      <a:pt x="4251" y="8091"/>
                    </a:cubicBezTo>
                    <a:lnTo>
                      <a:pt x="3025" y="8091"/>
                    </a:lnTo>
                    <a:cubicBezTo>
                      <a:pt x="3013" y="8079"/>
                      <a:pt x="3013" y="8043"/>
                      <a:pt x="3001" y="8032"/>
                    </a:cubicBezTo>
                    <a:lnTo>
                      <a:pt x="2834" y="7781"/>
                    </a:lnTo>
                    <a:cubicBezTo>
                      <a:pt x="2786" y="7722"/>
                      <a:pt x="2775" y="7651"/>
                      <a:pt x="2775" y="7591"/>
                    </a:cubicBezTo>
                    <a:lnTo>
                      <a:pt x="2775" y="6067"/>
                    </a:lnTo>
                    <a:cubicBezTo>
                      <a:pt x="2775" y="5996"/>
                      <a:pt x="2822" y="5936"/>
                      <a:pt x="2882" y="5900"/>
                    </a:cubicBezTo>
                    <a:lnTo>
                      <a:pt x="3167" y="5769"/>
                    </a:lnTo>
                    <a:lnTo>
                      <a:pt x="3417" y="6019"/>
                    </a:lnTo>
                    <a:cubicBezTo>
                      <a:pt x="3477" y="6079"/>
                      <a:pt x="3560" y="6127"/>
                      <a:pt x="3656" y="6127"/>
                    </a:cubicBezTo>
                    <a:cubicBezTo>
                      <a:pt x="3751" y="6127"/>
                      <a:pt x="3834" y="6103"/>
                      <a:pt x="3894" y="6019"/>
                    </a:cubicBezTo>
                    <a:lnTo>
                      <a:pt x="4144" y="5769"/>
                    </a:lnTo>
                    <a:lnTo>
                      <a:pt x="4429" y="5900"/>
                    </a:lnTo>
                    <a:cubicBezTo>
                      <a:pt x="4489" y="5936"/>
                      <a:pt x="4537" y="5996"/>
                      <a:pt x="4537" y="6067"/>
                    </a:cubicBezTo>
                    <a:lnTo>
                      <a:pt x="4537" y="6198"/>
                    </a:lnTo>
                    <a:cubicBezTo>
                      <a:pt x="4537" y="6293"/>
                      <a:pt x="4608" y="6365"/>
                      <a:pt x="4703" y="6365"/>
                    </a:cubicBezTo>
                    <a:cubicBezTo>
                      <a:pt x="4787" y="6365"/>
                      <a:pt x="4858" y="6293"/>
                      <a:pt x="4858" y="6198"/>
                    </a:cubicBezTo>
                    <a:lnTo>
                      <a:pt x="4858" y="6067"/>
                    </a:lnTo>
                    <a:cubicBezTo>
                      <a:pt x="4858" y="5877"/>
                      <a:pt x="4763" y="5698"/>
                      <a:pt x="4584" y="5626"/>
                    </a:cubicBezTo>
                    <a:lnTo>
                      <a:pt x="4179" y="5412"/>
                    </a:lnTo>
                    <a:lnTo>
                      <a:pt x="4179" y="5400"/>
                    </a:lnTo>
                    <a:lnTo>
                      <a:pt x="4179" y="5162"/>
                    </a:lnTo>
                    <a:cubicBezTo>
                      <a:pt x="4382" y="5007"/>
                      <a:pt x="4525" y="4757"/>
                      <a:pt x="4525" y="4472"/>
                    </a:cubicBezTo>
                    <a:lnTo>
                      <a:pt x="4525" y="4138"/>
                    </a:lnTo>
                    <a:cubicBezTo>
                      <a:pt x="4525" y="3757"/>
                      <a:pt x="4227" y="3448"/>
                      <a:pt x="3834" y="3448"/>
                    </a:cubicBezTo>
                    <a:lnTo>
                      <a:pt x="3489" y="3448"/>
                    </a:lnTo>
                    <a:cubicBezTo>
                      <a:pt x="3120" y="3448"/>
                      <a:pt x="2810" y="3745"/>
                      <a:pt x="2810" y="4138"/>
                    </a:cubicBezTo>
                    <a:lnTo>
                      <a:pt x="2810" y="4472"/>
                    </a:lnTo>
                    <a:cubicBezTo>
                      <a:pt x="2810" y="4757"/>
                      <a:pt x="2941" y="4995"/>
                      <a:pt x="3156" y="5162"/>
                    </a:cubicBezTo>
                    <a:lnTo>
                      <a:pt x="3156" y="5400"/>
                    </a:lnTo>
                    <a:lnTo>
                      <a:pt x="3156" y="5412"/>
                    </a:lnTo>
                    <a:lnTo>
                      <a:pt x="2751" y="5626"/>
                    </a:lnTo>
                    <a:cubicBezTo>
                      <a:pt x="2572" y="5710"/>
                      <a:pt x="2465" y="5877"/>
                      <a:pt x="2465" y="6067"/>
                    </a:cubicBezTo>
                    <a:lnTo>
                      <a:pt x="2465" y="6674"/>
                    </a:lnTo>
                    <a:cubicBezTo>
                      <a:pt x="1882" y="6460"/>
                      <a:pt x="1381" y="6055"/>
                      <a:pt x="1012" y="5567"/>
                    </a:cubicBezTo>
                    <a:cubicBezTo>
                      <a:pt x="572" y="4984"/>
                      <a:pt x="369" y="4281"/>
                      <a:pt x="381" y="3567"/>
                    </a:cubicBezTo>
                    <a:cubicBezTo>
                      <a:pt x="393" y="2745"/>
                      <a:pt x="727" y="1959"/>
                      <a:pt x="1310" y="1364"/>
                    </a:cubicBezTo>
                    <a:cubicBezTo>
                      <a:pt x="1882" y="769"/>
                      <a:pt x="2655" y="412"/>
                      <a:pt x="3477" y="364"/>
                    </a:cubicBezTo>
                    <a:cubicBezTo>
                      <a:pt x="3524" y="362"/>
                      <a:pt x="3571" y="361"/>
                      <a:pt x="3617" y="361"/>
                    </a:cubicBezTo>
                    <a:close/>
                    <a:moveTo>
                      <a:pt x="4144" y="8424"/>
                    </a:moveTo>
                    <a:lnTo>
                      <a:pt x="4144" y="8782"/>
                    </a:lnTo>
                    <a:lnTo>
                      <a:pt x="3108" y="8794"/>
                    </a:lnTo>
                    <a:cubicBezTo>
                      <a:pt x="3108" y="8794"/>
                      <a:pt x="3096" y="8794"/>
                      <a:pt x="3096" y="8782"/>
                    </a:cubicBezTo>
                    <a:lnTo>
                      <a:pt x="3096" y="8424"/>
                    </a:lnTo>
                    <a:close/>
                    <a:moveTo>
                      <a:pt x="3635" y="0"/>
                    </a:moveTo>
                    <a:cubicBezTo>
                      <a:pt x="3563" y="0"/>
                      <a:pt x="3490" y="2"/>
                      <a:pt x="3417" y="7"/>
                    </a:cubicBezTo>
                    <a:cubicBezTo>
                      <a:pt x="2513" y="54"/>
                      <a:pt x="1667" y="435"/>
                      <a:pt x="1024" y="1114"/>
                    </a:cubicBezTo>
                    <a:cubicBezTo>
                      <a:pt x="381" y="1769"/>
                      <a:pt x="24" y="2626"/>
                      <a:pt x="12" y="3531"/>
                    </a:cubicBezTo>
                    <a:cubicBezTo>
                      <a:pt x="0" y="4341"/>
                      <a:pt x="238" y="5103"/>
                      <a:pt x="691" y="5734"/>
                    </a:cubicBezTo>
                    <a:cubicBezTo>
                      <a:pt x="1131" y="6317"/>
                      <a:pt x="1739" y="6781"/>
                      <a:pt x="2405" y="7019"/>
                    </a:cubicBezTo>
                    <a:lnTo>
                      <a:pt x="2405" y="7603"/>
                    </a:lnTo>
                    <a:cubicBezTo>
                      <a:pt x="2405" y="7734"/>
                      <a:pt x="2453" y="7865"/>
                      <a:pt x="2524" y="7972"/>
                    </a:cubicBezTo>
                    <a:lnTo>
                      <a:pt x="2691" y="8222"/>
                    </a:lnTo>
                    <a:cubicBezTo>
                      <a:pt x="2739" y="8282"/>
                      <a:pt x="2751" y="8353"/>
                      <a:pt x="2751" y="8413"/>
                    </a:cubicBezTo>
                    <a:lnTo>
                      <a:pt x="2751" y="8770"/>
                    </a:lnTo>
                    <a:cubicBezTo>
                      <a:pt x="2751" y="8948"/>
                      <a:pt x="2894" y="9103"/>
                      <a:pt x="3072" y="9103"/>
                    </a:cubicBezTo>
                    <a:lnTo>
                      <a:pt x="4108" y="9103"/>
                    </a:lnTo>
                    <a:cubicBezTo>
                      <a:pt x="4287" y="9103"/>
                      <a:pt x="4429" y="8948"/>
                      <a:pt x="4429" y="8770"/>
                    </a:cubicBezTo>
                    <a:lnTo>
                      <a:pt x="4429" y="8413"/>
                    </a:lnTo>
                    <a:cubicBezTo>
                      <a:pt x="4429" y="8341"/>
                      <a:pt x="4441" y="8282"/>
                      <a:pt x="4489" y="8222"/>
                    </a:cubicBezTo>
                    <a:lnTo>
                      <a:pt x="4656" y="7972"/>
                    </a:lnTo>
                    <a:cubicBezTo>
                      <a:pt x="4727" y="7865"/>
                      <a:pt x="4775" y="7734"/>
                      <a:pt x="4775" y="7603"/>
                    </a:cubicBezTo>
                    <a:lnTo>
                      <a:pt x="4775" y="7150"/>
                    </a:lnTo>
                    <a:cubicBezTo>
                      <a:pt x="4775" y="7079"/>
                      <a:pt x="4822" y="7008"/>
                      <a:pt x="4894" y="6984"/>
                    </a:cubicBezTo>
                    <a:cubicBezTo>
                      <a:pt x="5561" y="6734"/>
                      <a:pt x="6132" y="6269"/>
                      <a:pt x="6549" y="5698"/>
                    </a:cubicBezTo>
                    <a:cubicBezTo>
                      <a:pt x="6966" y="5079"/>
                      <a:pt x="7180" y="4388"/>
                      <a:pt x="7180" y="3638"/>
                    </a:cubicBezTo>
                    <a:cubicBezTo>
                      <a:pt x="7227" y="2614"/>
                      <a:pt x="6823" y="1674"/>
                      <a:pt x="6096" y="995"/>
                    </a:cubicBezTo>
                    <a:cubicBezTo>
                      <a:pt x="5422" y="354"/>
                      <a:pt x="4564" y="0"/>
                      <a:pt x="363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52" name="Google Shape;11101;p57">
                <a:extLst>
                  <a:ext uri="{FF2B5EF4-FFF2-40B4-BE49-F238E27FC236}">
                    <a16:creationId xmlns:a16="http://schemas.microsoft.com/office/drawing/2014/main" id="{47F0BC63-D08A-4AD1-82BA-AE991CEE78C2}"/>
                  </a:ext>
                </a:extLst>
              </p:cNvPr>
              <p:cNvSpPr/>
              <p:nvPr/>
            </p:nvSpPr>
            <p:spPr>
              <a:xfrm>
                <a:off x="3541011" y="1677980"/>
                <a:ext cx="48919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334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1369" y="334"/>
                    </a:lnTo>
                    <a:cubicBezTo>
                      <a:pt x="1465" y="334"/>
                      <a:pt x="1536" y="251"/>
                      <a:pt x="1536" y="167"/>
                    </a:cubicBezTo>
                    <a:cubicBezTo>
                      <a:pt x="1536" y="72"/>
                      <a:pt x="1465" y="1"/>
                      <a:pt x="136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53" name="Google Shape;11102;p57">
                <a:extLst>
                  <a:ext uri="{FF2B5EF4-FFF2-40B4-BE49-F238E27FC236}">
                    <a16:creationId xmlns:a16="http://schemas.microsoft.com/office/drawing/2014/main" id="{29D8A9BF-08A3-40E3-A449-2045D718FE2E}"/>
                  </a:ext>
                </a:extLst>
              </p:cNvPr>
              <p:cNvSpPr/>
              <p:nvPr/>
            </p:nvSpPr>
            <p:spPr>
              <a:xfrm>
                <a:off x="3842259" y="1677980"/>
                <a:ext cx="48919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334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34"/>
                      <a:pt x="167" y="334"/>
                    </a:cubicBezTo>
                    <a:lnTo>
                      <a:pt x="1370" y="334"/>
                    </a:lnTo>
                    <a:cubicBezTo>
                      <a:pt x="1465" y="334"/>
                      <a:pt x="1537" y="251"/>
                      <a:pt x="1537" y="167"/>
                    </a:cubicBezTo>
                    <a:cubicBezTo>
                      <a:pt x="1537" y="72"/>
                      <a:pt x="1465" y="1"/>
                      <a:pt x="137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54" name="Google Shape;11103;p57">
                <a:extLst>
                  <a:ext uri="{FF2B5EF4-FFF2-40B4-BE49-F238E27FC236}">
                    <a16:creationId xmlns:a16="http://schemas.microsoft.com/office/drawing/2014/main" id="{390AD480-00E4-45DB-B746-20368E6D74DA}"/>
                  </a:ext>
                </a:extLst>
              </p:cNvPr>
              <p:cNvSpPr/>
              <p:nvPr/>
            </p:nvSpPr>
            <p:spPr>
              <a:xfrm>
                <a:off x="3711161" y="1508594"/>
                <a:ext cx="10248" cy="4853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52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55"/>
                    </a:cubicBezTo>
                    <a:lnTo>
                      <a:pt x="0" y="1370"/>
                    </a:lnTo>
                    <a:cubicBezTo>
                      <a:pt x="0" y="1453"/>
                      <a:pt x="72" y="1525"/>
                      <a:pt x="167" y="1525"/>
                    </a:cubicBezTo>
                    <a:cubicBezTo>
                      <a:pt x="250" y="1525"/>
                      <a:pt x="322" y="1453"/>
                      <a:pt x="322" y="1370"/>
                    </a:cubicBezTo>
                    <a:lnTo>
                      <a:pt x="322" y="155"/>
                    </a:lnTo>
                    <a:cubicBezTo>
                      <a:pt x="310" y="60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55" name="Google Shape;11104;p57">
                <a:extLst>
                  <a:ext uri="{FF2B5EF4-FFF2-40B4-BE49-F238E27FC236}">
                    <a16:creationId xmlns:a16="http://schemas.microsoft.com/office/drawing/2014/main" id="{FA14F890-2B03-4A42-9D68-FDEAA13027A5}"/>
                  </a:ext>
                </a:extLst>
              </p:cNvPr>
              <p:cNvSpPr/>
              <p:nvPr/>
            </p:nvSpPr>
            <p:spPr>
              <a:xfrm>
                <a:off x="3633470" y="1792018"/>
                <a:ext cx="22757" cy="2924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919" extrusionOk="0">
                    <a:moveTo>
                      <a:pt x="525" y="1"/>
                    </a:moveTo>
                    <a:cubicBezTo>
                      <a:pt x="470" y="1"/>
                      <a:pt x="413" y="30"/>
                      <a:pt x="381" y="85"/>
                    </a:cubicBezTo>
                    <a:lnTo>
                      <a:pt x="48" y="680"/>
                    </a:lnTo>
                    <a:cubicBezTo>
                      <a:pt x="0" y="751"/>
                      <a:pt x="24" y="859"/>
                      <a:pt x="107" y="894"/>
                    </a:cubicBezTo>
                    <a:cubicBezTo>
                      <a:pt x="131" y="918"/>
                      <a:pt x="167" y="918"/>
                      <a:pt x="179" y="918"/>
                    </a:cubicBezTo>
                    <a:cubicBezTo>
                      <a:pt x="238" y="918"/>
                      <a:pt x="286" y="882"/>
                      <a:pt x="310" y="835"/>
                    </a:cubicBezTo>
                    <a:lnTo>
                      <a:pt x="655" y="240"/>
                    </a:lnTo>
                    <a:cubicBezTo>
                      <a:pt x="715" y="156"/>
                      <a:pt x="679" y="61"/>
                      <a:pt x="608" y="25"/>
                    </a:cubicBezTo>
                    <a:cubicBezTo>
                      <a:pt x="583" y="9"/>
                      <a:pt x="554" y="1"/>
                      <a:pt x="5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56" name="Google Shape;11105;p57">
                <a:extLst>
                  <a:ext uri="{FF2B5EF4-FFF2-40B4-BE49-F238E27FC236}">
                    <a16:creationId xmlns:a16="http://schemas.microsoft.com/office/drawing/2014/main" id="{C33954F9-2BFA-494B-B4D8-1343FE8851E5}"/>
                  </a:ext>
                </a:extLst>
              </p:cNvPr>
              <p:cNvSpPr/>
              <p:nvPr/>
            </p:nvSpPr>
            <p:spPr>
              <a:xfrm>
                <a:off x="3775962" y="1545195"/>
                <a:ext cx="22757" cy="2899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911" extrusionOk="0">
                    <a:moveTo>
                      <a:pt x="534" y="1"/>
                    </a:moveTo>
                    <a:cubicBezTo>
                      <a:pt x="476" y="1"/>
                      <a:pt x="418" y="28"/>
                      <a:pt x="393" y="77"/>
                    </a:cubicBezTo>
                    <a:lnTo>
                      <a:pt x="48" y="672"/>
                    </a:lnTo>
                    <a:cubicBezTo>
                      <a:pt x="0" y="744"/>
                      <a:pt x="36" y="851"/>
                      <a:pt x="107" y="898"/>
                    </a:cubicBezTo>
                    <a:cubicBezTo>
                      <a:pt x="131" y="910"/>
                      <a:pt x="167" y="910"/>
                      <a:pt x="179" y="910"/>
                    </a:cubicBezTo>
                    <a:cubicBezTo>
                      <a:pt x="238" y="910"/>
                      <a:pt x="286" y="887"/>
                      <a:pt x="310" y="839"/>
                    </a:cubicBezTo>
                    <a:lnTo>
                      <a:pt x="655" y="244"/>
                    </a:lnTo>
                    <a:cubicBezTo>
                      <a:pt x="714" y="172"/>
                      <a:pt x="691" y="65"/>
                      <a:pt x="607" y="17"/>
                    </a:cubicBezTo>
                    <a:cubicBezTo>
                      <a:pt x="585" y="6"/>
                      <a:pt x="560" y="1"/>
                      <a:pt x="5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57" name="Google Shape;11106;p57">
                <a:extLst>
                  <a:ext uri="{FF2B5EF4-FFF2-40B4-BE49-F238E27FC236}">
                    <a16:creationId xmlns:a16="http://schemas.microsoft.com/office/drawing/2014/main" id="{22A8DFEA-9633-47CC-BF73-B39CDE0F3108}"/>
                  </a:ext>
                </a:extLst>
              </p:cNvPr>
              <p:cNvSpPr/>
              <p:nvPr/>
            </p:nvSpPr>
            <p:spPr>
              <a:xfrm>
                <a:off x="3577390" y="1601498"/>
                <a:ext cx="31095" cy="21197"/>
              </a:xfrm>
              <a:custGeom>
                <a:avLst/>
                <a:gdLst/>
                <a:ahLst/>
                <a:cxnLst/>
                <a:rect l="l" t="t" r="r" b="b"/>
                <a:pathLst>
                  <a:path w="977" h="666" extrusionOk="0">
                    <a:moveTo>
                      <a:pt x="199" y="1"/>
                    </a:moveTo>
                    <a:cubicBezTo>
                      <a:pt x="141" y="1"/>
                      <a:pt x="80" y="33"/>
                      <a:pt x="48" y="82"/>
                    </a:cubicBezTo>
                    <a:cubicBezTo>
                      <a:pt x="0" y="153"/>
                      <a:pt x="36" y="261"/>
                      <a:pt x="107" y="308"/>
                    </a:cubicBezTo>
                    <a:lnTo>
                      <a:pt x="703" y="642"/>
                    </a:lnTo>
                    <a:cubicBezTo>
                      <a:pt x="738" y="665"/>
                      <a:pt x="762" y="665"/>
                      <a:pt x="774" y="665"/>
                    </a:cubicBezTo>
                    <a:cubicBezTo>
                      <a:pt x="834" y="665"/>
                      <a:pt x="881" y="630"/>
                      <a:pt x="917" y="594"/>
                    </a:cubicBezTo>
                    <a:cubicBezTo>
                      <a:pt x="976" y="499"/>
                      <a:pt x="941" y="415"/>
                      <a:pt x="869" y="368"/>
                    </a:cubicBezTo>
                    <a:lnTo>
                      <a:pt x="274" y="22"/>
                    </a:lnTo>
                    <a:cubicBezTo>
                      <a:pt x="252" y="7"/>
                      <a:pt x="226" y="1"/>
                      <a:pt x="1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58" name="Google Shape;11107;p57">
                <a:extLst>
                  <a:ext uri="{FF2B5EF4-FFF2-40B4-BE49-F238E27FC236}">
                    <a16:creationId xmlns:a16="http://schemas.microsoft.com/office/drawing/2014/main" id="{C4CC5ABA-9934-4606-A007-E74CF8FFBDDF}"/>
                  </a:ext>
                </a:extLst>
              </p:cNvPr>
              <p:cNvSpPr/>
              <p:nvPr/>
            </p:nvSpPr>
            <p:spPr>
              <a:xfrm>
                <a:off x="3823703" y="1743608"/>
                <a:ext cx="31095" cy="21197"/>
              </a:xfrm>
              <a:custGeom>
                <a:avLst/>
                <a:gdLst/>
                <a:ahLst/>
                <a:cxnLst/>
                <a:rect l="l" t="t" r="r" b="b"/>
                <a:pathLst>
                  <a:path w="977" h="666" extrusionOk="0">
                    <a:moveTo>
                      <a:pt x="199" y="1"/>
                    </a:moveTo>
                    <a:cubicBezTo>
                      <a:pt x="141" y="1"/>
                      <a:pt x="81" y="33"/>
                      <a:pt x="48" y="82"/>
                    </a:cubicBezTo>
                    <a:cubicBezTo>
                      <a:pt x="0" y="153"/>
                      <a:pt x="36" y="260"/>
                      <a:pt x="107" y="308"/>
                    </a:cubicBezTo>
                    <a:lnTo>
                      <a:pt x="703" y="641"/>
                    </a:lnTo>
                    <a:cubicBezTo>
                      <a:pt x="738" y="665"/>
                      <a:pt x="762" y="665"/>
                      <a:pt x="774" y="665"/>
                    </a:cubicBezTo>
                    <a:cubicBezTo>
                      <a:pt x="834" y="665"/>
                      <a:pt x="881" y="629"/>
                      <a:pt x="917" y="594"/>
                    </a:cubicBezTo>
                    <a:cubicBezTo>
                      <a:pt x="977" y="510"/>
                      <a:pt x="953" y="415"/>
                      <a:pt x="869" y="368"/>
                    </a:cubicBezTo>
                    <a:lnTo>
                      <a:pt x="274" y="22"/>
                    </a:lnTo>
                    <a:cubicBezTo>
                      <a:pt x="252" y="7"/>
                      <a:pt x="226" y="1"/>
                      <a:pt x="1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59" name="Google Shape;11108;p57">
                <a:extLst>
                  <a:ext uri="{FF2B5EF4-FFF2-40B4-BE49-F238E27FC236}">
                    <a16:creationId xmlns:a16="http://schemas.microsoft.com/office/drawing/2014/main" id="{B4E4692D-8891-4689-AC3B-F4FA929CA4D4}"/>
                  </a:ext>
                </a:extLst>
              </p:cNvPr>
              <p:cNvSpPr/>
              <p:nvPr/>
            </p:nvSpPr>
            <p:spPr>
              <a:xfrm>
                <a:off x="3775962" y="1792018"/>
                <a:ext cx="22757" cy="2924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919" extrusionOk="0">
                    <a:moveTo>
                      <a:pt x="190" y="1"/>
                    </a:moveTo>
                    <a:cubicBezTo>
                      <a:pt x="160" y="1"/>
                      <a:pt x="132" y="9"/>
                      <a:pt x="107" y="25"/>
                    </a:cubicBezTo>
                    <a:cubicBezTo>
                      <a:pt x="36" y="61"/>
                      <a:pt x="0" y="168"/>
                      <a:pt x="48" y="240"/>
                    </a:cubicBezTo>
                    <a:lnTo>
                      <a:pt x="393" y="835"/>
                    </a:lnTo>
                    <a:cubicBezTo>
                      <a:pt x="417" y="882"/>
                      <a:pt x="476" y="918"/>
                      <a:pt x="524" y="918"/>
                    </a:cubicBezTo>
                    <a:cubicBezTo>
                      <a:pt x="548" y="918"/>
                      <a:pt x="583" y="918"/>
                      <a:pt x="595" y="894"/>
                    </a:cubicBezTo>
                    <a:cubicBezTo>
                      <a:pt x="691" y="859"/>
                      <a:pt x="714" y="751"/>
                      <a:pt x="667" y="680"/>
                    </a:cubicBezTo>
                    <a:lnTo>
                      <a:pt x="333" y="85"/>
                    </a:lnTo>
                    <a:cubicBezTo>
                      <a:pt x="302" y="30"/>
                      <a:pt x="245" y="1"/>
                      <a:pt x="19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60" name="Google Shape;11109;p57">
                <a:extLst>
                  <a:ext uri="{FF2B5EF4-FFF2-40B4-BE49-F238E27FC236}">
                    <a16:creationId xmlns:a16="http://schemas.microsoft.com/office/drawing/2014/main" id="{D46453AE-943B-4B89-8868-5E8783FAFD03}"/>
                  </a:ext>
                </a:extLst>
              </p:cNvPr>
              <p:cNvSpPr/>
              <p:nvPr/>
            </p:nvSpPr>
            <p:spPr>
              <a:xfrm>
                <a:off x="3633470" y="1545195"/>
                <a:ext cx="22757" cy="2899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911" extrusionOk="0">
                    <a:moveTo>
                      <a:pt x="181" y="1"/>
                    </a:moveTo>
                    <a:cubicBezTo>
                      <a:pt x="155" y="1"/>
                      <a:pt x="130" y="6"/>
                      <a:pt x="107" y="17"/>
                    </a:cubicBezTo>
                    <a:cubicBezTo>
                      <a:pt x="24" y="65"/>
                      <a:pt x="0" y="172"/>
                      <a:pt x="48" y="244"/>
                    </a:cubicBezTo>
                    <a:lnTo>
                      <a:pt x="381" y="839"/>
                    </a:lnTo>
                    <a:cubicBezTo>
                      <a:pt x="417" y="887"/>
                      <a:pt x="477" y="910"/>
                      <a:pt x="524" y="910"/>
                    </a:cubicBezTo>
                    <a:cubicBezTo>
                      <a:pt x="548" y="910"/>
                      <a:pt x="584" y="910"/>
                      <a:pt x="596" y="898"/>
                    </a:cubicBezTo>
                    <a:cubicBezTo>
                      <a:pt x="679" y="851"/>
                      <a:pt x="715" y="744"/>
                      <a:pt x="667" y="672"/>
                    </a:cubicBezTo>
                    <a:lnTo>
                      <a:pt x="322" y="77"/>
                    </a:lnTo>
                    <a:cubicBezTo>
                      <a:pt x="297" y="28"/>
                      <a:pt x="238" y="1"/>
                      <a:pt x="1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61" name="Google Shape;11110;p57">
                <a:extLst>
                  <a:ext uri="{FF2B5EF4-FFF2-40B4-BE49-F238E27FC236}">
                    <a16:creationId xmlns:a16="http://schemas.microsoft.com/office/drawing/2014/main" id="{B5170D2C-20D7-4B1E-A1BC-9074585D9386}"/>
                  </a:ext>
                </a:extLst>
              </p:cNvPr>
              <p:cNvSpPr/>
              <p:nvPr/>
            </p:nvSpPr>
            <p:spPr>
              <a:xfrm>
                <a:off x="3823703" y="1601498"/>
                <a:ext cx="31095" cy="21197"/>
              </a:xfrm>
              <a:custGeom>
                <a:avLst/>
                <a:gdLst/>
                <a:ahLst/>
                <a:cxnLst/>
                <a:rect l="l" t="t" r="r" b="b"/>
                <a:pathLst>
                  <a:path w="977" h="666" extrusionOk="0">
                    <a:moveTo>
                      <a:pt x="778" y="1"/>
                    </a:moveTo>
                    <a:cubicBezTo>
                      <a:pt x="751" y="1"/>
                      <a:pt x="725" y="7"/>
                      <a:pt x="703" y="22"/>
                    </a:cubicBezTo>
                    <a:lnTo>
                      <a:pt x="107" y="368"/>
                    </a:lnTo>
                    <a:cubicBezTo>
                      <a:pt x="36" y="415"/>
                      <a:pt x="0" y="511"/>
                      <a:pt x="48" y="594"/>
                    </a:cubicBezTo>
                    <a:cubicBezTo>
                      <a:pt x="84" y="630"/>
                      <a:pt x="143" y="665"/>
                      <a:pt x="179" y="665"/>
                    </a:cubicBezTo>
                    <a:cubicBezTo>
                      <a:pt x="215" y="665"/>
                      <a:pt x="238" y="665"/>
                      <a:pt x="262" y="653"/>
                    </a:cubicBezTo>
                    <a:lnTo>
                      <a:pt x="857" y="308"/>
                    </a:lnTo>
                    <a:cubicBezTo>
                      <a:pt x="953" y="249"/>
                      <a:pt x="977" y="153"/>
                      <a:pt x="929" y="82"/>
                    </a:cubicBezTo>
                    <a:cubicBezTo>
                      <a:pt x="896" y="33"/>
                      <a:pt x="836" y="1"/>
                      <a:pt x="77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62" name="Google Shape;11111;p57">
                <a:extLst>
                  <a:ext uri="{FF2B5EF4-FFF2-40B4-BE49-F238E27FC236}">
                    <a16:creationId xmlns:a16="http://schemas.microsoft.com/office/drawing/2014/main" id="{8F293884-2703-4FE4-9B65-BBD4EB1D42B3}"/>
                  </a:ext>
                </a:extLst>
              </p:cNvPr>
              <p:cNvSpPr/>
              <p:nvPr/>
            </p:nvSpPr>
            <p:spPr>
              <a:xfrm>
                <a:off x="3577390" y="1743608"/>
                <a:ext cx="31095" cy="21197"/>
              </a:xfrm>
              <a:custGeom>
                <a:avLst/>
                <a:gdLst/>
                <a:ahLst/>
                <a:cxnLst/>
                <a:rect l="l" t="t" r="r" b="b"/>
                <a:pathLst>
                  <a:path w="977" h="666" extrusionOk="0">
                    <a:moveTo>
                      <a:pt x="778" y="1"/>
                    </a:moveTo>
                    <a:cubicBezTo>
                      <a:pt x="751" y="1"/>
                      <a:pt x="725" y="7"/>
                      <a:pt x="703" y="22"/>
                    </a:cubicBezTo>
                    <a:lnTo>
                      <a:pt x="107" y="368"/>
                    </a:lnTo>
                    <a:cubicBezTo>
                      <a:pt x="36" y="415"/>
                      <a:pt x="0" y="510"/>
                      <a:pt x="48" y="594"/>
                    </a:cubicBezTo>
                    <a:cubicBezTo>
                      <a:pt x="84" y="629"/>
                      <a:pt x="143" y="665"/>
                      <a:pt x="179" y="665"/>
                    </a:cubicBezTo>
                    <a:cubicBezTo>
                      <a:pt x="214" y="665"/>
                      <a:pt x="238" y="665"/>
                      <a:pt x="262" y="653"/>
                    </a:cubicBezTo>
                    <a:lnTo>
                      <a:pt x="857" y="308"/>
                    </a:lnTo>
                    <a:cubicBezTo>
                      <a:pt x="941" y="260"/>
                      <a:pt x="976" y="153"/>
                      <a:pt x="929" y="82"/>
                    </a:cubicBezTo>
                    <a:cubicBezTo>
                      <a:pt x="896" y="33"/>
                      <a:pt x="835" y="1"/>
                      <a:pt x="77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63" name="Google Shape;11112;p57">
                <a:extLst>
                  <a:ext uri="{FF2B5EF4-FFF2-40B4-BE49-F238E27FC236}">
                    <a16:creationId xmlns:a16="http://schemas.microsoft.com/office/drawing/2014/main" id="{369820F0-EC35-486F-BFD7-C54B62CBC7B0}"/>
                  </a:ext>
                </a:extLst>
              </p:cNvPr>
              <p:cNvSpPr/>
              <p:nvPr/>
            </p:nvSpPr>
            <p:spPr>
              <a:xfrm>
                <a:off x="3732358" y="1593032"/>
                <a:ext cx="71294" cy="6225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56" extrusionOk="0">
                    <a:moveTo>
                      <a:pt x="186" y="1"/>
                    </a:moveTo>
                    <a:cubicBezTo>
                      <a:pt x="103" y="1"/>
                      <a:pt x="34" y="47"/>
                      <a:pt x="13" y="122"/>
                    </a:cubicBezTo>
                    <a:cubicBezTo>
                      <a:pt x="1" y="217"/>
                      <a:pt x="48" y="300"/>
                      <a:pt x="132" y="324"/>
                    </a:cubicBezTo>
                    <a:cubicBezTo>
                      <a:pt x="930" y="527"/>
                      <a:pt x="1584" y="1098"/>
                      <a:pt x="1894" y="1848"/>
                    </a:cubicBezTo>
                    <a:cubicBezTo>
                      <a:pt x="1918" y="1908"/>
                      <a:pt x="1977" y="1955"/>
                      <a:pt x="2037" y="1955"/>
                    </a:cubicBezTo>
                    <a:cubicBezTo>
                      <a:pt x="2061" y="1955"/>
                      <a:pt x="2084" y="1955"/>
                      <a:pt x="2096" y="1943"/>
                    </a:cubicBezTo>
                    <a:cubicBezTo>
                      <a:pt x="2192" y="1908"/>
                      <a:pt x="2239" y="1824"/>
                      <a:pt x="2192" y="1729"/>
                    </a:cubicBezTo>
                    <a:cubicBezTo>
                      <a:pt x="1846" y="884"/>
                      <a:pt x="1108" y="229"/>
                      <a:pt x="215" y="3"/>
                    </a:cubicBezTo>
                    <a:cubicBezTo>
                      <a:pt x="205" y="1"/>
                      <a:pt x="196" y="1"/>
                      <a:pt x="18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55" name="Google Shape;11304;p57">
              <a:extLst>
                <a:ext uri="{FF2B5EF4-FFF2-40B4-BE49-F238E27FC236}">
                  <a16:creationId xmlns:a16="http://schemas.microsoft.com/office/drawing/2014/main" id="{49B1ABC2-23AF-436E-8E20-6401969514CB}"/>
                </a:ext>
              </a:extLst>
            </p:cNvPr>
            <p:cNvGrpSpPr/>
            <p:nvPr/>
          </p:nvGrpSpPr>
          <p:grpSpPr>
            <a:xfrm>
              <a:off x="4843051" y="2124200"/>
              <a:ext cx="379001" cy="468925"/>
              <a:chOff x="3576626" y="1975821"/>
              <a:chExt cx="284251" cy="351694"/>
            </a:xfrm>
            <a:solidFill>
              <a:schemeClr val="tx1"/>
            </a:solidFill>
          </p:grpSpPr>
          <p:sp>
            <p:nvSpPr>
              <p:cNvPr id="856" name="Google Shape;11305;p57">
                <a:extLst>
                  <a:ext uri="{FF2B5EF4-FFF2-40B4-BE49-F238E27FC236}">
                    <a16:creationId xmlns:a16="http://schemas.microsoft.com/office/drawing/2014/main" id="{C0CC6D30-DFFD-4688-A36F-221BA481BB9F}"/>
                  </a:ext>
                </a:extLst>
              </p:cNvPr>
              <p:cNvSpPr/>
              <p:nvPr/>
            </p:nvSpPr>
            <p:spPr>
              <a:xfrm>
                <a:off x="3576626" y="2145971"/>
                <a:ext cx="284251" cy="181544"/>
              </a:xfrm>
              <a:custGeom>
                <a:avLst/>
                <a:gdLst/>
                <a:ahLst/>
                <a:cxnLst/>
                <a:rect l="l" t="t" r="r" b="b"/>
                <a:pathLst>
                  <a:path w="8931" h="5704" extrusionOk="0">
                    <a:moveTo>
                      <a:pt x="3001" y="346"/>
                    </a:moveTo>
                    <a:cubicBezTo>
                      <a:pt x="3096" y="346"/>
                      <a:pt x="3179" y="370"/>
                      <a:pt x="3263" y="453"/>
                    </a:cubicBezTo>
                    <a:cubicBezTo>
                      <a:pt x="3334" y="525"/>
                      <a:pt x="3358" y="608"/>
                      <a:pt x="3358" y="703"/>
                    </a:cubicBezTo>
                    <a:lnTo>
                      <a:pt x="3358" y="1132"/>
                    </a:lnTo>
                    <a:cubicBezTo>
                      <a:pt x="3358" y="1311"/>
                      <a:pt x="3263" y="1477"/>
                      <a:pt x="3096" y="1584"/>
                    </a:cubicBezTo>
                    <a:cubicBezTo>
                      <a:pt x="3048" y="1608"/>
                      <a:pt x="3025" y="1656"/>
                      <a:pt x="3025" y="1715"/>
                    </a:cubicBezTo>
                    <a:lnTo>
                      <a:pt x="3025" y="1894"/>
                    </a:lnTo>
                    <a:lnTo>
                      <a:pt x="2644" y="1894"/>
                    </a:lnTo>
                    <a:lnTo>
                      <a:pt x="2644" y="1715"/>
                    </a:lnTo>
                    <a:cubicBezTo>
                      <a:pt x="2644" y="1656"/>
                      <a:pt x="2620" y="1608"/>
                      <a:pt x="2572" y="1584"/>
                    </a:cubicBezTo>
                    <a:cubicBezTo>
                      <a:pt x="2405" y="1489"/>
                      <a:pt x="2310" y="1311"/>
                      <a:pt x="2310" y="1132"/>
                    </a:cubicBezTo>
                    <a:lnTo>
                      <a:pt x="2310" y="703"/>
                    </a:lnTo>
                    <a:cubicBezTo>
                      <a:pt x="2310" y="513"/>
                      <a:pt x="2465" y="346"/>
                      <a:pt x="2667" y="346"/>
                    </a:cubicBezTo>
                    <a:close/>
                    <a:moveTo>
                      <a:pt x="6096" y="346"/>
                    </a:moveTo>
                    <a:cubicBezTo>
                      <a:pt x="6192" y="346"/>
                      <a:pt x="6275" y="370"/>
                      <a:pt x="6358" y="453"/>
                    </a:cubicBezTo>
                    <a:cubicBezTo>
                      <a:pt x="6430" y="525"/>
                      <a:pt x="6454" y="608"/>
                      <a:pt x="6454" y="703"/>
                    </a:cubicBezTo>
                    <a:lnTo>
                      <a:pt x="6454" y="1132"/>
                    </a:lnTo>
                    <a:cubicBezTo>
                      <a:pt x="6454" y="1311"/>
                      <a:pt x="6370" y="1477"/>
                      <a:pt x="6192" y="1584"/>
                    </a:cubicBezTo>
                    <a:cubicBezTo>
                      <a:pt x="6144" y="1608"/>
                      <a:pt x="6120" y="1656"/>
                      <a:pt x="6120" y="1715"/>
                    </a:cubicBezTo>
                    <a:lnTo>
                      <a:pt x="6120" y="1894"/>
                    </a:lnTo>
                    <a:lnTo>
                      <a:pt x="5739" y="1894"/>
                    </a:lnTo>
                    <a:lnTo>
                      <a:pt x="5739" y="1715"/>
                    </a:lnTo>
                    <a:cubicBezTo>
                      <a:pt x="5739" y="1656"/>
                      <a:pt x="5715" y="1608"/>
                      <a:pt x="5668" y="1584"/>
                    </a:cubicBezTo>
                    <a:cubicBezTo>
                      <a:pt x="5501" y="1489"/>
                      <a:pt x="5406" y="1311"/>
                      <a:pt x="5406" y="1132"/>
                    </a:cubicBezTo>
                    <a:lnTo>
                      <a:pt x="5406" y="703"/>
                    </a:lnTo>
                    <a:cubicBezTo>
                      <a:pt x="5406" y="513"/>
                      <a:pt x="5561" y="346"/>
                      <a:pt x="5763" y="346"/>
                    </a:cubicBezTo>
                    <a:close/>
                    <a:moveTo>
                      <a:pt x="1453" y="2061"/>
                    </a:moveTo>
                    <a:cubicBezTo>
                      <a:pt x="1548" y="2061"/>
                      <a:pt x="1632" y="2084"/>
                      <a:pt x="1715" y="2156"/>
                    </a:cubicBezTo>
                    <a:cubicBezTo>
                      <a:pt x="1786" y="2239"/>
                      <a:pt x="1810" y="2323"/>
                      <a:pt x="1810" y="2418"/>
                    </a:cubicBezTo>
                    <a:lnTo>
                      <a:pt x="1810" y="2846"/>
                    </a:lnTo>
                    <a:cubicBezTo>
                      <a:pt x="1810" y="3037"/>
                      <a:pt x="1715" y="3204"/>
                      <a:pt x="1548" y="3287"/>
                    </a:cubicBezTo>
                    <a:cubicBezTo>
                      <a:pt x="1501" y="3323"/>
                      <a:pt x="1477" y="3370"/>
                      <a:pt x="1477" y="3430"/>
                    </a:cubicBezTo>
                    <a:lnTo>
                      <a:pt x="1477" y="3608"/>
                    </a:lnTo>
                    <a:lnTo>
                      <a:pt x="1096" y="3608"/>
                    </a:lnTo>
                    <a:lnTo>
                      <a:pt x="1096" y="3430"/>
                    </a:lnTo>
                    <a:cubicBezTo>
                      <a:pt x="1096" y="3370"/>
                      <a:pt x="1072" y="3323"/>
                      <a:pt x="1024" y="3287"/>
                    </a:cubicBezTo>
                    <a:cubicBezTo>
                      <a:pt x="858" y="3204"/>
                      <a:pt x="762" y="3025"/>
                      <a:pt x="762" y="2846"/>
                    </a:cubicBezTo>
                    <a:lnTo>
                      <a:pt x="762" y="2418"/>
                    </a:lnTo>
                    <a:cubicBezTo>
                      <a:pt x="762" y="2215"/>
                      <a:pt x="917" y="2061"/>
                      <a:pt x="1120" y="2061"/>
                    </a:cubicBezTo>
                    <a:close/>
                    <a:moveTo>
                      <a:pt x="4549" y="2061"/>
                    </a:moveTo>
                    <a:cubicBezTo>
                      <a:pt x="4644" y="2061"/>
                      <a:pt x="4727" y="2084"/>
                      <a:pt x="4810" y="2156"/>
                    </a:cubicBezTo>
                    <a:cubicBezTo>
                      <a:pt x="4882" y="2239"/>
                      <a:pt x="4906" y="2323"/>
                      <a:pt x="4906" y="2418"/>
                    </a:cubicBezTo>
                    <a:lnTo>
                      <a:pt x="4906" y="2846"/>
                    </a:lnTo>
                    <a:cubicBezTo>
                      <a:pt x="4906" y="3025"/>
                      <a:pt x="4810" y="3204"/>
                      <a:pt x="4644" y="3287"/>
                    </a:cubicBezTo>
                    <a:cubicBezTo>
                      <a:pt x="4596" y="3323"/>
                      <a:pt x="4572" y="3370"/>
                      <a:pt x="4572" y="3430"/>
                    </a:cubicBezTo>
                    <a:lnTo>
                      <a:pt x="4572" y="3608"/>
                    </a:lnTo>
                    <a:lnTo>
                      <a:pt x="4191" y="3608"/>
                    </a:lnTo>
                    <a:lnTo>
                      <a:pt x="4191" y="3430"/>
                    </a:lnTo>
                    <a:cubicBezTo>
                      <a:pt x="4191" y="3370"/>
                      <a:pt x="4168" y="3323"/>
                      <a:pt x="4120" y="3287"/>
                    </a:cubicBezTo>
                    <a:cubicBezTo>
                      <a:pt x="3953" y="3204"/>
                      <a:pt x="3858" y="3025"/>
                      <a:pt x="3858" y="2846"/>
                    </a:cubicBezTo>
                    <a:lnTo>
                      <a:pt x="3858" y="2418"/>
                    </a:lnTo>
                    <a:cubicBezTo>
                      <a:pt x="3858" y="2215"/>
                      <a:pt x="4013" y="2061"/>
                      <a:pt x="4215" y="2061"/>
                    </a:cubicBezTo>
                    <a:close/>
                    <a:moveTo>
                      <a:pt x="7668" y="2061"/>
                    </a:moveTo>
                    <a:cubicBezTo>
                      <a:pt x="7751" y="2061"/>
                      <a:pt x="7847" y="2084"/>
                      <a:pt x="7918" y="2156"/>
                    </a:cubicBezTo>
                    <a:cubicBezTo>
                      <a:pt x="7989" y="2239"/>
                      <a:pt x="8025" y="2323"/>
                      <a:pt x="8025" y="2418"/>
                    </a:cubicBezTo>
                    <a:lnTo>
                      <a:pt x="8025" y="2846"/>
                    </a:lnTo>
                    <a:cubicBezTo>
                      <a:pt x="8001" y="3025"/>
                      <a:pt x="7918" y="3204"/>
                      <a:pt x="7751" y="3287"/>
                    </a:cubicBezTo>
                    <a:cubicBezTo>
                      <a:pt x="7704" y="3323"/>
                      <a:pt x="7680" y="3370"/>
                      <a:pt x="7680" y="3430"/>
                    </a:cubicBezTo>
                    <a:lnTo>
                      <a:pt x="7680" y="3608"/>
                    </a:lnTo>
                    <a:lnTo>
                      <a:pt x="7311" y="3608"/>
                    </a:lnTo>
                    <a:lnTo>
                      <a:pt x="7311" y="3430"/>
                    </a:lnTo>
                    <a:cubicBezTo>
                      <a:pt x="7311" y="3370"/>
                      <a:pt x="7275" y="3323"/>
                      <a:pt x="7227" y="3287"/>
                    </a:cubicBezTo>
                    <a:cubicBezTo>
                      <a:pt x="7073" y="3204"/>
                      <a:pt x="6966" y="3025"/>
                      <a:pt x="6966" y="2846"/>
                    </a:cubicBezTo>
                    <a:lnTo>
                      <a:pt x="6966" y="2418"/>
                    </a:lnTo>
                    <a:cubicBezTo>
                      <a:pt x="6966" y="2215"/>
                      <a:pt x="7132" y="2061"/>
                      <a:pt x="7323" y="2061"/>
                    </a:cubicBezTo>
                    <a:close/>
                    <a:moveTo>
                      <a:pt x="5787" y="1"/>
                    </a:moveTo>
                    <a:cubicBezTo>
                      <a:pt x="5418" y="1"/>
                      <a:pt x="5120" y="310"/>
                      <a:pt x="5120" y="691"/>
                    </a:cubicBezTo>
                    <a:lnTo>
                      <a:pt x="5120" y="1120"/>
                    </a:lnTo>
                    <a:cubicBezTo>
                      <a:pt x="5120" y="1382"/>
                      <a:pt x="5251" y="1644"/>
                      <a:pt x="5465" y="1799"/>
                    </a:cubicBezTo>
                    <a:lnTo>
                      <a:pt x="5465" y="1953"/>
                    </a:lnTo>
                    <a:lnTo>
                      <a:pt x="5180" y="2073"/>
                    </a:lnTo>
                    <a:cubicBezTo>
                      <a:pt x="5144" y="2025"/>
                      <a:pt x="5120" y="1977"/>
                      <a:pt x="5072" y="1942"/>
                    </a:cubicBezTo>
                    <a:cubicBezTo>
                      <a:pt x="4941" y="1799"/>
                      <a:pt x="4775" y="1739"/>
                      <a:pt x="4596" y="1739"/>
                    </a:cubicBezTo>
                    <a:lnTo>
                      <a:pt x="4251" y="1739"/>
                    </a:lnTo>
                    <a:cubicBezTo>
                      <a:pt x="4001" y="1739"/>
                      <a:pt x="3798" y="1882"/>
                      <a:pt x="3679" y="2073"/>
                    </a:cubicBezTo>
                    <a:lnTo>
                      <a:pt x="3394" y="1953"/>
                    </a:lnTo>
                    <a:lnTo>
                      <a:pt x="3394" y="1799"/>
                    </a:lnTo>
                    <a:cubicBezTo>
                      <a:pt x="3596" y="1644"/>
                      <a:pt x="3739" y="1382"/>
                      <a:pt x="3739" y="1120"/>
                    </a:cubicBezTo>
                    <a:lnTo>
                      <a:pt x="3739" y="691"/>
                    </a:lnTo>
                    <a:cubicBezTo>
                      <a:pt x="3739" y="513"/>
                      <a:pt x="3656" y="334"/>
                      <a:pt x="3537" y="215"/>
                    </a:cubicBezTo>
                    <a:cubicBezTo>
                      <a:pt x="3406" y="72"/>
                      <a:pt x="3239" y="13"/>
                      <a:pt x="3060" y="13"/>
                    </a:cubicBezTo>
                    <a:lnTo>
                      <a:pt x="2727" y="13"/>
                    </a:lnTo>
                    <a:cubicBezTo>
                      <a:pt x="2346" y="13"/>
                      <a:pt x="2048" y="334"/>
                      <a:pt x="2048" y="703"/>
                    </a:cubicBezTo>
                    <a:lnTo>
                      <a:pt x="2048" y="1132"/>
                    </a:lnTo>
                    <a:cubicBezTo>
                      <a:pt x="2048" y="1406"/>
                      <a:pt x="2191" y="1656"/>
                      <a:pt x="2394" y="1822"/>
                    </a:cubicBezTo>
                    <a:lnTo>
                      <a:pt x="2394" y="1965"/>
                    </a:lnTo>
                    <a:lnTo>
                      <a:pt x="2108" y="2084"/>
                    </a:lnTo>
                    <a:cubicBezTo>
                      <a:pt x="2084" y="2037"/>
                      <a:pt x="2048" y="2001"/>
                      <a:pt x="2013" y="1953"/>
                    </a:cubicBezTo>
                    <a:cubicBezTo>
                      <a:pt x="1870" y="1822"/>
                      <a:pt x="1715" y="1763"/>
                      <a:pt x="1536" y="1763"/>
                    </a:cubicBezTo>
                    <a:lnTo>
                      <a:pt x="1191" y="1763"/>
                    </a:lnTo>
                    <a:cubicBezTo>
                      <a:pt x="822" y="1763"/>
                      <a:pt x="524" y="2073"/>
                      <a:pt x="524" y="2442"/>
                    </a:cubicBezTo>
                    <a:lnTo>
                      <a:pt x="524" y="2870"/>
                    </a:lnTo>
                    <a:cubicBezTo>
                      <a:pt x="524" y="3144"/>
                      <a:pt x="655" y="3394"/>
                      <a:pt x="858" y="3561"/>
                    </a:cubicBezTo>
                    <a:lnTo>
                      <a:pt x="858" y="3704"/>
                    </a:lnTo>
                    <a:lnTo>
                      <a:pt x="429" y="3882"/>
                    </a:lnTo>
                    <a:cubicBezTo>
                      <a:pt x="179" y="3989"/>
                      <a:pt x="0" y="4239"/>
                      <a:pt x="0" y="4513"/>
                    </a:cubicBezTo>
                    <a:lnTo>
                      <a:pt x="0" y="5537"/>
                    </a:lnTo>
                    <a:cubicBezTo>
                      <a:pt x="0" y="5632"/>
                      <a:pt x="72" y="5704"/>
                      <a:pt x="167" y="5704"/>
                    </a:cubicBezTo>
                    <a:cubicBezTo>
                      <a:pt x="250" y="5704"/>
                      <a:pt x="322" y="5632"/>
                      <a:pt x="322" y="5537"/>
                    </a:cubicBezTo>
                    <a:lnTo>
                      <a:pt x="322" y="4513"/>
                    </a:lnTo>
                    <a:cubicBezTo>
                      <a:pt x="322" y="4358"/>
                      <a:pt x="417" y="4228"/>
                      <a:pt x="548" y="4180"/>
                    </a:cubicBezTo>
                    <a:lnTo>
                      <a:pt x="1060" y="3977"/>
                    </a:lnTo>
                    <a:lnTo>
                      <a:pt x="1679" y="3977"/>
                    </a:lnTo>
                    <a:lnTo>
                      <a:pt x="2191" y="4180"/>
                    </a:lnTo>
                    <a:cubicBezTo>
                      <a:pt x="2322" y="4239"/>
                      <a:pt x="2405" y="4358"/>
                      <a:pt x="2405" y="4513"/>
                    </a:cubicBezTo>
                    <a:lnTo>
                      <a:pt x="2405" y="5537"/>
                    </a:lnTo>
                    <a:cubicBezTo>
                      <a:pt x="2405" y="5632"/>
                      <a:pt x="2489" y="5704"/>
                      <a:pt x="2572" y="5704"/>
                    </a:cubicBezTo>
                    <a:cubicBezTo>
                      <a:pt x="2667" y="5704"/>
                      <a:pt x="2739" y="5632"/>
                      <a:pt x="2739" y="5537"/>
                    </a:cubicBezTo>
                    <a:lnTo>
                      <a:pt x="2739" y="4513"/>
                    </a:lnTo>
                    <a:cubicBezTo>
                      <a:pt x="2739" y="4228"/>
                      <a:pt x="2572" y="3989"/>
                      <a:pt x="2310" y="3882"/>
                    </a:cubicBezTo>
                    <a:lnTo>
                      <a:pt x="1870" y="3704"/>
                    </a:lnTo>
                    <a:lnTo>
                      <a:pt x="1870" y="3561"/>
                    </a:lnTo>
                    <a:cubicBezTo>
                      <a:pt x="2084" y="3394"/>
                      <a:pt x="2215" y="3144"/>
                      <a:pt x="2215" y="2870"/>
                    </a:cubicBezTo>
                    <a:lnTo>
                      <a:pt x="2215" y="2442"/>
                    </a:lnTo>
                    <a:lnTo>
                      <a:pt x="2215" y="2418"/>
                    </a:lnTo>
                    <a:lnTo>
                      <a:pt x="2608" y="2263"/>
                    </a:lnTo>
                    <a:lnTo>
                      <a:pt x="3227" y="2263"/>
                    </a:lnTo>
                    <a:lnTo>
                      <a:pt x="3620" y="2418"/>
                    </a:lnTo>
                    <a:lnTo>
                      <a:pt x="3620" y="2442"/>
                    </a:lnTo>
                    <a:lnTo>
                      <a:pt x="3620" y="2870"/>
                    </a:lnTo>
                    <a:cubicBezTo>
                      <a:pt x="3620" y="3144"/>
                      <a:pt x="3751" y="3394"/>
                      <a:pt x="3953" y="3561"/>
                    </a:cubicBezTo>
                    <a:lnTo>
                      <a:pt x="3953" y="3704"/>
                    </a:lnTo>
                    <a:lnTo>
                      <a:pt x="3525" y="3882"/>
                    </a:lnTo>
                    <a:cubicBezTo>
                      <a:pt x="3275" y="3989"/>
                      <a:pt x="3096" y="4239"/>
                      <a:pt x="3096" y="4513"/>
                    </a:cubicBezTo>
                    <a:lnTo>
                      <a:pt x="3096" y="5537"/>
                    </a:lnTo>
                    <a:cubicBezTo>
                      <a:pt x="3096" y="5632"/>
                      <a:pt x="3167" y="5704"/>
                      <a:pt x="3263" y="5704"/>
                    </a:cubicBezTo>
                    <a:cubicBezTo>
                      <a:pt x="3346" y="5704"/>
                      <a:pt x="3417" y="5632"/>
                      <a:pt x="3417" y="5537"/>
                    </a:cubicBezTo>
                    <a:lnTo>
                      <a:pt x="3417" y="4513"/>
                    </a:lnTo>
                    <a:cubicBezTo>
                      <a:pt x="3417" y="4358"/>
                      <a:pt x="3513" y="4228"/>
                      <a:pt x="3644" y="4180"/>
                    </a:cubicBezTo>
                    <a:lnTo>
                      <a:pt x="4156" y="3977"/>
                    </a:lnTo>
                    <a:lnTo>
                      <a:pt x="4775" y="3977"/>
                    </a:lnTo>
                    <a:lnTo>
                      <a:pt x="5287" y="4180"/>
                    </a:lnTo>
                    <a:cubicBezTo>
                      <a:pt x="5418" y="4239"/>
                      <a:pt x="5501" y="4358"/>
                      <a:pt x="5501" y="4513"/>
                    </a:cubicBezTo>
                    <a:lnTo>
                      <a:pt x="5501" y="5537"/>
                    </a:lnTo>
                    <a:cubicBezTo>
                      <a:pt x="5501" y="5632"/>
                      <a:pt x="5584" y="5704"/>
                      <a:pt x="5668" y="5704"/>
                    </a:cubicBezTo>
                    <a:cubicBezTo>
                      <a:pt x="5763" y="5704"/>
                      <a:pt x="5834" y="5632"/>
                      <a:pt x="5834" y="5537"/>
                    </a:cubicBezTo>
                    <a:lnTo>
                      <a:pt x="5834" y="4513"/>
                    </a:lnTo>
                    <a:cubicBezTo>
                      <a:pt x="5834" y="4228"/>
                      <a:pt x="5668" y="3989"/>
                      <a:pt x="5406" y="3882"/>
                    </a:cubicBezTo>
                    <a:lnTo>
                      <a:pt x="4965" y="3704"/>
                    </a:lnTo>
                    <a:lnTo>
                      <a:pt x="4965" y="3561"/>
                    </a:lnTo>
                    <a:cubicBezTo>
                      <a:pt x="5180" y="3394"/>
                      <a:pt x="5311" y="3144"/>
                      <a:pt x="5311" y="2870"/>
                    </a:cubicBezTo>
                    <a:lnTo>
                      <a:pt x="5311" y="2442"/>
                    </a:lnTo>
                    <a:lnTo>
                      <a:pt x="5311" y="2418"/>
                    </a:lnTo>
                    <a:lnTo>
                      <a:pt x="5703" y="2263"/>
                    </a:lnTo>
                    <a:lnTo>
                      <a:pt x="6323" y="2263"/>
                    </a:lnTo>
                    <a:lnTo>
                      <a:pt x="6715" y="2418"/>
                    </a:lnTo>
                    <a:lnTo>
                      <a:pt x="6715" y="2442"/>
                    </a:lnTo>
                    <a:lnTo>
                      <a:pt x="6715" y="2870"/>
                    </a:lnTo>
                    <a:cubicBezTo>
                      <a:pt x="6715" y="3144"/>
                      <a:pt x="6846" y="3394"/>
                      <a:pt x="7049" y="3561"/>
                    </a:cubicBezTo>
                    <a:lnTo>
                      <a:pt x="7049" y="3704"/>
                    </a:lnTo>
                    <a:lnTo>
                      <a:pt x="6620" y="3882"/>
                    </a:lnTo>
                    <a:cubicBezTo>
                      <a:pt x="6370" y="3989"/>
                      <a:pt x="6192" y="4239"/>
                      <a:pt x="6192" y="4513"/>
                    </a:cubicBezTo>
                    <a:lnTo>
                      <a:pt x="6192" y="5537"/>
                    </a:lnTo>
                    <a:cubicBezTo>
                      <a:pt x="6192" y="5632"/>
                      <a:pt x="6263" y="5704"/>
                      <a:pt x="6358" y="5704"/>
                    </a:cubicBezTo>
                    <a:cubicBezTo>
                      <a:pt x="6442" y="5704"/>
                      <a:pt x="6513" y="5632"/>
                      <a:pt x="6513" y="5537"/>
                    </a:cubicBezTo>
                    <a:lnTo>
                      <a:pt x="6513" y="4513"/>
                    </a:lnTo>
                    <a:cubicBezTo>
                      <a:pt x="6513" y="4358"/>
                      <a:pt x="6608" y="4228"/>
                      <a:pt x="6739" y="4180"/>
                    </a:cubicBezTo>
                    <a:lnTo>
                      <a:pt x="7251" y="3977"/>
                    </a:lnTo>
                    <a:lnTo>
                      <a:pt x="7870" y="3977"/>
                    </a:lnTo>
                    <a:lnTo>
                      <a:pt x="8382" y="4180"/>
                    </a:lnTo>
                    <a:cubicBezTo>
                      <a:pt x="8513" y="4239"/>
                      <a:pt x="8597" y="4358"/>
                      <a:pt x="8597" y="4513"/>
                    </a:cubicBezTo>
                    <a:lnTo>
                      <a:pt x="8597" y="5537"/>
                    </a:lnTo>
                    <a:cubicBezTo>
                      <a:pt x="8597" y="5632"/>
                      <a:pt x="8680" y="5704"/>
                      <a:pt x="8763" y="5704"/>
                    </a:cubicBezTo>
                    <a:cubicBezTo>
                      <a:pt x="8859" y="5704"/>
                      <a:pt x="8930" y="5632"/>
                      <a:pt x="8930" y="5537"/>
                    </a:cubicBezTo>
                    <a:lnTo>
                      <a:pt x="8930" y="4513"/>
                    </a:lnTo>
                    <a:cubicBezTo>
                      <a:pt x="8859" y="4204"/>
                      <a:pt x="8680" y="3942"/>
                      <a:pt x="8418" y="3847"/>
                    </a:cubicBezTo>
                    <a:lnTo>
                      <a:pt x="7989" y="3668"/>
                    </a:lnTo>
                    <a:lnTo>
                      <a:pt x="7989" y="3513"/>
                    </a:lnTo>
                    <a:cubicBezTo>
                      <a:pt x="8204" y="3346"/>
                      <a:pt x="8335" y="3096"/>
                      <a:pt x="8335" y="2835"/>
                    </a:cubicBezTo>
                    <a:lnTo>
                      <a:pt x="8335" y="2394"/>
                    </a:lnTo>
                    <a:cubicBezTo>
                      <a:pt x="8335" y="2215"/>
                      <a:pt x="8263" y="2037"/>
                      <a:pt x="8144" y="1918"/>
                    </a:cubicBezTo>
                    <a:cubicBezTo>
                      <a:pt x="8001" y="1787"/>
                      <a:pt x="7847" y="1727"/>
                      <a:pt x="7668" y="1727"/>
                    </a:cubicBezTo>
                    <a:lnTo>
                      <a:pt x="7323" y="1727"/>
                    </a:lnTo>
                    <a:cubicBezTo>
                      <a:pt x="7073" y="1727"/>
                      <a:pt x="6858" y="1858"/>
                      <a:pt x="6739" y="2061"/>
                    </a:cubicBezTo>
                    <a:lnTo>
                      <a:pt x="6454" y="1942"/>
                    </a:lnTo>
                    <a:lnTo>
                      <a:pt x="6454" y="1787"/>
                    </a:lnTo>
                    <a:cubicBezTo>
                      <a:pt x="6668" y="1620"/>
                      <a:pt x="6799" y="1370"/>
                      <a:pt x="6799" y="1108"/>
                    </a:cubicBezTo>
                    <a:lnTo>
                      <a:pt x="6799" y="668"/>
                    </a:lnTo>
                    <a:cubicBezTo>
                      <a:pt x="6799" y="489"/>
                      <a:pt x="6727" y="310"/>
                      <a:pt x="6608" y="191"/>
                    </a:cubicBezTo>
                    <a:cubicBezTo>
                      <a:pt x="6477" y="60"/>
                      <a:pt x="6311" y="1"/>
                      <a:pt x="613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7" name="Google Shape;11306;p57">
                <a:extLst>
                  <a:ext uri="{FF2B5EF4-FFF2-40B4-BE49-F238E27FC236}">
                    <a16:creationId xmlns:a16="http://schemas.microsoft.com/office/drawing/2014/main" id="{5534468F-90C7-474D-8EAA-16DD53814B36}"/>
                  </a:ext>
                </a:extLst>
              </p:cNvPr>
              <p:cNvSpPr/>
              <p:nvPr/>
            </p:nvSpPr>
            <p:spPr>
              <a:xfrm>
                <a:off x="3656195" y="1975821"/>
                <a:ext cx="120149" cy="164134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5157" extrusionOk="0">
                    <a:moveTo>
                      <a:pt x="2049" y="334"/>
                    </a:moveTo>
                    <a:cubicBezTo>
                      <a:pt x="2239" y="334"/>
                      <a:pt x="2406" y="501"/>
                      <a:pt x="2406" y="691"/>
                    </a:cubicBezTo>
                    <a:lnTo>
                      <a:pt x="2406" y="1037"/>
                    </a:lnTo>
                    <a:cubicBezTo>
                      <a:pt x="2406" y="1334"/>
                      <a:pt x="2168" y="1549"/>
                      <a:pt x="1882" y="1549"/>
                    </a:cubicBezTo>
                    <a:cubicBezTo>
                      <a:pt x="1869" y="1550"/>
                      <a:pt x="1855" y="1550"/>
                      <a:pt x="1842" y="1550"/>
                    </a:cubicBezTo>
                    <a:cubicBezTo>
                      <a:pt x="1575" y="1550"/>
                      <a:pt x="1358" y="1321"/>
                      <a:pt x="1358" y="1037"/>
                    </a:cubicBezTo>
                    <a:lnTo>
                      <a:pt x="1358" y="691"/>
                    </a:lnTo>
                    <a:cubicBezTo>
                      <a:pt x="1358" y="501"/>
                      <a:pt x="1513" y="334"/>
                      <a:pt x="1715" y="334"/>
                    </a:cubicBezTo>
                    <a:close/>
                    <a:moveTo>
                      <a:pt x="2049" y="1870"/>
                    </a:moveTo>
                    <a:lnTo>
                      <a:pt x="2049" y="1965"/>
                    </a:lnTo>
                    <a:cubicBezTo>
                      <a:pt x="2072" y="2025"/>
                      <a:pt x="2084" y="2073"/>
                      <a:pt x="2108" y="2132"/>
                    </a:cubicBezTo>
                    <a:lnTo>
                      <a:pt x="1894" y="2358"/>
                    </a:lnTo>
                    <a:lnTo>
                      <a:pt x="1870" y="2358"/>
                    </a:lnTo>
                    <a:lnTo>
                      <a:pt x="1656" y="2132"/>
                    </a:lnTo>
                    <a:cubicBezTo>
                      <a:pt x="1679" y="2085"/>
                      <a:pt x="1691" y="2025"/>
                      <a:pt x="1691" y="1965"/>
                    </a:cubicBezTo>
                    <a:lnTo>
                      <a:pt x="1691" y="1870"/>
                    </a:lnTo>
                    <a:cubicBezTo>
                      <a:pt x="1751" y="1882"/>
                      <a:pt x="1810" y="1882"/>
                      <a:pt x="1870" y="1882"/>
                    </a:cubicBezTo>
                    <a:cubicBezTo>
                      <a:pt x="1929" y="1882"/>
                      <a:pt x="1989" y="1882"/>
                      <a:pt x="2049" y="1870"/>
                    </a:cubicBezTo>
                    <a:close/>
                    <a:moveTo>
                      <a:pt x="2382" y="2323"/>
                    </a:moveTo>
                    <a:lnTo>
                      <a:pt x="2668" y="2454"/>
                    </a:lnTo>
                    <a:cubicBezTo>
                      <a:pt x="2727" y="2489"/>
                      <a:pt x="2763" y="2549"/>
                      <a:pt x="2763" y="2620"/>
                    </a:cubicBezTo>
                    <a:lnTo>
                      <a:pt x="2763" y="2942"/>
                    </a:lnTo>
                    <a:lnTo>
                      <a:pt x="1025" y="2942"/>
                    </a:lnTo>
                    <a:lnTo>
                      <a:pt x="1025" y="2620"/>
                    </a:lnTo>
                    <a:lnTo>
                      <a:pt x="1013" y="2620"/>
                    </a:lnTo>
                    <a:cubicBezTo>
                      <a:pt x="1013" y="2549"/>
                      <a:pt x="1060" y="2489"/>
                      <a:pt x="1120" y="2454"/>
                    </a:cubicBezTo>
                    <a:lnTo>
                      <a:pt x="1394" y="2323"/>
                    </a:lnTo>
                    <a:lnTo>
                      <a:pt x="1656" y="2585"/>
                    </a:lnTo>
                    <a:cubicBezTo>
                      <a:pt x="1715" y="2632"/>
                      <a:pt x="1799" y="2680"/>
                      <a:pt x="1894" y="2680"/>
                    </a:cubicBezTo>
                    <a:cubicBezTo>
                      <a:pt x="1977" y="2680"/>
                      <a:pt x="2049" y="2656"/>
                      <a:pt x="2132" y="2585"/>
                    </a:cubicBezTo>
                    <a:lnTo>
                      <a:pt x="2382" y="2323"/>
                    </a:lnTo>
                    <a:close/>
                    <a:moveTo>
                      <a:pt x="3334" y="3263"/>
                    </a:moveTo>
                    <a:lnTo>
                      <a:pt x="3156" y="3632"/>
                    </a:lnTo>
                    <a:lnTo>
                      <a:pt x="596" y="3632"/>
                    </a:lnTo>
                    <a:lnTo>
                      <a:pt x="417" y="3263"/>
                    </a:lnTo>
                    <a:close/>
                    <a:moveTo>
                      <a:pt x="1715" y="1"/>
                    </a:moveTo>
                    <a:cubicBezTo>
                      <a:pt x="1334" y="1"/>
                      <a:pt x="1025" y="299"/>
                      <a:pt x="1025" y="691"/>
                    </a:cubicBezTo>
                    <a:lnTo>
                      <a:pt x="1025" y="1025"/>
                    </a:lnTo>
                    <a:cubicBezTo>
                      <a:pt x="1025" y="1311"/>
                      <a:pt x="1156" y="1549"/>
                      <a:pt x="1370" y="1715"/>
                    </a:cubicBezTo>
                    <a:lnTo>
                      <a:pt x="1370" y="1954"/>
                    </a:lnTo>
                    <a:lnTo>
                      <a:pt x="1370" y="1965"/>
                    </a:lnTo>
                    <a:lnTo>
                      <a:pt x="965" y="2180"/>
                    </a:lnTo>
                    <a:cubicBezTo>
                      <a:pt x="786" y="2263"/>
                      <a:pt x="679" y="2430"/>
                      <a:pt x="679" y="2620"/>
                    </a:cubicBezTo>
                    <a:lnTo>
                      <a:pt x="679" y="2942"/>
                    </a:lnTo>
                    <a:lnTo>
                      <a:pt x="155" y="2942"/>
                    </a:lnTo>
                    <a:cubicBezTo>
                      <a:pt x="96" y="2942"/>
                      <a:pt x="60" y="2966"/>
                      <a:pt x="24" y="3013"/>
                    </a:cubicBezTo>
                    <a:cubicBezTo>
                      <a:pt x="1" y="3061"/>
                      <a:pt x="1" y="3120"/>
                      <a:pt x="24" y="3180"/>
                    </a:cubicBezTo>
                    <a:lnTo>
                      <a:pt x="370" y="3859"/>
                    </a:lnTo>
                    <a:cubicBezTo>
                      <a:pt x="394" y="3918"/>
                      <a:pt x="453" y="3954"/>
                      <a:pt x="513" y="3954"/>
                    </a:cubicBezTo>
                    <a:lnTo>
                      <a:pt x="691" y="3954"/>
                    </a:lnTo>
                    <a:lnTo>
                      <a:pt x="691" y="4990"/>
                    </a:lnTo>
                    <a:cubicBezTo>
                      <a:pt x="691" y="5085"/>
                      <a:pt x="775" y="5156"/>
                      <a:pt x="858" y="5156"/>
                    </a:cubicBezTo>
                    <a:cubicBezTo>
                      <a:pt x="953" y="5156"/>
                      <a:pt x="1025" y="5085"/>
                      <a:pt x="1025" y="4990"/>
                    </a:cubicBezTo>
                    <a:lnTo>
                      <a:pt x="1025" y="3954"/>
                    </a:lnTo>
                    <a:lnTo>
                      <a:pt x="2763" y="3954"/>
                    </a:lnTo>
                    <a:lnTo>
                      <a:pt x="2763" y="4990"/>
                    </a:lnTo>
                    <a:cubicBezTo>
                      <a:pt x="2763" y="5085"/>
                      <a:pt x="2846" y="5156"/>
                      <a:pt x="2930" y="5156"/>
                    </a:cubicBezTo>
                    <a:cubicBezTo>
                      <a:pt x="3025" y="5156"/>
                      <a:pt x="3096" y="5085"/>
                      <a:pt x="3096" y="4990"/>
                    </a:cubicBezTo>
                    <a:lnTo>
                      <a:pt x="3096" y="3954"/>
                    </a:lnTo>
                    <a:lnTo>
                      <a:pt x="3275" y="3954"/>
                    </a:lnTo>
                    <a:cubicBezTo>
                      <a:pt x="3334" y="3954"/>
                      <a:pt x="3394" y="3918"/>
                      <a:pt x="3418" y="3859"/>
                    </a:cubicBezTo>
                    <a:lnTo>
                      <a:pt x="3763" y="3180"/>
                    </a:lnTo>
                    <a:cubicBezTo>
                      <a:pt x="3775" y="3132"/>
                      <a:pt x="3763" y="3073"/>
                      <a:pt x="3751" y="3013"/>
                    </a:cubicBezTo>
                    <a:cubicBezTo>
                      <a:pt x="3715" y="2966"/>
                      <a:pt x="3680" y="2942"/>
                      <a:pt x="3620" y="2942"/>
                    </a:cubicBezTo>
                    <a:lnTo>
                      <a:pt x="3084" y="2942"/>
                    </a:lnTo>
                    <a:lnTo>
                      <a:pt x="3084" y="2620"/>
                    </a:lnTo>
                    <a:cubicBezTo>
                      <a:pt x="3084" y="2430"/>
                      <a:pt x="2977" y="2251"/>
                      <a:pt x="2799" y="2180"/>
                    </a:cubicBezTo>
                    <a:lnTo>
                      <a:pt x="2394" y="1965"/>
                    </a:lnTo>
                    <a:lnTo>
                      <a:pt x="2394" y="1954"/>
                    </a:lnTo>
                    <a:lnTo>
                      <a:pt x="2394" y="1715"/>
                    </a:lnTo>
                    <a:cubicBezTo>
                      <a:pt x="2608" y="1561"/>
                      <a:pt x="2739" y="1311"/>
                      <a:pt x="2739" y="1025"/>
                    </a:cubicBezTo>
                    <a:lnTo>
                      <a:pt x="2739" y="691"/>
                    </a:lnTo>
                    <a:cubicBezTo>
                      <a:pt x="2739" y="310"/>
                      <a:pt x="2441" y="1"/>
                      <a:pt x="20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58" name="Google Shape;11307;p57">
                <a:extLst>
                  <a:ext uri="{FF2B5EF4-FFF2-40B4-BE49-F238E27FC236}">
                    <a16:creationId xmlns:a16="http://schemas.microsoft.com/office/drawing/2014/main" id="{FF806637-B5F3-414E-952B-6A443F78C672}"/>
                  </a:ext>
                </a:extLst>
              </p:cNvPr>
              <p:cNvSpPr/>
              <p:nvPr/>
            </p:nvSpPr>
            <p:spPr>
              <a:xfrm>
                <a:off x="3700149" y="2113380"/>
                <a:ext cx="32241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323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22"/>
                      <a:pt x="167" y="322"/>
                    </a:cubicBezTo>
                    <a:lnTo>
                      <a:pt x="846" y="322"/>
                    </a:lnTo>
                    <a:cubicBezTo>
                      <a:pt x="941" y="322"/>
                      <a:pt x="1013" y="251"/>
                      <a:pt x="1013" y="168"/>
                    </a:cubicBezTo>
                    <a:cubicBezTo>
                      <a:pt x="1013" y="72"/>
                      <a:pt x="941" y="1"/>
                      <a:pt x="84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42" name="Google Shape;11391;p57">
              <a:extLst>
                <a:ext uri="{FF2B5EF4-FFF2-40B4-BE49-F238E27FC236}">
                  <a16:creationId xmlns:a16="http://schemas.microsoft.com/office/drawing/2014/main" id="{6A58564E-2C12-453F-885F-D83815158624}"/>
                </a:ext>
              </a:extLst>
            </p:cNvPr>
            <p:cNvGrpSpPr/>
            <p:nvPr/>
          </p:nvGrpSpPr>
          <p:grpSpPr>
            <a:xfrm>
              <a:off x="4795819" y="2849268"/>
              <a:ext cx="473465" cy="473975"/>
              <a:chOff x="3539102" y="2427549"/>
              <a:chExt cx="355099" cy="355481"/>
            </a:xfrm>
            <a:solidFill>
              <a:schemeClr val="tx1"/>
            </a:solidFill>
          </p:grpSpPr>
          <p:sp>
            <p:nvSpPr>
              <p:cNvPr id="943" name="Google Shape;11392;p57">
                <a:extLst>
                  <a:ext uri="{FF2B5EF4-FFF2-40B4-BE49-F238E27FC236}">
                    <a16:creationId xmlns:a16="http://schemas.microsoft.com/office/drawing/2014/main" id="{4408C6E6-3A6E-4562-B57F-5D5DA3B65D39}"/>
                  </a:ext>
                </a:extLst>
              </p:cNvPr>
              <p:cNvSpPr/>
              <p:nvPr/>
            </p:nvSpPr>
            <p:spPr>
              <a:xfrm>
                <a:off x="3539102" y="2561320"/>
                <a:ext cx="355099" cy="221710"/>
              </a:xfrm>
              <a:custGeom>
                <a:avLst/>
                <a:gdLst/>
                <a:ahLst/>
                <a:cxnLst/>
                <a:rect l="l" t="t" r="r" b="b"/>
                <a:pathLst>
                  <a:path w="11157" h="6966" extrusionOk="0">
                    <a:moveTo>
                      <a:pt x="2953" y="3131"/>
                    </a:moveTo>
                    <a:lnTo>
                      <a:pt x="2953" y="6644"/>
                    </a:lnTo>
                    <a:lnTo>
                      <a:pt x="1537" y="6644"/>
                    </a:lnTo>
                    <a:lnTo>
                      <a:pt x="1537" y="3131"/>
                    </a:lnTo>
                    <a:close/>
                    <a:moveTo>
                      <a:pt x="6263" y="2250"/>
                    </a:moveTo>
                    <a:lnTo>
                      <a:pt x="6263" y="6644"/>
                    </a:lnTo>
                    <a:lnTo>
                      <a:pt x="4858" y="6644"/>
                    </a:lnTo>
                    <a:lnTo>
                      <a:pt x="4858" y="2250"/>
                    </a:lnTo>
                    <a:close/>
                    <a:moveTo>
                      <a:pt x="9585" y="333"/>
                    </a:moveTo>
                    <a:lnTo>
                      <a:pt x="9585" y="6644"/>
                    </a:lnTo>
                    <a:lnTo>
                      <a:pt x="8168" y="6644"/>
                    </a:lnTo>
                    <a:lnTo>
                      <a:pt x="8168" y="333"/>
                    </a:lnTo>
                    <a:close/>
                    <a:moveTo>
                      <a:pt x="8025" y="0"/>
                    </a:moveTo>
                    <a:cubicBezTo>
                      <a:pt x="7930" y="0"/>
                      <a:pt x="7859" y="83"/>
                      <a:pt x="7859" y="167"/>
                    </a:cubicBezTo>
                    <a:lnTo>
                      <a:pt x="7859" y="6644"/>
                    </a:lnTo>
                    <a:lnTo>
                      <a:pt x="6609" y="6644"/>
                    </a:lnTo>
                    <a:lnTo>
                      <a:pt x="6609" y="2084"/>
                    </a:lnTo>
                    <a:cubicBezTo>
                      <a:pt x="6609" y="2000"/>
                      <a:pt x="6537" y="1917"/>
                      <a:pt x="6442" y="1917"/>
                    </a:cubicBezTo>
                    <a:lnTo>
                      <a:pt x="4704" y="1917"/>
                    </a:lnTo>
                    <a:cubicBezTo>
                      <a:pt x="4608" y="1917"/>
                      <a:pt x="4537" y="2000"/>
                      <a:pt x="4537" y="2084"/>
                    </a:cubicBezTo>
                    <a:lnTo>
                      <a:pt x="4537" y="6644"/>
                    </a:lnTo>
                    <a:lnTo>
                      <a:pt x="3287" y="6644"/>
                    </a:lnTo>
                    <a:lnTo>
                      <a:pt x="3287" y="2965"/>
                    </a:lnTo>
                    <a:cubicBezTo>
                      <a:pt x="3287" y="2881"/>
                      <a:pt x="3215" y="2798"/>
                      <a:pt x="3120" y="2798"/>
                    </a:cubicBezTo>
                    <a:lnTo>
                      <a:pt x="1382" y="2798"/>
                    </a:lnTo>
                    <a:cubicBezTo>
                      <a:pt x="1298" y="2798"/>
                      <a:pt x="1215" y="2881"/>
                      <a:pt x="1215" y="2965"/>
                    </a:cubicBezTo>
                    <a:lnTo>
                      <a:pt x="1215" y="6644"/>
                    </a:lnTo>
                    <a:lnTo>
                      <a:pt x="167" y="6644"/>
                    </a:lnTo>
                    <a:cubicBezTo>
                      <a:pt x="72" y="6644"/>
                      <a:pt x="1" y="6715"/>
                      <a:pt x="1" y="6810"/>
                    </a:cubicBezTo>
                    <a:cubicBezTo>
                      <a:pt x="1" y="6894"/>
                      <a:pt x="72" y="6965"/>
                      <a:pt x="167" y="6965"/>
                    </a:cubicBezTo>
                    <a:lnTo>
                      <a:pt x="11002" y="6965"/>
                    </a:lnTo>
                    <a:cubicBezTo>
                      <a:pt x="11085" y="6965"/>
                      <a:pt x="11157" y="6894"/>
                      <a:pt x="11157" y="6810"/>
                    </a:cubicBezTo>
                    <a:cubicBezTo>
                      <a:pt x="11145" y="6715"/>
                      <a:pt x="11073" y="6644"/>
                      <a:pt x="10990" y="6644"/>
                    </a:cubicBezTo>
                    <a:lnTo>
                      <a:pt x="9930" y="6644"/>
                    </a:lnTo>
                    <a:lnTo>
                      <a:pt x="9930" y="167"/>
                    </a:lnTo>
                    <a:cubicBezTo>
                      <a:pt x="9930" y="83"/>
                      <a:pt x="9859" y="0"/>
                      <a:pt x="976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44" name="Google Shape;11393;p57">
                <a:extLst>
                  <a:ext uri="{FF2B5EF4-FFF2-40B4-BE49-F238E27FC236}">
                    <a16:creationId xmlns:a16="http://schemas.microsoft.com/office/drawing/2014/main" id="{260FBEE1-F84D-4093-9C88-569DC1CBC237}"/>
                  </a:ext>
                </a:extLst>
              </p:cNvPr>
              <p:cNvSpPr/>
              <p:nvPr/>
            </p:nvSpPr>
            <p:spPr>
              <a:xfrm>
                <a:off x="3544417" y="2427549"/>
                <a:ext cx="339568" cy="205415"/>
              </a:xfrm>
              <a:custGeom>
                <a:avLst/>
                <a:gdLst/>
                <a:ahLst/>
                <a:cxnLst/>
                <a:rect l="l" t="t" r="r" b="b"/>
                <a:pathLst>
                  <a:path w="10669" h="6454" extrusionOk="0">
                    <a:moveTo>
                      <a:pt x="10157" y="0"/>
                    </a:moveTo>
                    <a:cubicBezTo>
                      <a:pt x="10125" y="0"/>
                      <a:pt x="10093" y="4"/>
                      <a:pt x="10061" y="12"/>
                    </a:cubicBezTo>
                    <a:lnTo>
                      <a:pt x="8656" y="191"/>
                    </a:lnTo>
                    <a:cubicBezTo>
                      <a:pt x="8382" y="214"/>
                      <a:pt x="8180" y="488"/>
                      <a:pt x="8216" y="762"/>
                    </a:cubicBezTo>
                    <a:cubicBezTo>
                      <a:pt x="8238" y="1032"/>
                      <a:pt x="8483" y="1217"/>
                      <a:pt x="8751" y="1217"/>
                    </a:cubicBezTo>
                    <a:cubicBezTo>
                      <a:pt x="8767" y="1217"/>
                      <a:pt x="8783" y="1216"/>
                      <a:pt x="8799" y="1215"/>
                    </a:cubicBezTo>
                    <a:lnTo>
                      <a:pt x="8906" y="1203"/>
                    </a:lnTo>
                    <a:lnTo>
                      <a:pt x="8906" y="1203"/>
                    </a:lnTo>
                    <a:cubicBezTo>
                      <a:pt x="7204" y="3191"/>
                      <a:pt x="5156" y="4215"/>
                      <a:pt x="3715" y="4727"/>
                    </a:cubicBezTo>
                    <a:cubicBezTo>
                      <a:pt x="1917" y="5370"/>
                      <a:pt x="524" y="5429"/>
                      <a:pt x="500" y="5429"/>
                    </a:cubicBezTo>
                    <a:cubicBezTo>
                      <a:pt x="227" y="5441"/>
                      <a:pt x="0" y="5679"/>
                      <a:pt x="12" y="5965"/>
                    </a:cubicBezTo>
                    <a:cubicBezTo>
                      <a:pt x="24" y="6239"/>
                      <a:pt x="250" y="6453"/>
                      <a:pt x="524" y="6453"/>
                    </a:cubicBezTo>
                    <a:lnTo>
                      <a:pt x="536" y="6453"/>
                    </a:lnTo>
                    <a:cubicBezTo>
                      <a:pt x="596" y="6453"/>
                      <a:pt x="2084" y="6394"/>
                      <a:pt x="4037" y="5703"/>
                    </a:cubicBezTo>
                    <a:cubicBezTo>
                      <a:pt x="5132" y="5322"/>
                      <a:pt x="6156" y="4798"/>
                      <a:pt x="7096" y="4167"/>
                    </a:cubicBezTo>
                    <a:cubicBezTo>
                      <a:pt x="7168" y="4120"/>
                      <a:pt x="7192" y="4013"/>
                      <a:pt x="7144" y="3941"/>
                    </a:cubicBezTo>
                    <a:cubicBezTo>
                      <a:pt x="7113" y="3895"/>
                      <a:pt x="7058" y="3869"/>
                      <a:pt x="7003" y="3869"/>
                    </a:cubicBezTo>
                    <a:cubicBezTo>
                      <a:pt x="6973" y="3869"/>
                      <a:pt x="6943" y="3877"/>
                      <a:pt x="6918" y="3893"/>
                    </a:cubicBezTo>
                    <a:cubicBezTo>
                      <a:pt x="5989" y="4513"/>
                      <a:pt x="5001" y="5025"/>
                      <a:pt x="3929" y="5394"/>
                    </a:cubicBezTo>
                    <a:cubicBezTo>
                      <a:pt x="2024" y="6084"/>
                      <a:pt x="596" y="6120"/>
                      <a:pt x="536" y="6120"/>
                    </a:cubicBezTo>
                    <a:cubicBezTo>
                      <a:pt x="429" y="6120"/>
                      <a:pt x="358" y="6049"/>
                      <a:pt x="358" y="5953"/>
                    </a:cubicBezTo>
                    <a:cubicBezTo>
                      <a:pt x="358" y="5846"/>
                      <a:pt x="429" y="5751"/>
                      <a:pt x="536" y="5751"/>
                    </a:cubicBezTo>
                    <a:cubicBezTo>
                      <a:pt x="548" y="5751"/>
                      <a:pt x="1989" y="5691"/>
                      <a:pt x="3834" y="5036"/>
                    </a:cubicBezTo>
                    <a:cubicBezTo>
                      <a:pt x="5406" y="4489"/>
                      <a:pt x="7632" y="3346"/>
                      <a:pt x="9454" y="1084"/>
                    </a:cubicBezTo>
                    <a:cubicBezTo>
                      <a:pt x="9534" y="969"/>
                      <a:pt x="9459" y="809"/>
                      <a:pt x="9315" y="809"/>
                    </a:cubicBezTo>
                    <a:cubicBezTo>
                      <a:pt x="9310" y="809"/>
                      <a:pt x="9304" y="809"/>
                      <a:pt x="9299" y="810"/>
                    </a:cubicBezTo>
                    <a:lnTo>
                      <a:pt x="8775" y="869"/>
                    </a:lnTo>
                    <a:cubicBezTo>
                      <a:pt x="8768" y="870"/>
                      <a:pt x="8761" y="871"/>
                      <a:pt x="8754" y="871"/>
                    </a:cubicBezTo>
                    <a:cubicBezTo>
                      <a:pt x="8676" y="871"/>
                      <a:pt x="8595" y="815"/>
                      <a:pt x="8573" y="738"/>
                    </a:cubicBezTo>
                    <a:cubicBezTo>
                      <a:pt x="8537" y="631"/>
                      <a:pt x="8620" y="512"/>
                      <a:pt x="8740" y="500"/>
                    </a:cubicBezTo>
                    <a:lnTo>
                      <a:pt x="10133" y="322"/>
                    </a:lnTo>
                    <a:cubicBezTo>
                      <a:pt x="10139" y="321"/>
                      <a:pt x="10146" y="320"/>
                      <a:pt x="10153" y="320"/>
                    </a:cubicBezTo>
                    <a:cubicBezTo>
                      <a:pt x="10253" y="320"/>
                      <a:pt x="10347" y="400"/>
                      <a:pt x="10347" y="500"/>
                    </a:cubicBezTo>
                    <a:lnTo>
                      <a:pt x="10347" y="1893"/>
                    </a:lnTo>
                    <a:cubicBezTo>
                      <a:pt x="10347" y="2000"/>
                      <a:pt x="10252" y="2072"/>
                      <a:pt x="10168" y="2072"/>
                    </a:cubicBezTo>
                    <a:cubicBezTo>
                      <a:pt x="10073" y="2072"/>
                      <a:pt x="9990" y="1988"/>
                      <a:pt x="9990" y="1893"/>
                    </a:cubicBezTo>
                    <a:lnTo>
                      <a:pt x="9990" y="1477"/>
                    </a:lnTo>
                    <a:cubicBezTo>
                      <a:pt x="9990" y="1417"/>
                      <a:pt x="9942" y="1346"/>
                      <a:pt x="9883" y="1334"/>
                    </a:cubicBezTo>
                    <a:cubicBezTo>
                      <a:pt x="9866" y="1324"/>
                      <a:pt x="9848" y="1319"/>
                      <a:pt x="9830" y="1319"/>
                    </a:cubicBezTo>
                    <a:cubicBezTo>
                      <a:pt x="9784" y="1319"/>
                      <a:pt x="9738" y="1347"/>
                      <a:pt x="9704" y="1381"/>
                    </a:cubicBezTo>
                    <a:cubicBezTo>
                      <a:pt x="9085" y="2119"/>
                      <a:pt x="8394" y="2810"/>
                      <a:pt x="7632" y="3382"/>
                    </a:cubicBezTo>
                    <a:cubicBezTo>
                      <a:pt x="7561" y="3441"/>
                      <a:pt x="7537" y="3548"/>
                      <a:pt x="7597" y="3608"/>
                    </a:cubicBezTo>
                    <a:cubicBezTo>
                      <a:pt x="7635" y="3646"/>
                      <a:pt x="7692" y="3674"/>
                      <a:pt x="7744" y="3674"/>
                    </a:cubicBezTo>
                    <a:cubicBezTo>
                      <a:pt x="7773" y="3674"/>
                      <a:pt x="7801" y="3665"/>
                      <a:pt x="7823" y="3643"/>
                    </a:cubicBezTo>
                    <a:cubicBezTo>
                      <a:pt x="8489" y="3131"/>
                      <a:pt x="9109" y="2548"/>
                      <a:pt x="9656" y="1917"/>
                    </a:cubicBezTo>
                    <a:cubicBezTo>
                      <a:pt x="9668" y="2179"/>
                      <a:pt x="9894" y="2405"/>
                      <a:pt x="10156" y="2405"/>
                    </a:cubicBezTo>
                    <a:cubicBezTo>
                      <a:pt x="10442" y="2405"/>
                      <a:pt x="10668" y="2179"/>
                      <a:pt x="10668" y="1893"/>
                    </a:cubicBezTo>
                    <a:lnTo>
                      <a:pt x="10668" y="500"/>
                    </a:lnTo>
                    <a:cubicBezTo>
                      <a:pt x="10621" y="369"/>
                      <a:pt x="10561" y="238"/>
                      <a:pt x="10466" y="131"/>
                    </a:cubicBezTo>
                    <a:cubicBezTo>
                      <a:pt x="10382" y="48"/>
                      <a:pt x="10270" y="0"/>
                      <a:pt x="101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20" name="Google Shape;11469;p57">
              <a:extLst>
                <a:ext uri="{FF2B5EF4-FFF2-40B4-BE49-F238E27FC236}">
                  <a16:creationId xmlns:a16="http://schemas.microsoft.com/office/drawing/2014/main" id="{BA1A1A41-32FD-40B1-A7EC-D4BE39D2A584}"/>
                </a:ext>
              </a:extLst>
            </p:cNvPr>
            <p:cNvGrpSpPr/>
            <p:nvPr/>
          </p:nvGrpSpPr>
          <p:grpSpPr>
            <a:xfrm>
              <a:off x="4800359" y="3579386"/>
              <a:ext cx="464384" cy="453775"/>
              <a:chOff x="3567142" y="2905757"/>
              <a:chExt cx="348288" cy="340331"/>
            </a:xfrm>
            <a:solidFill>
              <a:schemeClr val="tx1"/>
            </a:solidFill>
          </p:grpSpPr>
          <p:sp>
            <p:nvSpPr>
              <p:cNvPr id="1021" name="Google Shape;11470;p57">
                <a:extLst>
                  <a:ext uri="{FF2B5EF4-FFF2-40B4-BE49-F238E27FC236}">
                    <a16:creationId xmlns:a16="http://schemas.microsoft.com/office/drawing/2014/main" id="{D9BFEC07-18DB-4ECD-9E09-B9D0C4715789}"/>
                  </a:ext>
                </a:extLst>
              </p:cNvPr>
              <p:cNvSpPr/>
              <p:nvPr/>
            </p:nvSpPr>
            <p:spPr>
              <a:xfrm>
                <a:off x="3567142" y="2905757"/>
                <a:ext cx="348288" cy="340331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0693" extrusionOk="0">
                    <a:moveTo>
                      <a:pt x="2799" y="608"/>
                    </a:moveTo>
                    <a:lnTo>
                      <a:pt x="6811" y="620"/>
                    </a:lnTo>
                    <a:cubicBezTo>
                      <a:pt x="7013" y="620"/>
                      <a:pt x="7156" y="763"/>
                      <a:pt x="7204" y="941"/>
                    </a:cubicBezTo>
                    <a:cubicBezTo>
                      <a:pt x="7204" y="965"/>
                      <a:pt x="7216" y="1001"/>
                      <a:pt x="7216" y="1013"/>
                    </a:cubicBezTo>
                    <a:lnTo>
                      <a:pt x="7216" y="1715"/>
                    </a:lnTo>
                    <a:lnTo>
                      <a:pt x="3144" y="1703"/>
                    </a:lnTo>
                    <a:lnTo>
                      <a:pt x="3144" y="1596"/>
                    </a:lnTo>
                    <a:cubicBezTo>
                      <a:pt x="3144" y="1215"/>
                      <a:pt x="3001" y="882"/>
                      <a:pt x="2799" y="608"/>
                    </a:cubicBezTo>
                    <a:close/>
                    <a:moveTo>
                      <a:pt x="1560" y="346"/>
                    </a:moveTo>
                    <a:cubicBezTo>
                      <a:pt x="2251" y="346"/>
                      <a:pt x="2811" y="906"/>
                      <a:pt x="2811" y="1596"/>
                    </a:cubicBezTo>
                    <a:cubicBezTo>
                      <a:pt x="2811" y="2275"/>
                      <a:pt x="2263" y="2846"/>
                      <a:pt x="1560" y="2846"/>
                    </a:cubicBezTo>
                    <a:cubicBezTo>
                      <a:pt x="882" y="2846"/>
                      <a:pt x="310" y="2275"/>
                      <a:pt x="310" y="1596"/>
                    </a:cubicBezTo>
                    <a:cubicBezTo>
                      <a:pt x="310" y="906"/>
                      <a:pt x="882" y="346"/>
                      <a:pt x="1560" y="346"/>
                    </a:cubicBezTo>
                    <a:close/>
                    <a:moveTo>
                      <a:pt x="1799" y="9252"/>
                    </a:moveTo>
                    <a:lnTo>
                      <a:pt x="7168" y="9288"/>
                    </a:lnTo>
                    <a:lnTo>
                      <a:pt x="7168" y="9990"/>
                    </a:lnTo>
                    <a:cubicBezTo>
                      <a:pt x="7168" y="10014"/>
                      <a:pt x="7168" y="10050"/>
                      <a:pt x="7156" y="10062"/>
                    </a:cubicBezTo>
                    <a:cubicBezTo>
                      <a:pt x="7109" y="10240"/>
                      <a:pt x="6966" y="10371"/>
                      <a:pt x="6775" y="10371"/>
                    </a:cubicBezTo>
                    <a:lnTo>
                      <a:pt x="2191" y="10359"/>
                    </a:lnTo>
                    <a:cubicBezTo>
                      <a:pt x="1965" y="10359"/>
                      <a:pt x="1799" y="10181"/>
                      <a:pt x="1799" y="9954"/>
                    </a:cubicBezTo>
                    <a:lnTo>
                      <a:pt x="1799" y="9252"/>
                    </a:lnTo>
                    <a:close/>
                    <a:moveTo>
                      <a:pt x="1572" y="1"/>
                    </a:moveTo>
                    <a:cubicBezTo>
                      <a:pt x="715" y="1"/>
                      <a:pt x="1" y="703"/>
                      <a:pt x="1" y="1561"/>
                    </a:cubicBezTo>
                    <a:cubicBezTo>
                      <a:pt x="1" y="2418"/>
                      <a:pt x="667" y="3108"/>
                      <a:pt x="1501" y="3144"/>
                    </a:cubicBezTo>
                    <a:lnTo>
                      <a:pt x="1501" y="4644"/>
                    </a:lnTo>
                    <a:cubicBezTo>
                      <a:pt x="1501" y="4739"/>
                      <a:pt x="1572" y="4811"/>
                      <a:pt x="1668" y="4811"/>
                    </a:cubicBezTo>
                    <a:cubicBezTo>
                      <a:pt x="1751" y="4811"/>
                      <a:pt x="1834" y="4739"/>
                      <a:pt x="1834" y="4644"/>
                    </a:cubicBezTo>
                    <a:lnTo>
                      <a:pt x="1834" y="3132"/>
                    </a:lnTo>
                    <a:cubicBezTo>
                      <a:pt x="2441" y="3025"/>
                      <a:pt x="2918" y="2596"/>
                      <a:pt x="3096" y="2013"/>
                    </a:cubicBezTo>
                    <a:lnTo>
                      <a:pt x="7216" y="2025"/>
                    </a:lnTo>
                    <a:lnTo>
                      <a:pt x="7216" y="3323"/>
                    </a:lnTo>
                    <a:lnTo>
                      <a:pt x="4704" y="3311"/>
                    </a:lnTo>
                    <a:lnTo>
                      <a:pt x="4668" y="3311"/>
                    </a:lnTo>
                    <a:lnTo>
                      <a:pt x="4668" y="2751"/>
                    </a:lnTo>
                    <a:cubicBezTo>
                      <a:pt x="4668" y="2668"/>
                      <a:pt x="4597" y="2596"/>
                      <a:pt x="4513" y="2596"/>
                    </a:cubicBezTo>
                    <a:cubicBezTo>
                      <a:pt x="4418" y="2596"/>
                      <a:pt x="4346" y="2668"/>
                      <a:pt x="4346" y="2751"/>
                    </a:cubicBezTo>
                    <a:lnTo>
                      <a:pt x="4346" y="3668"/>
                    </a:lnTo>
                    <a:lnTo>
                      <a:pt x="4335" y="7276"/>
                    </a:lnTo>
                    <a:lnTo>
                      <a:pt x="4335" y="8204"/>
                    </a:lnTo>
                    <a:cubicBezTo>
                      <a:pt x="4335" y="8288"/>
                      <a:pt x="4406" y="8371"/>
                      <a:pt x="4489" y="8371"/>
                    </a:cubicBezTo>
                    <a:cubicBezTo>
                      <a:pt x="4585" y="8371"/>
                      <a:pt x="4656" y="8288"/>
                      <a:pt x="4656" y="8204"/>
                    </a:cubicBezTo>
                    <a:lnTo>
                      <a:pt x="4656" y="7633"/>
                    </a:lnTo>
                    <a:lnTo>
                      <a:pt x="4692" y="7633"/>
                    </a:lnTo>
                    <a:lnTo>
                      <a:pt x="7204" y="7657"/>
                    </a:lnTo>
                    <a:lnTo>
                      <a:pt x="7204" y="8966"/>
                    </a:lnTo>
                    <a:lnTo>
                      <a:pt x="1834" y="8930"/>
                    </a:lnTo>
                    <a:lnTo>
                      <a:pt x="1846" y="5335"/>
                    </a:lnTo>
                    <a:cubicBezTo>
                      <a:pt x="1846" y="5240"/>
                      <a:pt x="1775" y="5168"/>
                      <a:pt x="1679" y="5168"/>
                    </a:cubicBezTo>
                    <a:cubicBezTo>
                      <a:pt x="1596" y="5168"/>
                      <a:pt x="1513" y="5240"/>
                      <a:pt x="1513" y="5335"/>
                    </a:cubicBezTo>
                    <a:lnTo>
                      <a:pt x="1501" y="9097"/>
                    </a:lnTo>
                    <a:lnTo>
                      <a:pt x="1501" y="9954"/>
                    </a:lnTo>
                    <a:cubicBezTo>
                      <a:pt x="1501" y="10347"/>
                      <a:pt x="1810" y="10669"/>
                      <a:pt x="2215" y="10669"/>
                    </a:cubicBezTo>
                    <a:lnTo>
                      <a:pt x="6799" y="10693"/>
                    </a:lnTo>
                    <a:cubicBezTo>
                      <a:pt x="7168" y="10693"/>
                      <a:pt x="7466" y="10407"/>
                      <a:pt x="7514" y="10050"/>
                    </a:cubicBezTo>
                    <a:lnTo>
                      <a:pt x="7514" y="9978"/>
                    </a:lnTo>
                    <a:lnTo>
                      <a:pt x="7514" y="9109"/>
                    </a:lnTo>
                    <a:lnTo>
                      <a:pt x="7514" y="7633"/>
                    </a:lnTo>
                    <a:lnTo>
                      <a:pt x="8478" y="7633"/>
                    </a:lnTo>
                    <a:cubicBezTo>
                      <a:pt x="8573" y="7633"/>
                      <a:pt x="8645" y="7561"/>
                      <a:pt x="8645" y="7478"/>
                    </a:cubicBezTo>
                    <a:cubicBezTo>
                      <a:pt x="8645" y="7383"/>
                      <a:pt x="8573" y="7311"/>
                      <a:pt x="8478" y="7311"/>
                    </a:cubicBezTo>
                    <a:lnTo>
                      <a:pt x="4668" y="7299"/>
                    </a:lnTo>
                    <a:cubicBezTo>
                      <a:pt x="4656" y="7299"/>
                      <a:pt x="4644" y="7276"/>
                      <a:pt x="4644" y="7264"/>
                    </a:cubicBezTo>
                    <a:lnTo>
                      <a:pt x="4656" y="3644"/>
                    </a:lnTo>
                    <a:cubicBezTo>
                      <a:pt x="4656" y="3632"/>
                      <a:pt x="4668" y="3620"/>
                      <a:pt x="4692" y="3620"/>
                    </a:cubicBezTo>
                    <a:lnTo>
                      <a:pt x="10585" y="3644"/>
                    </a:lnTo>
                    <a:cubicBezTo>
                      <a:pt x="10597" y="3644"/>
                      <a:pt x="10609" y="3668"/>
                      <a:pt x="10609" y="3680"/>
                    </a:cubicBezTo>
                    <a:lnTo>
                      <a:pt x="10597" y="7299"/>
                    </a:lnTo>
                    <a:cubicBezTo>
                      <a:pt x="10597" y="7311"/>
                      <a:pt x="10585" y="7323"/>
                      <a:pt x="10562" y="7323"/>
                    </a:cubicBezTo>
                    <a:lnTo>
                      <a:pt x="9192" y="7323"/>
                    </a:lnTo>
                    <a:cubicBezTo>
                      <a:pt x="9109" y="7323"/>
                      <a:pt x="9038" y="7395"/>
                      <a:pt x="9038" y="7490"/>
                    </a:cubicBezTo>
                    <a:cubicBezTo>
                      <a:pt x="9038" y="7573"/>
                      <a:pt x="9109" y="7657"/>
                      <a:pt x="9192" y="7657"/>
                    </a:cubicBezTo>
                    <a:lnTo>
                      <a:pt x="10562" y="7657"/>
                    </a:lnTo>
                    <a:cubicBezTo>
                      <a:pt x="10764" y="7657"/>
                      <a:pt x="10919" y="7490"/>
                      <a:pt x="10919" y="7299"/>
                    </a:cubicBezTo>
                    <a:lnTo>
                      <a:pt x="10943" y="3680"/>
                    </a:lnTo>
                    <a:cubicBezTo>
                      <a:pt x="10919" y="3513"/>
                      <a:pt x="10776" y="3346"/>
                      <a:pt x="10562" y="3346"/>
                    </a:cubicBezTo>
                    <a:lnTo>
                      <a:pt x="7514" y="3335"/>
                    </a:lnTo>
                    <a:lnTo>
                      <a:pt x="7514" y="1882"/>
                    </a:lnTo>
                    <a:lnTo>
                      <a:pt x="7514" y="1013"/>
                    </a:lnTo>
                    <a:lnTo>
                      <a:pt x="7514" y="941"/>
                    </a:lnTo>
                    <a:cubicBezTo>
                      <a:pt x="7490" y="584"/>
                      <a:pt x="7168" y="298"/>
                      <a:pt x="6799" y="298"/>
                    </a:cubicBezTo>
                    <a:lnTo>
                      <a:pt x="2501" y="287"/>
                    </a:lnTo>
                    <a:lnTo>
                      <a:pt x="2453" y="287"/>
                    </a:lnTo>
                    <a:cubicBezTo>
                      <a:pt x="2203" y="108"/>
                      <a:pt x="1906" y="1"/>
                      <a:pt x="15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22" name="Google Shape;11471;p57">
                <a:extLst>
                  <a:ext uri="{FF2B5EF4-FFF2-40B4-BE49-F238E27FC236}">
                    <a16:creationId xmlns:a16="http://schemas.microsoft.com/office/drawing/2014/main" id="{D6700C6F-180B-43FF-ADC9-9ED325302538}"/>
                  </a:ext>
                </a:extLst>
              </p:cNvPr>
              <p:cNvSpPr/>
              <p:nvPr/>
            </p:nvSpPr>
            <p:spPr>
              <a:xfrm>
                <a:off x="3819534" y="3034977"/>
                <a:ext cx="73903" cy="4891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537" extrusionOk="0">
                    <a:moveTo>
                      <a:pt x="1560" y="322"/>
                    </a:moveTo>
                    <a:cubicBezTo>
                      <a:pt x="1798" y="334"/>
                      <a:pt x="2001" y="525"/>
                      <a:pt x="2001" y="763"/>
                    </a:cubicBezTo>
                    <a:cubicBezTo>
                      <a:pt x="2001" y="1001"/>
                      <a:pt x="1798" y="1191"/>
                      <a:pt x="1548" y="1191"/>
                    </a:cubicBezTo>
                    <a:cubicBezTo>
                      <a:pt x="1310" y="1191"/>
                      <a:pt x="1119" y="1001"/>
                      <a:pt x="1119" y="751"/>
                    </a:cubicBezTo>
                    <a:cubicBezTo>
                      <a:pt x="1119" y="513"/>
                      <a:pt x="1310" y="322"/>
                      <a:pt x="1560" y="322"/>
                    </a:cubicBezTo>
                    <a:close/>
                    <a:moveTo>
                      <a:pt x="774" y="334"/>
                    </a:moveTo>
                    <a:cubicBezTo>
                      <a:pt x="834" y="334"/>
                      <a:pt x="881" y="346"/>
                      <a:pt x="929" y="358"/>
                    </a:cubicBezTo>
                    <a:cubicBezTo>
                      <a:pt x="846" y="477"/>
                      <a:pt x="810" y="620"/>
                      <a:pt x="810" y="775"/>
                    </a:cubicBezTo>
                    <a:cubicBezTo>
                      <a:pt x="810" y="930"/>
                      <a:pt x="846" y="1072"/>
                      <a:pt x="929" y="1191"/>
                    </a:cubicBezTo>
                    <a:cubicBezTo>
                      <a:pt x="881" y="1215"/>
                      <a:pt x="822" y="1227"/>
                      <a:pt x="774" y="1227"/>
                    </a:cubicBezTo>
                    <a:cubicBezTo>
                      <a:pt x="524" y="1191"/>
                      <a:pt x="334" y="1001"/>
                      <a:pt x="334" y="763"/>
                    </a:cubicBezTo>
                    <a:cubicBezTo>
                      <a:pt x="334" y="525"/>
                      <a:pt x="524" y="334"/>
                      <a:pt x="774" y="334"/>
                    </a:cubicBezTo>
                    <a:close/>
                    <a:moveTo>
                      <a:pt x="762" y="1"/>
                    </a:moveTo>
                    <a:cubicBezTo>
                      <a:pt x="346" y="1"/>
                      <a:pt x="0" y="346"/>
                      <a:pt x="0" y="763"/>
                    </a:cubicBezTo>
                    <a:cubicBezTo>
                      <a:pt x="0" y="1180"/>
                      <a:pt x="346" y="1525"/>
                      <a:pt x="762" y="1525"/>
                    </a:cubicBezTo>
                    <a:cubicBezTo>
                      <a:pt x="905" y="1525"/>
                      <a:pt x="1048" y="1489"/>
                      <a:pt x="1167" y="1418"/>
                    </a:cubicBezTo>
                    <a:cubicBezTo>
                      <a:pt x="1286" y="1489"/>
                      <a:pt x="1417" y="1537"/>
                      <a:pt x="1560" y="1537"/>
                    </a:cubicBezTo>
                    <a:cubicBezTo>
                      <a:pt x="1977" y="1537"/>
                      <a:pt x="2322" y="1191"/>
                      <a:pt x="2322" y="775"/>
                    </a:cubicBezTo>
                    <a:cubicBezTo>
                      <a:pt x="2322" y="358"/>
                      <a:pt x="1977" y="13"/>
                      <a:pt x="1560" y="13"/>
                    </a:cubicBezTo>
                    <a:cubicBezTo>
                      <a:pt x="1417" y="13"/>
                      <a:pt x="1286" y="60"/>
                      <a:pt x="1167" y="120"/>
                    </a:cubicBezTo>
                    <a:cubicBezTo>
                      <a:pt x="1048" y="48"/>
                      <a:pt x="905" y="1"/>
                      <a:pt x="7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23" name="Google Shape;11472;p57">
                <a:extLst>
                  <a:ext uri="{FF2B5EF4-FFF2-40B4-BE49-F238E27FC236}">
                    <a16:creationId xmlns:a16="http://schemas.microsoft.com/office/drawing/2014/main" id="{1AED6672-02CB-4671-BF56-547167ED783B}"/>
                  </a:ext>
                </a:extLst>
              </p:cNvPr>
              <p:cNvSpPr/>
              <p:nvPr/>
            </p:nvSpPr>
            <p:spPr>
              <a:xfrm>
                <a:off x="3728571" y="3036123"/>
                <a:ext cx="67506" cy="45895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1442" extrusionOk="0">
                    <a:moveTo>
                      <a:pt x="1739" y="310"/>
                    </a:moveTo>
                    <a:cubicBezTo>
                      <a:pt x="1763" y="310"/>
                      <a:pt x="1775" y="322"/>
                      <a:pt x="1775" y="346"/>
                    </a:cubicBezTo>
                    <a:lnTo>
                      <a:pt x="1775" y="1072"/>
                    </a:lnTo>
                    <a:cubicBezTo>
                      <a:pt x="1775" y="1084"/>
                      <a:pt x="1763" y="1096"/>
                      <a:pt x="1739" y="1096"/>
                    </a:cubicBezTo>
                    <a:lnTo>
                      <a:pt x="346" y="1096"/>
                    </a:lnTo>
                    <a:cubicBezTo>
                      <a:pt x="343" y="1103"/>
                      <a:pt x="338" y="1106"/>
                      <a:pt x="333" y="1106"/>
                    </a:cubicBezTo>
                    <a:cubicBezTo>
                      <a:pt x="322" y="1106"/>
                      <a:pt x="310" y="1089"/>
                      <a:pt x="310" y="1072"/>
                    </a:cubicBezTo>
                    <a:lnTo>
                      <a:pt x="310" y="346"/>
                    </a:lnTo>
                    <a:cubicBezTo>
                      <a:pt x="310" y="322"/>
                      <a:pt x="334" y="310"/>
                      <a:pt x="346" y="310"/>
                    </a:cubicBezTo>
                    <a:close/>
                    <a:moveTo>
                      <a:pt x="358" y="1"/>
                    </a:moveTo>
                    <a:cubicBezTo>
                      <a:pt x="167" y="1"/>
                      <a:pt x="1" y="167"/>
                      <a:pt x="1" y="358"/>
                    </a:cubicBezTo>
                    <a:lnTo>
                      <a:pt x="1" y="1084"/>
                    </a:lnTo>
                    <a:cubicBezTo>
                      <a:pt x="1" y="1275"/>
                      <a:pt x="167" y="1441"/>
                      <a:pt x="358" y="1441"/>
                    </a:cubicBezTo>
                    <a:lnTo>
                      <a:pt x="1763" y="1441"/>
                    </a:lnTo>
                    <a:cubicBezTo>
                      <a:pt x="1953" y="1441"/>
                      <a:pt x="2120" y="1275"/>
                      <a:pt x="2120" y="1084"/>
                    </a:cubicBezTo>
                    <a:lnTo>
                      <a:pt x="2120" y="358"/>
                    </a:lnTo>
                    <a:cubicBezTo>
                      <a:pt x="2120" y="167"/>
                      <a:pt x="1953" y="1"/>
                      <a:pt x="17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24" name="Google Shape;11473;p57">
                <a:extLst>
                  <a:ext uri="{FF2B5EF4-FFF2-40B4-BE49-F238E27FC236}">
                    <a16:creationId xmlns:a16="http://schemas.microsoft.com/office/drawing/2014/main" id="{1BFFC30D-F44C-4FD1-A32F-1E13A2C57954}"/>
                  </a:ext>
                </a:extLst>
              </p:cNvPr>
              <p:cNvSpPr/>
              <p:nvPr/>
            </p:nvSpPr>
            <p:spPr>
              <a:xfrm>
                <a:off x="3724783" y="3091439"/>
                <a:ext cx="170946" cy="30745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966" extrusionOk="0">
                    <a:moveTo>
                      <a:pt x="358" y="346"/>
                    </a:moveTo>
                    <a:lnTo>
                      <a:pt x="5013" y="358"/>
                    </a:lnTo>
                    <a:cubicBezTo>
                      <a:pt x="5037" y="358"/>
                      <a:pt x="5049" y="370"/>
                      <a:pt x="5049" y="394"/>
                    </a:cubicBezTo>
                    <a:lnTo>
                      <a:pt x="5049" y="632"/>
                    </a:lnTo>
                    <a:cubicBezTo>
                      <a:pt x="5049" y="644"/>
                      <a:pt x="5037" y="656"/>
                      <a:pt x="5013" y="656"/>
                    </a:cubicBezTo>
                    <a:lnTo>
                      <a:pt x="358" y="644"/>
                    </a:lnTo>
                    <a:cubicBezTo>
                      <a:pt x="346" y="644"/>
                      <a:pt x="334" y="632"/>
                      <a:pt x="334" y="608"/>
                    </a:cubicBezTo>
                    <a:lnTo>
                      <a:pt x="334" y="370"/>
                    </a:lnTo>
                    <a:cubicBezTo>
                      <a:pt x="334" y="358"/>
                      <a:pt x="346" y="346"/>
                      <a:pt x="358" y="346"/>
                    </a:cubicBezTo>
                    <a:close/>
                    <a:moveTo>
                      <a:pt x="358" y="1"/>
                    </a:moveTo>
                    <a:cubicBezTo>
                      <a:pt x="167" y="13"/>
                      <a:pt x="1" y="168"/>
                      <a:pt x="1" y="358"/>
                    </a:cubicBezTo>
                    <a:lnTo>
                      <a:pt x="1" y="596"/>
                    </a:lnTo>
                    <a:cubicBezTo>
                      <a:pt x="1" y="787"/>
                      <a:pt x="167" y="953"/>
                      <a:pt x="358" y="953"/>
                    </a:cubicBezTo>
                    <a:lnTo>
                      <a:pt x="5013" y="965"/>
                    </a:lnTo>
                    <a:cubicBezTo>
                      <a:pt x="5204" y="965"/>
                      <a:pt x="5370" y="810"/>
                      <a:pt x="5370" y="608"/>
                    </a:cubicBezTo>
                    <a:lnTo>
                      <a:pt x="5370" y="370"/>
                    </a:lnTo>
                    <a:cubicBezTo>
                      <a:pt x="5370" y="179"/>
                      <a:pt x="5204" y="13"/>
                      <a:pt x="5013" y="13"/>
                    </a:cubicBezTo>
                    <a:lnTo>
                      <a:pt x="358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25" name="Google Shape;11474;p57">
                <a:extLst>
                  <a:ext uri="{FF2B5EF4-FFF2-40B4-BE49-F238E27FC236}">
                    <a16:creationId xmlns:a16="http://schemas.microsoft.com/office/drawing/2014/main" id="{0DFEA101-7D44-46A1-AB31-BF3E69828FA8}"/>
                  </a:ext>
                </a:extLst>
              </p:cNvPr>
              <p:cNvSpPr/>
              <p:nvPr/>
            </p:nvSpPr>
            <p:spPr>
              <a:xfrm>
                <a:off x="3597092" y="2940799"/>
                <a:ext cx="40580" cy="30936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972" extrusionOk="0">
                    <a:moveTo>
                      <a:pt x="1100" y="1"/>
                    </a:moveTo>
                    <a:cubicBezTo>
                      <a:pt x="1055" y="1"/>
                      <a:pt x="1009" y="21"/>
                      <a:pt x="977" y="67"/>
                    </a:cubicBezTo>
                    <a:lnTo>
                      <a:pt x="500" y="567"/>
                    </a:lnTo>
                    <a:lnTo>
                      <a:pt x="298" y="305"/>
                    </a:lnTo>
                    <a:cubicBezTo>
                      <a:pt x="264" y="257"/>
                      <a:pt x="215" y="237"/>
                      <a:pt x="167" y="237"/>
                    </a:cubicBezTo>
                    <a:cubicBezTo>
                      <a:pt x="132" y="237"/>
                      <a:pt x="97" y="249"/>
                      <a:pt x="72" y="269"/>
                    </a:cubicBezTo>
                    <a:cubicBezTo>
                      <a:pt x="0" y="329"/>
                      <a:pt x="0" y="436"/>
                      <a:pt x="36" y="495"/>
                    </a:cubicBezTo>
                    <a:lnTo>
                      <a:pt x="369" y="912"/>
                    </a:lnTo>
                    <a:cubicBezTo>
                      <a:pt x="393" y="936"/>
                      <a:pt x="441" y="971"/>
                      <a:pt x="488" y="971"/>
                    </a:cubicBezTo>
                    <a:cubicBezTo>
                      <a:pt x="524" y="971"/>
                      <a:pt x="572" y="948"/>
                      <a:pt x="608" y="924"/>
                    </a:cubicBezTo>
                    <a:lnTo>
                      <a:pt x="1215" y="269"/>
                    </a:lnTo>
                    <a:cubicBezTo>
                      <a:pt x="1274" y="209"/>
                      <a:pt x="1274" y="102"/>
                      <a:pt x="1203" y="43"/>
                    </a:cubicBezTo>
                    <a:cubicBezTo>
                      <a:pt x="1176" y="16"/>
                      <a:pt x="1138" y="1"/>
                      <a:pt x="11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41" name="Google Shape;11590;p57">
              <a:extLst>
                <a:ext uri="{FF2B5EF4-FFF2-40B4-BE49-F238E27FC236}">
                  <a16:creationId xmlns:a16="http://schemas.microsoft.com/office/drawing/2014/main" id="{C8FD4517-AE90-42C4-B738-3958C93C3095}"/>
                </a:ext>
              </a:extLst>
            </p:cNvPr>
            <p:cNvGrpSpPr/>
            <p:nvPr/>
          </p:nvGrpSpPr>
          <p:grpSpPr>
            <a:xfrm>
              <a:off x="4800380" y="4289304"/>
              <a:ext cx="464343" cy="461584"/>
              <a:chOff x="3541011" y="3367320"/>
              <a:chExt cx="348257" cy="346188"/>
            </a:xfrm>
            <a:solidFill>
              <a:schemeClr val="tx1"/>
            </a:solidFill>
          </p:grpSpPr>
          <p:sp>
            <p:nvSpPr>
              <p:cNvPr id="1142" name="Google Shape;11591;p57">
                <a:extLst>
                  <a:ext uri="{FF2B5EF4-FFF2-40B4-BE49-F238E27FC236}">
                    <a16:creationId xmlns:a16="http://schemas.microsoft.com/office/drawing/2014/main" id="{98D86DD1-4F70-4A44-8CC0-FCF7731AA766}"/>
                  </a:ext>
                </a:extLst>
              </p:cNvPr>
              <p:cNvSpPr/>
              <p:nvPr/>
            </p:nvSpPr>
            <p:spPr>
              <a:xfrm>
                <a:off x="3541011" y="3367320"/>
                <a:ext cx="347906" cy="346188"/>
              </a:xfrm>
              <a:custGeom>
                <a:avLst/>
                <a:gdLst/>
                <a:ahLst/>
                <a:cxnLst/>
                <a:rect l="l" t="t" r="r" b="b"/>
                <a:pathLst>
                  <a:path w="10931" h="10877" extrusionOk="0">
                    <a:moveTo>
                      <a:pt x="4203" y="6323"/>
                    </a:moveTo>
                    <a:cubicBezTo>
                      <a:pt x="4322" y="6454"/>
                      <a:pt x="4465" y="6609"/>
                      <a:pt x="4620" y="6740"/>
                    </a:cubicBezTo>
                    <a:lnTo>
                      <a:pt x="4024" y="7335"/>
                    </a:lnTo>
                    <a:lnTo>
                      <a:pt x="3977" y="7287"/>
                    </a:lnTo>
                    <a:lnTo>
                      <a:pt x="3632" y="6942"/>
                    </a:lnTo>
                    <a:lnTo>
                      <a:pt x="3584" y="6906"/>
                    </a:lnTo>
                    <a:lnTo>
                      <a:pt x="4203" y="6323"/>
                    </a:lnTo>
                    <a:close/>
                    <a:moveTo>
                      <a:pt x="3239" y="7123"/>
                    </a:moveTo>
                    <a:cubicBezTo>
                      <a:pt x="3307" y="7123"/>
                      <a:pt x="3376" y="7150"/>
                      <a:pt x="3429" y="7204"/>
                    </a:cubicBezTo>
                    <a:lnTo>
                      <a:pt x="3763" y="7537"/>
                    </a:lnTo>
                    <a:cubicBezTo>
                      <a:pt x="3858" y="7632"/>
                      <a:pt x="3858" y="7799"/>
                      <a:pt x="3751" y="7894"/>
                    </a:cubicBezTo>
                    <a:lnTo>
                      <a:pt x="3560" y="8097"/>
                    </a:lnTo>
                    <a:lnTo>
                      <a:pt x="2858" y="7394"/>
                    </a:lnTo>
                    <a:lnTo>
                      <a:pt x="3048" y="7204"/>
                    </a:lnTo>
                    <a:cubicBezTo>
                      <a:pt x="3102" y="7150"/>
                      <a:pt x="3170" y="7123"/>
                      <a:pt x="3239" y="7123"/>
                    </a:cubicBezTo>
                    <a:close/>
                    <a:moveTo>
                      <a:pt x="2631" y="7597"/>
                    </a:moveTo>
                    <a:lnTo>
                      <a:pt x="3334" y="8299"/>
                    </a:lnTo>
                    <a:lnTo>
                      <a:pt x="1167" y="10478"/>
                    </a:lnTo>
                    <a:cubicBezTo>
                      <a:pt x="1113" y="10526"/>
                      <a:pt x="1045" y="10550"/>
                      <a:pt x="976" y="10550"/>
                    </a:cubicBezTo>
                    <a:cubicBezTo>
                      <a:pt x="908" y="10550"/>
                      <a:pt x="840" y="10526"/>
                      <a:pt x="786" y="10478"/>
                    </a:cubicBezTo>
                    <a:lnTo>
                      <a:pt x="453" y="10133"/>
                    </a:lnTo>
                    <a:cubicBezTo>
                      <a:pt x="357" y="10038"/>
                      <a:pt x="357" y="9883"/>
                      <a:pt x="465" y="9776"/>
                    </a:cubicBezTo>
                    <a:lnTo>
                      <a:pt x="2631" y="7597"/>
                    </a:lnTo>
                    <a:close/>
                    <a:moveTo>
                      <a:pt x="7120" y="1"/>
                    </a:moveTo>
                    <a:cubicBezTo>
                      <a:pt x="3989" y="1"/>
                      <a:pt x="2191" y="3537"/>
                      <a:pt x="4001" y="6073"/>
                    </a:cubicBezTo>
                    <a:lnTo>
                      <a:pt x="3274" y="6799"/>
                    </a:lnTo>
                    <a:cubicBezTo>
                      <a:pt x="3249" y="6796"/>
                      <a:pt x="3223" y="6794"/>
                      <a:pt x="3198" y="6794"/>
                    </a:cubicBezTo>
                    <a:cubicBezTo>
                      <a:pt x="3049" y="6794"/>
                      <a:pt x="2912" y="6854"/>
                      <a:pt x="2810" y="6966"/>
                    </a:cubicBezTo>
                    <a:lnTo>
                      <a:pt x="226" y="9549"/>
                    </a:lnTo>
                    <a:cubicBezTo>
                      <a:pt x="0" y="9776"/>
                      <a:pt x="0" y="10145"/>
                      <a:pt x="226" y="10371"/>
                    </a:cubicBezTo>
                    <a:lnTo>
                      <a:pt x="572" y="10716"/>
                    </a:lnTo>
                    <a:cubicBezTo>
                      <a:pt x="679" y="10823"/>
                      <a:pt x="828" y="10877"/>
                      <a:pt x="976" y="10877"/>
                    </a:cubicBezTo>
                    <a:cubicBezTo>
                      <a:pt x="1125" y="10877"/>
                      <a:pt x="1274" y="10823"/>
                      <a:pt x="1381" y="10716"/>
                    </a:cubicBezTo>
                    <a:lnTo>
                      <a:pt x="3655" y="8430"/>
                    </a:lnTo>
                    <a:lnTo>
                      <a:pt x="3977" y="8121"/>
                    </a:lnTo>
                    <a:cubicBezTo>
                      <a:pt x="4096" y="8002"/>
                      <a:pt x="4155" y="7835"/>
                      <a:pt x="4144" y="7656"/>
                    </a:cubicBezTo>
                    <a:lnTo>
                      <a:pt x="4870" y="6930"/>
                    </a:lnTo>
                    <a:cubicBezTo>
                      <a:pt x="5406" y="7323"/>
                      <a:pt x="6037" y="7573"/>
                      <a:pt x="6715" y="7632"/>
                    </a:cubicBezTo>
                    <a:lnTo>
                      <a:pt x="6727" y="7632"/>
                    </a:lnTo>
                    <a:cubicBezTo>
                      <a:pt x="6799" y="7632"/>
                      <a:pt x="6882" y="7573"/>
                      <a:pt x="6894" y="7478"/>
                    </a:cubicBezTo>
                    <a:cubicBezTo>
                      <a:pt x="6906" y="7394"/>
                      <a:pt x="6834" y="7323"/>
                      <a:pt x="6739" y="7299"/>
                    </a:cubicBezTo>
                    <a:cubicBezTo>
                      <a:pt x="6037" y="7228"/>
                      <a:pt x="5406" y="6966"/>
                      <a:pt x="4882" y="6549"/>
                    </a:cubicBezTo>
                    <a:cubicBezTo>
                      <a:pt x="2298" y="4465"/>
                      <a:pt x="3822" y="310"/>
                      <a:pt x="7096" y="310"/>
                    </a:cubicBezTo>
                    <a:cubicBezTo>
                      <a:pt x="8942" y="310"/>
                      <a:pt x="10418" y="1703"/>
                      <a:pt x="10597" y="3465"/>
                    </a:cubicBezTo>
                    <a:cubicBezTo>
                      <a:pt x="10609" y="3549"/>
                      <a:pt x="10692" y="3608"/>
                      <a:pt x="10775" y="3608"/>
                    </a:cubicBezTo>
                    <a:cubicBezTo>
                      <a:pt x="10871" y="3596"/>
                      <a:pt x="10930" y="3525"/>
                      <a:pt x="10930" y="3430"/>
                    </a:cubicBezTo>
                    <a:cubicBezTo>
                      <a:pt x="10728" y="1525"/>
                      <a:pt x="9120" y="1"/>
                      <a:pt x="712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43" name="Google Shape;11592;p57">
                <a:extLst>
                  <a:ext uri="{FF2B5EF4-FFF2-40B4-BE49-F238E27FC236}">
                    <a16:creationId xmlns:a16="http://schemas.microsoft.com/office/drawing/2014/main" id="{276B23BE-BDB6-440A-9A85-2CBF414806BD}"/>
                  </a:ext>
                </a:extLst>
              </p:cNvPr>
              <p:cNvSpPr/>
              <p:nvPr/>
            </p:nvSpPr>
            <p:spPr>
              <a:xfrm>
                <a:off x="3658105" y="3389599"/>
                <a:ext cx="208820" cy="199431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66" extrusionOk="0">
                    <a:moveTo>
                      <a:pt x="3441" y="336"/>
                    </a:moveTo>
                    <a:cubicBezTo>
                      <a:pt x="4989" y="336"/>
                      <a:pt x="6251" y="1587"/>
                      <a:pt x="6251" y="3146"/>
                    </a:cubicBezTo>
                    <a:cubicBezTo>
                      <a:pt x="6251" y="4694"/>
                      <a:pt x="4989" y="5944"/>
                      <a:pt x="3441" y="5944"/>
                    </a:cubicBezTo>
                    <a:cubicBezTo>
                      <a:pt x="2727" y="5944"/>
                      <a:pt x="1989" y="5682"/>
                      <a:pt x="1441" y="5135"/>
                    </a:cubicBezTo>
                    <a:cubicBezTo>
                      <a:pt x="345" y="4027"/>
                      <a:pt x="345" y="2241"/>
                      <a:pt x="1441" y="1158"/>
                    </a:cubicBezTo>
                    <a:cubicBezTo>
                      <a:pt x="1989" y="598"/>
                      <a:pt x="2703" y="336"/>
                      <a:pt x="3441" y="336"/>
                    </a:cubicBezTo>
                    <a:close/>
                    <a:moveTo>
                      <a:pt x="3428" y="0"/>
                    </a:moveTo>
                    <a:cubicBezTo>
                      <a:pt x="2628" y="0"/>
                      <a:pt x="1828" y="307"/>
                      <a:pt x="1215" y="920"/>
                    </a:cubicBezTo>
                    <a:cubicBezTo>
                      <a:pt x="0" y="2134"/>
                      <a:pt x="0" y="4123"/>
                      <a:pt x="1215" y="5337"/>
                    </a:cubicBezTo>
                    <a:cubicBezTo>
                      <a:pt x="1822" y="5944"/>
                      <a:pt x="2631" y="6266"/>
                      <a:pt x="3429" y="6266"/>
                    </a:cubicBezTo>
                    <a:cubicBezTo>
                      <a:pt x="5144" y="6266"/>
                      <a:pt x="6561" y="4873"/>
                      <a:pt x="6561" y="3134"/>
                    </a:cubicBezTo>
                    <a:cubicBezTo>
                      <a:pt x="6561" y="2301"/>
                      <a:pt x="6227" y="1515"/>
                      <a:pt x="5632" y="920"/>
                    </a:cubicBezTo>
                    <a:cubicBezTo>
                      <a:pt x="5025" y="307"/>
                      <a:pt x="4227" y="0"/>
                      <a:pt x="34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44" name="Google Shape;11593;p57">
                <a:extLst>
                  <a:ext uri="{FF2B5EF4-FFF2-40B4-BE49-F238E27FC236}">
                    <a16:creationId xmlns:a16="http://schemas.microsoft.com/office/drawing/2014/main" id="{419F21FB-6C72-42A4-BC03-8CDDB34052CE}"/>
                  </a:ext>
                </a:extLst>
              </p:cNvPr>
              <p:cNvSpPr/>
              <p:nvPr/>
            </p:nvSpPr>
            <p:spPr>
              <a:xfrm>
                <a:off x="3720614" y="3426805"/>
                <a:ext cx="95164" cy="116011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3645" extrusionOk="0">
                    <a:moveTo>
                      <a:pt x="1477" y="334"/>
                    </a:moveTo>
                    <a:cubicBezTo>
                      <a:pt x="1834" y="334"/>
                      <a:pt x="2132" y="632"/>
                      <a:pt x="2132" y="989"/>
                    </a:cubicBezTo>
                    <a:cubicBezTo>
                      <a:pt x="2132" y="1334"/>
                      <a:pt x="1834" y="1632"/>
                      <a:pt x="1477" y="1632"/>
                    </a:cubicBezTo>
                    <a:cubicBezTo>
                      <a:pt x="1120" y="1632"/>
                      <a:pt x="822" y="1334"/>
                      <a:pt x="822" y="989"/>
                    </a:cubicBezTo>
                    <a:cubicBezTo>
                      <a:pt x="822" y="608"/>
                      <a:pt x="1120" y="334"/>
                      <a:pt x="1477" y="334"/>
                    </a:cubicBezTo>
                    <a:close/>
                    <a:moveTo>
                      <a:pt x="1906" y="1953"/>
                    </a:moveTo>
                    <a:cubicBezTo>
                      <a:pt x="2287" y="1953"/>
                      <a:pt x="2620" y="2263"/>
                      <a:pt x="2620" y="2668"/>
                    </a:cubicBezTo>
                    <a:lnTo>
                      <a:pt x="2620" y="3335"/>
                    </a:lnTo>
                    <a:lnTo>
                      <a:pt x="2275" y="3335"/>
                    </a:lnTo>
                    <a:lnTo>
                      <a:pt x="2275" y="2632"/>
                    </a:lnTo>
                    <a:cubicBezTo>
                      <a:pt x="2275" y="2549"/>
                      <a:pt x="2203" y="2477"/>
                      <a:pt x="2108" y="2477"/>
                    </a:cubicBezTo>
                    <a:cubicBezTo>
                      <a:pt x="2025" y="2477"/>
                      <a:pt x="1953" y="2549"/>
                      <a:pt x="1953" y="2632"/>
                    </a:cubicBezTo>
                    <a:lnTo>
                      <a:pt x="1953" y="3335"/>
                    </a:lnTo>
                    <a:lnTo>
                      <a:pt x="953" y="3335"/>
                    </a:lnTo>
                    <a:lnTo>
                      <a:pt x="953" y="2632"/>
                    </a:lnTo>
                    <a:cubicBezTo>
                      <a:pt x="953" y="2549"/>
                      <a:pt x="882" y="2477"/>
                      <a:pt x="787" y="2477"/>
                    </a:cubicBezTo>
                    <a:cubicBezTo>
                      <a:pt x="691" y="2477"/>
                      <a:pt x="620" y="2549"/>
                      <a:pt x="620" y="2632"/>
                    </a:cubicBezTo>
                    <a:lnTo>
                      <a:pt x="620" y="3335"/>
                    </a:lnTo>
                    <a:lnTo>
                      <a:pt x="263" y="3335"/>
                    </a:lnTo>
                    <a:lnTo>
                      <a:pt x="263" y="2668"/>
                    </a:lnTo>
                    <a:cubicBezTo>
                      <a:pt x="263" y="2275"/>
                      <a:pt x="584" y="1953"/>
                      <a:pt x="977" y="1953"/>
                    </a:cubicBezTo>
                    <a:close/>
                    <a:moveTo>
                      <a:pt x="1477" y="1"/>
                    </a:moveTo>
                    <a:cubicBezTo>
                      <a:pt x="941" y="1"/>
                      <a:pt x="501" y="429"/>
                      <a:pt x="501" y="965"/>
                    </a:cubicBezTo>
                    <a:cubicBezTo>
                      <a:pt x="501" y="1239"/>
                      <a:pt x="608" y="1477"/>
                      <a:pt x="787" y="1656"/>
                    </a:cubicBezTo>
                    <a:cubicBezTo>
                      <a:pt x="322" y="1763"/>
                      <a:pt x="1" y="2180"/>
                      <a:pt x="1" y="2656"/>
                    </a:cubicBezTo>
                    <a:lnTo>
                      <a:pt x="1" y="3335"/>
                    </a:lnTo>
                    <a:cubicBezTo>
                      <a:pt x="1" y="3501"/>
                      <a:pt x="132" y="3644"/>
                      <a:pt x="310" y="3644"/>
                    </a:cubicBezTo>
                    <a:lnTo>
                      <a:pt x="2680" y="3644"/>
                    </a:lnTo>
                    <a:cubicBezTo>
                      <a:pt x="2846" y="3644"/>
                      <a:pt x="2989" y="3513"/>
                      <a:pt x="2989" y="3335"/>
                    </a:cubicBezTo>
                    <a:lnTo>
                      <a:pt x="2989" y="2656"/>
                    </a:lnTo>
                    <a:cubicBezTo>
                      <a:pt x="2965" y="2180"/>
                      <a:pt x="2620" y="1763"/>
                      <a:pt x="2156" y="1656"/>
                    </a:cubicBezTo>
                    <a:cubicBezTo>
                      <a:pt x="2334" y="1477"/>
                      <a:pt x="2442" y="1239"/>
                      <a:pt x="2442" y="965"/>
                    </a:cubicBezTo>
                    <a:cubicBezTo>
                      <a:pt x="2442" y="429"/>
                      <a:pt x="2013" y="1"/>
                      <a:pt x="1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45" name="Google Shape;11594;p57">
                <a:extLst>
                  <a:ext uri="{FF2B5EF4-FFF2-40B4-BE49-F238E27FC236}">
                    <a16:creationId xmlns:a16="http://schemas.microsoft.com/office/drawing/2014/main" id="{E2D15641-8DC8-4E5D-A726-EF2330E00485}"/>
                  </a:ext>
                </a:extLst>
              </p:cNvPr>
              <p:cNvSpPr/>
              <p:nvPr/>
            </p:nvSpPr>
            <p:spPr>
              <a:xfrm>
                <a:off x="3773671" y="3496030"/>
                <a:ext cx="115597" cy="114993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13" extrusionOk="0">
                    <a:moveTo>
                      <a:pt x="3433" y="0"/>
                    </a:moveTo>
                    <a:cubicBezTo>
                      <a:pt x="3361" y="0"/>
                      <a:pt x="3297" y="65"/>
                      <a:pt x="3287" y="148"/>
                    </a:cubicBezTo>
                    <a:cubicBezTo>
                      <a:pt x="3120" y="1803"/>
                      <a:pt x="1810" y="3112"/>
                      <a:pt x="143" y="3291"/>
                    </a:cubicBezTo>
                    <a:cubicBezTo>
                      <a:pt x="60" y="3303"/>
                      <a:pt x="1" y="3374"/>
                      <a:pt x="1" y="3469"/>
                    </a:cubicBezTo>
                    <a:cubicBezTo>
                      <a:pt x="13" y="3553"/>
                      <a:pt x="72" y="3612"/>
                      <a:pt x="167" y="3612"/>
                    </a:cubicBezTo>
                    <a:lnTo>
                      <a:pt x="179" y="3612"/>
                    </a:lnTo>
                    <a:cubicBezTo>
                      <a:pt x="1989" y="3422"/>
                      <a:pt x="3442" y="1993"/>
                      <a:pt x="3620" y="183"/>
                    </a:cubicBezTo>
                    <a:cubicBezTo>
                      <a:pt x="3632" y="88"/>
                      <a:pt x="3561" y="17"/>
                      <a:pt x="3465" y="5"/>
                    </a:cubicBezTo>
                    <a:cubicBezTo>
                      <a:pt x="3454" y="2"/>
                      <a:pt x="3443" y="0"/>
                      <a:pt x="34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42" name="Google Shape;11691;p57">
              <a:extLst>
                <a:ext uri="{FF2B5EF4-FFF2-40B4-BE49-F238E27FC236}">
                  <a16:creationId xmlns:a16="http://schemas.microsoft.com/office/drawing/2014/main" id="{3ED4902D-77C3-4649-BAA1-03E6B2DB0FB1}"/>
                </a:ext>
              </a:extLst>
            </p:cNvPr>
            <p:cNvGrpSpPr/>
            <p:nvPr/>
          </p:nvGrpSpPr>
          <p:grpSpPr>
            <a:xfrm>
              <a:off x="4854169" y="5737746"/>
              <a:ext cx="356765" cy="439220"/>
              <a:chOff x="3584201" y="4294996"/>
              <a:chExt cx="267574" cy="329415"/>
            </a:xfrm>
            <a:solidFill>
              <a:schemeClr val="tx1"/>
            </a:solidFill>
          </p:grpSpPr>
          <p:sp>
            <p:nvSpPr>
              <p:cNvPr id="1243" name="Google Shape;11692;p57">
                <a:extLst>
                  <a:ext uri="{FF2B5EF4-FFF2-40B4-BE49-F238E27FC236}">
                    <a16:creationId xmlns:a16="http://schemas.microsoft.com/office/drawing/2014/main" id="{45E48A42-316F-4DB9-87B7-7EBB9807684E}"/>
                  </a:ext>
                </a:extLst>
              </p:cNvPr>
              <p:cNvSpPr/>
              <p:nvPr/>
            </p:nvSpPr>
            <p:spPr>
              <a:xfrm>
                <a:off x="3584201" y="4294996"/>
                <a:ext cx="267574" cy="329415"/>
              </a:xfrm>
              <a:custGeom>
                <a:avLst/>
                <a:gdLst/>
                <a:ahLst/>
                <a:cxnLst/>
                <a:rect l="l" t="t" r="r" b="b"/>
                <a:pathLst>
                  <a:path w="8407" h="10350" extrusionOk="0">
                    <a:moveTo>
                      <a:pt x="4191" y="321"/>
                    </a:moveTo>
                    <a:lnTo>
                      <a:pt x="8097" y="1095"/>
                    </a:lnTo>
                    <a:lnTo>
                      <a:pt x="8097" y="6727"/>
                    </a:lnTo>
                    <a:lnTo>
                      <a:pt x="4191" y="10001"/>
                    </a:lnTo>
                    <a:lnTo>
                      <a:pt x="298" y="6727"/>
                    </a:lnTo>
                    <a:lnTo>
                      <a:pt x="298" y="1095"/>
                    </a:lnTo>
                    <a:lnTo>
                      <a:pt x="4191" y="321"/>
                    </a:lnTo>
                    <a:close/>
                    <a:moveTo>
                      <a:pt x="4168" y="0"/>
                    </a:moveTo>
                    <a:lnTo>
                      <a:pt x="120" y="810"/>
                    </a:lnTo>
                    <a:cubicBezTo>
                      <a:pt x="48" y="822"/>
                      <a:pt x="0" y="881"/>
                      <a:pt x="0" y="953"/>
                    </a:cubicBezTo>
                    <a:lnTo>
                      <a:pt x="0" y="6787"/>
                    </a:lnTo>
                    <a:cubicBezTo>
                      <a:pt x="0" y="6834"/>
                      <a:pt x="12" y="6882"/>
                      <a:pt x="60" y="6906"/>
                    </a:cubicBezTo>
                    <a:lnTo>
                      <a:pt x="4108" y="10323"/>
                    </a:lnTo>
                    <a:cubicBezTo>
                      <a:pt x="4138" y="10341"/>
                      <a:pt x="4171" y="10350"/>
                      <a:pt x="4203" y="10350"/>
                    </a:cubicBezTo>
                    <a:cubicBezTo>
                      <a:pt x="4236" y="10350"/>
                      <a:pt x="4269" y="10341"/>
                      <a:pt x="4299" y="10323"/>
                    </a:cubicBezTo>
                    <a:lnTo>
                      <a:pt x="8347" y="6906"/>
                    </a:lnTo>
                    <a:cubicBezTo>
                      <a:pt x="8382" y="6882"/>
                      <a:pt x="8406" y="6834"/>
                      <a:pt x="8406" y="6787"/>
                    </a:cubicBezTo>
                    <a:lnTo>
                      <a:pt x="8406" y="953"/>
                    </a:lnTo>
                    <a:cubicBezTo>
                      <a:pt x="8406" y="881"/>
                      <a:pt x="8347" y="822"/>
                      <a:pt x="8275" y="810"/>
                    </a:cubicBezTo>
                    <a:lnTo>
                      <a:pt x="4227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44" name="Google Shape;11693;p57">
                <a:extLst>
                  <a:ext uri="{FF2B5EF4-FFF2-40B4-BE49-F238E27FC236}">
                    <a16:creationId xmlns:a16="http://schemas.microsoft.com/office/drawing/2014/main" id="{6ABA351B-1BC3-48E5-9900-E303DB611079}"/>
                  </a:ext>
                </a:extLst>
              </p:cNvPr>
              <p:cNvSpPr/>
              <p:nvPr/>
            </p:nvSpPr>
            <p:spPr>
              <a:xfrm>
                <a:off x="3604666" y="4315811"/>
                <a:ext cx="226644" cy="281610"/>
              </a:xfrm>
              <a:custGeom>
                <a:avLst/>
                <a:gdLst/>
                <a:ahLst/>
                <a:cxnLst/>
                <a:rect l="l" t="t" r="r" b="b"/>
                <a:pathLst>
                  <a:path w="7121" h="8848" extrusionOk="0">
                    <a:moveTo>
                      <a:pt x="3525" y="1"/>
                    </a:moveTo>
                    <a:lnTo>
                      <a:pt x="119" y="691"/>
                    </a:lnTo>
                    <a:cubicBezTo>
                      <a:pt x="36" y="703"/>
                      <a:pt x="0" y="763"/>
                      <a:pt x="0" y="834"/>
                    </a:cubicBezTo>
                    <a:lnTo>
                      <a:pt x="0" y="5835"/>
                    </a:lnTo>
                    <a:cubicBezTo>
                      <a:pt x="0" y="5883"/>
                      <a:pt x="12" y="5930"/>
                      <a:pt x="60" y="5954"/>
                    </a:cubicBezTo>
                    <a:lnTo>
                      <a:pt x="3465" y="8811"/>
                    </a:lnTo>
                    <a:cubicBezTo>
                      <a:pt x="3495" y="8835"/>
                      <a:pt x="3528" y="8847"/>
                      <a:pt x="3560" y="8847"/>
                    </a:cubicBezTo>
                    <a:cubicBezTo>
                      <a:pt x="3593" y="8847"/>
                      <a:pt x="3626" y="8835"/>
                      <a:pt x="3656" y="8811"/>
                    </a:cubicBezTo>
                    <a:lnTo>
                      <a:pt x="7061" y="5954"/>
                    </a:lnTo>
                    <a:cubicBezTo>
                      <a:pt x="7097" y="5930"/>
                      <a:pt x="7120" y="5883"/>
                      <a:pt x="7120" y="5835"/>
                    </a:cubicBezTo>
                    <a:lnTo>
                      <a:pt x="7120" y="4609"/>
                    </a:lnTo>
                    <a:cubicBezTo>
                      <a:pt x="7120" y="4513"/>
                      <a:pt x="7049" y="4454"/>
                      <a:pt x="6977" y="4454"/>
                    </a:cubicBezTo>
                    <a:cubicBezTo>
                      <a:pt x="6882" y="4454"/>
                      <a:pt x="6823" y="4525"/>
                      <a:pt x="6823" y="4609"/>
                    </a:cubicBezTo>
                    <a:lnTo>
                      <a:pt x="6823" y="5763"/>
                    </a:lnTo>
                    <a:lnTo>
                      <a:pt x="3572" y="8502"/>
                    </a:lnTo>
                    <a:lnTo>
                      <a:pt x="298" y="5763"/>
                    </a:lnTo>
                    <a:lnTo>
                      <a:pt x="298" y="953"/>
                    </a:lnTo>
                    <a:lnTo>
                      <a:pt x="3548" y="299"/>
                    </a:lnTo>
                    <a:lnTo>
                      <a:pt x="6811" y="953"/>
                    </a:lnTo>
                    <a:lnTo>
                      <a:pt x="6811" y="3847"/>
                    </a:lnTo>
                    <a:cubicBezTo>
                      <a:pt x="6799" y="3930"/>
                      <a:pt x="6870" y="4013"/>
                      <a:pt x="6966" y="4013"/>
                    </a:cubicBezTo>
                    <a:cubicBezTo>
                      <a:pt x="7049" y="4013"/>
                      <a:pt x="7108" y="3930"/>
                      <a:pt x="7108" y="3858"/>
                    </a:cubicBezTo>
                    <a:lnTo>
                      <a:pt x="7108" y="834"/>
                    </a:lnTo>
                    <a:cubicBezTo>
                      <a:pt x="7108" y="763"/>
                      <a:pt x="7061" y="703"/>
                      <a:pt x="6989" y="691"/>
                    </a:cubicBezTo>
                    <a:lnTo>
                      <a:pt x="358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45" name="Google Shape;11694;p57">
                <a:extLst>
                  <a:ext uri="{FF2B5EF4-FFF2-40B4-BE49-F238E27FC236}">
                    <a16:creationId xmlns:a16="http://schemas.microsoft.com/office/drawing/2014/main" id="{BE11CBAF-A428-4A13-8185-5DE58E4E8170}"/>
                  </a:ext>
                </a:extLst>
              </p:cNvPr>
              <p:cNvSpPr/>
              <p:nvPr/>
            </p:nvSpPr>
            <p:spPr>
              <a:xfrm>
                <a:off x="3645597" y="4362056"/>
                <a:ext cx="144019" cy="144019"/>
              </a:xfrm>
              <a:custGeom>
                <a:avLst/>
                <a:gdLst/>
                <a:ahLst/>
                <a:cxnLst/>
                <a:rect l="l" t="t" r="r" b="b"/>
                <a:pathLst>
                  <a:path w="4525" h="4525" extrusionOk="0">
                    <a:moveTo>
                      <a:pt x="2262" y="322"/>
                    </a:moveTo>
                    <a:cubicBezTo>
                      <a:pt x="3334" y="322"/>
                      <a:pt x="4215" y="1203"/>
                      <a:pt x="4215" y="2275"/>
                    </a:cubicBezTo>
                    <a:cubicBezTo>
                      <a:pt x="4215" y="3346"/>
                      <a:pt x="3334" y="4227"/>
                      <a:pt x="2262" y="4227"/>
                    </a:cubicBezTo>
                    <a:cubicBezTo>
                      <a:pt x="1191" y="4227"/>
                      <a:pt x="322" y="3346"/>
                      <a:pt x="322" y="2275"/>
                    </a:cubicBezTo>
                    <a:cubicBezTo>
                      <a:pt x="322" y="1203"/>
                      <a:pt x="1191" y="322"/>
                      <a:pt x="2262" y="322"/>
                    </a:cubicBezTo>
                    <a:close/>
                    <a:moveTo>
                      <a:pt x="2262" y="0"/>
                    </a:moveTo>
                    <a:cubicBezTo>
                      <a:pt x="1012" y="0"/>
                      <a:pt x="0" y="1012"/>
                      <a:pt x="0" y="2263"/>
                    </a:cubicBezTo>
                    <a:cubicBezTo>
                      <a:pt x="0" y="3513"/>
                      <a:pt x="1012" y="4525"/>
                      <a:pt x="2262" y="4525"/>
                    </a:cubicBezTo>
                    <a:cubicBezTo>
                      <a:pt x="3513" y="4525"/>
                      <a:pt x="4525" y="3513"/>
                      <a:pt x="4525" y="2263"/>
                    </a:cubicBezTo>
                    <a:cubicBezTo>
                      <a:pt x="4525" y="1012"/>
                      <a:pt x="3513" y="0"/>
                      <a:pt x="22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46" name="Google Shape;11695;p57">
                <a:extLst>
                  <a:ext uri="{FF2B5EF4-FFF2-40B4-BE49-F238E27FC236}">
                    <a16:creationId xmlns:a16="http://schemas.microsoft.com/office/drawing/2014/main" id="{A2E7EC89-5A83-413E-95B3-3B6206B44D69}"/>
                  </a:ext>
                </a:extLst>
              </p:cNvPr>
              <p:cNvSpPr/>
              <p:nvPr/>
            </p:nvSpPr>
            <p:spPr>
              <a:xfrm>
                <a:off x="3692574" y="4377970"/>
                <a:ext cx="51561" cy="112574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3537" extrusionOk="0">
                    <a:moveTo>
                      <a:pt x="810" y="0"/>
                    </a:moveTo>
                    <a:cubicBezTo>
                      <a:pt x="727" y="0"/>
                      <a:pt x="656" y="72"/>
                      <a:pt x="656" y="155"/>
                    </a:cubicBezTo>
                    <a:lnTo>
                      <a:pt x="656" y="489"/>
                    </a:lnTo>
                    <a:cubicBezTo>
                      <a:pt x="298" y="524"/>
                      <a:pt x="1" y="834"/>
                      <a:pt x="1" y="1203"/>
                    </a:cubicBezTo>
                    <a:cubicBezTo>
                      <a:pt x="1" y="1608"/>
                      <a:pt x="334" y="1917"/>
                      <a:pt x="715" y="1917"/>
                    </a:cubicBezTo>
                    <a:lnTo>
                      <a:pt x="882" y="1917"/>
                    </a:lnTo>
                    <a:cubicBezTo>
                      <a:pt x="1108" y="1917"/>
                      <a:pt x="1298" y="2108"/>
                      <a:pt x="1298" y="2334"/>
                    </a:cubicBezTo>
                    <a:cubicBezTo>
                      <a:pt x="1298" y="2560"/>
                      <a:pt x="1108" y="2751"/>
                      <a:pt x="882" y="2751"/>
                    </a:cubicBezTo>
                    <a:lnTo>
                      <a:pt x="644" y="2751"/>
                    </a:lnTo>
                    <a:cubicBezTo>
                      <a:pt x="465" y="2751"/>
                      <a:pt x="310" y="2608"/>
                      <a:pt x="310" y="2429"/>
                    </a:cubicBezTo>
                    <a:cubicBezTo>
                      <a:pt x="310" y="2334"/>
                      <a:pt x="239" y="2275"/>
                      <a:pt x="167" y="2275"/>
                    </a:cubicBezTo>
                    <a:cubicBezTo>
                      <a:pt x="84" y="2275"/>
                      <a:pt x="13" y="2346"/>
                      <a:pt x="13" y="2429"/>
                    </a:cubicBezTo>
                    <a:cubicBezTo>
                      <a:pt x="13" y="2787"/>
                      <a:pt x="298" y="3060"/>
                      <a:pt x="656" y="3060"/>
                    </a:cubicBezTo>
                    <a:lnTo>
                      <a:pt x="667" y="3060"/>
                    </a:lnTo>
                    <a:lnTo>
                      <a:pt x="667" y="3394"/>
                    </a:lnTo>
                    <a:cubicBezTo>
                      <a:pt x="667" y="3477"/>
                      <a:pt x="739" y="3537"/>
                      <a:pt x="822" y="3537"/>
                    </a:cubicBezTo>
                    <a:cubicBezTo>
                      <a:pt x="894" y="3537"/>
                      <a:pt x="965" y="3465"/>
                      <a:pt x="965" y="3394"/>
                    </a:cubicBezTo>
                    <a:lnTo>
                      <a:pt x="965" y="3048"/>
                    </a:lnTo>
                    <a:cubicBezTo>
                      <a:pt x="1322" y="3025"/>
                      <a:pt x="1620" y="2703"/>
                      <a:pt x="1620" y="2334"/>
                    </a:cubicBezTo>
                    <a:cubicBezTo>
                      <a:pt x="1620" y="1929"/>
                      <a:pt x="1298" y="1620"/>
                      <a:pt x="906" y="1620"/>
                    </a:cubicBezTo>
                    <a:lnTo>
                      <a:pt x="739" y="1620"/>
                    </a:lnTo>
                    <a:cubicBezTo>
                      <a:pt x="525" y="1620"/>
                      <a:pt x="334" y="1429"/>
                      <a:pt x="334" y="1203"/>
                    </a:cubicBezTo>
                    <a:cubicBezTo>
                      <a:pt x="334" y="977"/>
                      <a:pt x="525" y="786"/>
                      <a:pt x="739" y="786"/>
                    </a:cubicBezTo>
                    <a:lnTo>
                      <a:pt x="977" y="786"/>
                    </a:lnTo>
                    <a:cubicBezTo>
                      <a:pt x="1167" y="786"/>
                      <a:pt x="1310" y="941"/>
                      <a:pt x="1310" y="1120"/>
                    </a:cubicBezTo>
                    <a:lnTo>
                      <a:pt x="1310" y="1286"/>
                    </a:lnTo>
                    <a:cubicBezTo>
                      <a:pt x="1310" y="1358"/>
                      <a:pt x="1382" y="1429"/>
                      <a:pt x="1465" y="1429"/>
                    </a:cubicBezTo>
                    <a:cubicBezTo>
                      <a:pt x="1548" y="1429"/>
                      <a:pt x="1608" y="1358"/>
                      <a:pt x="1608" y="1286"/>
                    </a:cubicBezTo>
                    <a:lnTo>
                      <a:pt x="1608" y="1120"/>
                    </a:lnTo>
                    <a:cubicBezTo>
                      <a:pt x="1608" y="762"/>
                      <a:pt x="1322" y="477"/>
                      <a:pt x="965" y="477"/>
                    </a:cubicBezTo>
                    <a:lnTo>
                      <a:pt x="953" y="477"/>
                    </a:lnTo>
                    <a:lnTo>
                      <a:pt x="953" y="155"/>
                    </a:lnTo>
                    <a:cubicBezTo>
                      <a:pt x="953" y="60"/>
                      <a:pt x="882" y="0"/>
                      <a:pt x="8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1369" name="Google Shape;11818;p57">
              <a:extLst>
                <a:ext uri="{FF2B5EF4-FFF2-40B4-BE49-F238E27FC236}">
                  <a16:creationId xmlns:a16="http://schemas.microsoft.com/office/drawing/2014/main" id="{B040A057-CE8D-4EE0-817D-8153950CB708}"/>
                </a:ext>
              </a:extLst>
            </p:cNvPr>
            <p:cNvSpPr/>
            <p:nvPr/>
          </p:nvSpPr>
          <p:spPr>
            <a:xfrm>
              <a:off x="4773093" y="5007031"/>
              <a:ext cx="518916" cy="474569"/>
            </a:xfrm>
            <a:custGeom>
              <a:avLst/>
              <a:gdLst/>
              <a:ahLst/>
              <a:cxnLst/>
              <a:rect l="l" t="t" r="r" b="b"/>
              <a:pathLst>
                <a:path w="12228" h="11183" extrusionOk="0">
                  <a:moveTo>
                    <a:pt x="4560" y="3991"/>
                  </a:moveTo>
                  <a:cubicBezTo>
                    <a:pt x="4739" y="3991"/>
                    <a:pt x="4894" y="4146"/>
                    <a:pt x="4894" y="4324"/>
                  </a:cubicBezTo>
                  <a:cubicBezTo>
                    <a:pt x="4894" y="4503"/>
                    <a:pt x="4739" y="4646"/>
                    <a:pt x="4560" y="4646"/>
                  </a:cubicBezTo>
                  <a:cubicBezTo>
                    <a:pt x="4382" y="4646"/>
                    <a:pt x="4239" y="4503"/>
                    <a:pt x="4239" y="4324"/>
                  </a:cubicBezTo>
                  <a:cubicBezTo>
                    <a:pt x="4251" y="4134"/>
                    <a:pt x="4382" y="3991"/>
                    <a:pt x="4560" y="3991"/>
                  </a:cubicBezTo>
                  <a:close/>
                  <a:moveTo>
                    <a:pt x="5930" y="1419"/>
                  </a:moveTo>
                  <a:lnTo>
                    <a:pt x="5930" y="2003"/>
                  </a:lnTo>
                  <a:lnTo>
                    <a:pt x="5941" y="4051"/>
                  </a:lnTo>
                  <a:lnTo>
                    <a:pt x="5965" y="5872"/>
                  </a:lnTo>
                  <a:lnTo>
                    <a:pt x="1619" y="4908"/>
                  </a:lnTo>
                  <a:cubicBezTo>
                    <a:pt x="1869" y="3801"/>
                    <a:pt x="2548" y="2848"/>
                    <a:pt x="3489" y="2229"/>
                  </a:cubicBezTo>
                  <a:lnTo>
                    <a:pt x="4275" y="3670"/>
                  </a:lnTo>
                  <a:cubicBezTo>
                    <a:pt x="4025" y="3777"/>
                    <a:pt x="3858" y="4027"/>
                    <a:pt x="3858" y="4313"/>
                  </a:cubicBezTo>
                  <a:cubicBezTo>
                    <a:pt x="3858" y="4694"/>
                    <a:pt x="4179" y="5027"/>
                    <a:pt x="4572" y="5027"/>
                  </a:cubicBezTo>
                  <a:cubicBezTo>
                    <a:pt x="4965" y="5027"/>
                    <a:pt x="5287" y="4705"/>
                    <a:pt x="5287" y="4313"/>
                  </a:cubicBezTo>
                  <a:cubicBezTo>
                    <a:pt x="5287" y="3967"/>
                    <a:pt x="5037" y="3670"/>
                    <a:pt x="4715" y="3610"/>
                  </a:cubicBezTo>
                  <a:lnTo>
                    <a:pt x="3846" y="2015"/>
                  </a:lnTo>
                  <a:cubicBezTo>
                    <a:pt x="4477" y="1657"/>
                    <a:pt x="5168" y="1455"/>
                    <a:pt x="5930" y="1419"/>
                  </a:cubicBezTo>
                  <a:close/>
                  <a:moveTo>
                    <a:pt x="6287" y="4265"/>
                  </a:moveTo>
                  <a:cubicBezTo>
                    <a:pt x="7227" y="4348"/>
                    <a:pt x="7965" y="5158"/>
                    <a:pt x="7965" y="6122"/>
                  </a:cubicBezTo>
                  <a:cubicBezTo>
                    <a:pt x="7965" y="6491"/>
                    <a:pt x="7846" y="6872"/>
                    <a:pt x="7644" y="7170"/>
                  </a:cubicBezTo>
                  <a:lnTo>
                    <a:pt x="6287" y="6039"/>
                  </a:lnTo>
                  <a:lnTo>
                    <a:pt x="6287" y="4265"/>
                  </a:lnTo>
                  <a:close/>
                  <a:moveTo>
                    <a:pt x="6477" y="348"/>
                  </a:moveTo>
                  <a:cubicBezTo>
                    <a:pt x="9501" y="526"/>
                    <a:pt x="11871" y="3039"/>
                    <a:pt x="11871" y="6063"/>
                  </a:cubicBezTo>
                  <a:cubicBezTo>
                    <a:pt x="11835" y="7349"/>
                    <a:pt x="11454" y="8539"/>
                    <a:pt x="10728" y="9516"/>
                  </a:cubicBezTo>
                  <a:cubicBezTo>
                    <a:pt x="10692" y="9563"/>
                    <a:pt x="10644" y="9575"/>
                    <a:pt x="10609" y="9575"/>
                  </a:cubicBezTo>
                  <a:cubicBezTo>
                    <a:pt x="10561" y="9575"/>
                    <a:pt x="10513" y="9563"/>
                    <a:pt x="10490" y="9527"/>
                  </a:cubicBezTo>
                  <a:lnTo>
                    <a:pt x="9537" y="8730"/>
                  </a:lnTo>
                  <a:cubicBezTo>
                    <a:pt x="10013" y="8123"/>
                    <a:pt x="10311" y="7384"/>
                    <a:pt x="10394" y="6610"/>
                  </a:cubicBezTo>
                  <a:cubicBezTo>
                    <a:pt x="10406" y="6491"/>
                    <a:pt x="10323" y="6396"/>
                    <a:pt x="10204" y="6396"/>
                  </a:cubicBezTo>
                  <a:cubicBezTo>
                    <a:pt x="10097" y="6396"/>
                    <a:pt x="10025" y="6468"/>
                    <a:pt x="10013" y="6551"/>
                  </a:cubicBezTo>
                  <a:cubicBezTo>
                    <a:pt x="9930" y="7206"/>
                    <a:pt x="9680" y="7849"/>
                    <a:pt x="9299" y="8384"/>
                  </a:cubicBezTo>
                  <a:cubicBezTo>
                    <a:pt x="9275" y="8396"/>
                    <a:pt x="9263" y="8432"/>
                    <a:pt x="9251" y="8444"/>
                  </a:cubicBezTo>
                  <a:cubicBezTo>
                    <a:pt x="9251" y="8444"/>
                    <a:pt x="9251" y="8456"/>
                    <a:pt x="9239" y="8456"/>
                  </a:cubicBezTo>
                  <a:lnTo>
                    <a:pt x="7954" y="7372"/>
                  </a:lnTo>
                  <a:cubicBezTo>
                    <a:pt x="8227" y="7003"/>
                    <a:pt x="8370" y="6539"/>
                    <a:pt x="8370" y="6075"/>
                  </a:cubicBezTo>
                  <a:cubicBezTo>
                    <a:pt x="8370" y="4908"/>
                    <a:pt x="7465" y="3920"/>
                    <a:pt x="6299" y="3836"/>
                  </a:cubicBezTo>
                  <a:lnTo>
                    <a:pt x="6287" y="2146"/>
                  </a:lnTo>
                  <a:lnTo>
                    <a:pt x="6418" y="2146"/>
                  </a:lnTo>
                  <a:cubicBezTo>
                    <a:pt x="6453" y="2146"/>
                    <a:pt x="6501" y="2146"/>
                    <a:pt x="6525" y="2169"/>
                  </a:cubicBezTo>
                  <a:cubicBezTo>
                    <a:pt x="8358" y="2360"/>
                    <a:pt x="9811" y="3812"/>
                    <a:pt x="10025" y="5646"/>
                  </a:cubicBezTo>
                  <a:cubicBezTo>
                    <a:pt x="10037" y="5753"/>
                    <a:pt x="10109" y="5813"/>
                    <a:pt x="10216" y="5813"/>
                  </a:cubicBezTo>
                  <a:cubicBezTo>
                    <a:pt x="10335" y="5813"/>
                    <a:pt x="10430" y="5706"/>
                    <a:pt x="10406" y="5598"/>
                  </a:cubicBezTo>
                  <a:cubicBezTo>
                    <a:pt x="10192" y="3503"/>
                    <a:pt x="8430" y="1848"/>
                    <a:pt x="6299" y="1765"/>
                  </a:cubicBezTo>
                  <a:lnTo>
                    <a:pt x="6299" y="526"/>
                  </a:lnTo>
                  <a:cubicBezTo>
                    <a:pt x="6299" y="479"/>
                    <a:pt x="6322" y="443"/>
                    <a:pt x="6346" y="407"/>
                  </a:cubicBezTo>
                  <a:cubicBezTo>
                    <a:pt x="6382" y="360"/>
                    <a:pt x="6418" y="348"/>
                    <a:pt x="6477" y="348"/>
                  </a:cubicBezTo>
                  <a:close/>
                  <a:moveTo>
                    <a:pt x="1477" y="5277"/>
                  </a:moveTo>
                  <a:lnTo>
                    <a:pt x="5870" y="6241"/>
                  </a:lnTo>
                  <a:lnTo>
                    <a:pt x="4667" y="10575"/>
                  </a:lnTo>
                  <a:cubicBezTo>
                    <a:pt x="2774" y="9980"/>
                    <a:pt x="1405" y="8206"/>
                    <a:pt x="1405" y="6110"/>
                  </a:cubicBezTo>
                  <a:cubicBezTo>
                    <a:pt x="1405" y="5825"/>
                    <a:pt x="1441" y="5539"/>
                    <a:pt x="1477" y="5277"/>
                  </a:cubicBezTo>
                  <a:close/>
                  <a:moveTo>
                    <a:pt x="6215" y="6468"/>
                  </a:moveTo>
                  <a:lnTo>
                    <a:pt x="7549" y="7599"/>
                  </a:lnTo>
                  <a:lnTo>
                    <a:pt x="9132" y="8920"/>
                  </a:lnTo>
                  <a:lnTo>
                    <a:pt x="9573" y="9289"/>
                  </a:lnTo>
                  <a:cubicBezTo>
                    <a:pt x="8680" y="10266"/>
                    <a:pt x="7430" y="10813"/>
                    <a:pt x="6108" y="10813"/>
                  </a:cubicBezTo>
                  <a:cubicBezTo>
                    <a:pt x="5739" y="10813"/>
                    <a:pt x="5382" y="10766"/>
                    <a:pt x="5037" y="10694"/>
                  </a:cubicBezTo>
                  <a:lnTo>
                    <a:pt x="6215" y="6468"/>
                  </a:lnTo>
                  <a:close/>
                  <a:moveTo>
                    <a:pt x="6429" y="1"/>
                  </a:moveTo>
                  <a:cubicBezTo>
                    <a:pt x="6297" y="1"/>
                    <a:pt x="6159" y="59"/>
                    <a:pt x="6060" y="157"/>
                  </a:cubicBezTo>
                  <a:cubicBezTo>
                    <a:pt x="5953" y="264"/>
                    <a:pt x="5882" y="407"/>
                    <a:pt x="5882" y="562"/>
                  </a:cubicBezTo>
                  <a:lnTo>
                    <a:pt x="5882" y="1038"/>
                  </a:lnTo>
                  <a:cubicBezTo>
                    <a:pt x="5084" y="1062"/>
                    <a:pt x="4310" y="1288"/>
                    <a:pt x="3620" y="1669"/>
                  </a:cubicBezTo>
                  <a:lnTo>
                    <a:pt x="3191" y="872"/>
                  </a:lnTo>
                  <a:cubicBezTo>
                    <a:pt x="3155" y="812"/>
                    <a:pt x="3084" y="764"/>
                    <a:pt x="3024" y="764"/>
                  </a:cubicBezTo>
                  <a:lnTo>
                    <a:pt x="393" y="764"/>
                  </a:lnTo>
                  <a:lnTo>
                    <a:pt x="393" y="443"/>
                  </a:lnTo>
                  <a:cubicBezTo>
                    <a:pt x="393" y="336"/>
                    <a:pt x="298" y="241"/>
                    <a:pt x="203" y="241"/>
                  </a:cubicBezTo>
                  <a:cubicBezTo>
                    <a:pt x="95" y="241"/>
                    <a:pt x="0" y="336"/>
                    <a:pt x="0" y="443"/>
                  </a:cubicBezTo>
                  <a:lnTo>
                    <a:pt x="0" y="1467"/>
                  </a:lnTo>
                  <a:cubicBezTo>
                    <a:pt x="0" y="1574"/>
                    <a:pt x="95" y="1657"/>
                    <a:pt x="203" y="1657"/>
                  </a:cubicBezTo>
                  <a:cubicBezTo>
                    <a:pt x="298" y="1657"/>
                    <a:pt x="393" y="1562"/>
                    <a:pt x="393" y="1467"/>
                  </a:cubicBezTo>
                  <a:lnTo>
                    <a:pt x="393" y="1157"/>
                  </a:lnTo>
                  <a:lnTo>
                    <a:pt x="2917" y="1157"/>
                  </a:lnTo>
                  <a:lnTo>
                    <a:pt x="3310" y="1872"/>
                  </a:lnTo>
                  <a:cubicBezTo>
                    <a:pt x="3024" y="2062"/>
                    <a:pt x="2762" y="2277"/>
                    <a:pt x="2501" y="2527"/>
                  </a:cubicBezTo>
                  <a:cubicBezTo>
                    <a:pt x="1548" y="3467"/>
                    <a:pt x="1036" y="4753"/>
                    <a:pt x="1036" y="6098"/>
                  </a:cubicBezTo>
                  <a:cubicBezTo>
                    <a:pt x="1036" y="8885"/>
                    <a:pt x="3310" y="11182"/>
                    <a:pt x="6120" y="11182"/>
                  </a:cubicBezTo>
                  <a:cubicBezTo>
                    <a:pt x="7573" y="11182"/>
                    <a:pt x="8918" y="10575"/>
                    <a:pt x="9882" y="9516"/>
                  </a:cubicBezTo>
                  <a:lnTo>
                    <a:pt x="10240" y="9813"/>
                  </a:lnTo>
                  <a:cubicBezTo>
                    <a:pt x="10347" y="9908"/>
                    <a:pt x="10466" y="9944"/>
                    <a:pt x="10597" y="9944"/>
                  </a:cubicBezTo>
                  <a:lnTo>
                    <a:pt x="10656" y="9944"/>
                  </a:lnTo>
                  <a:cubicBezTo>
                    <a:pt x="10811" y="9932"/>
                    <a:pt x="10942" y="9837"/>
                    <a:pt x="11037" y="9718"/>
                  </a:cubicBezTo>
                  <a:cubicBezTo>
                    <a:pt x="11823" y="8670"/>
                    <a:pt x="12228" y="7420"/>
                    <a:pt x="12228" y="6098"/>
                  </a:cubicBezTo>
                  <a:cubicBezTo>
                    <a:pt x="12228" y="2884"/>
                    <a:pt x="9692" y="205"/>
                    <a:pt x="6465" y="2"/>
                  </a:cubicBezTo>
                  <a:cubicBezTo>
                    <a:pt x="6453" y="1"/>
                    <a:pt x="6441" y="1"/>
                    <a:pt x="6429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441" name="组合 1440">
            <a:extLst>
              <a:ext uri="{FF2B5EF4-FFF2-40B4-BE49-F238E27FC236}">
                <a16:creationId xmlns:a16="http://schemas.microsoft.com/office/drawing/2014/main" id="{AA2635EB-CC3F-4839-AC23-87DA42E4CAFD}"/>
              </a:ext>
            </a:extLst>
          </p:cNvPr>
          <p:cNvGrpSpPr/>
          <p:nvPr/>
        </p:nvGrpSpPr>
        <p:grpSpPr>
          <a:xfrm>
            <a:off x="4304505" y="1351480"/>
            <a:ext cx="468436" cy="4255102"/>
            <a:chOff x="4150547" y="1402145"/>
            <a:chExt cx="525536" cy="4773760"/>
          </a:xfrm>
        </p:grpSpPr>
        <p:grpSp>
          <p:nvGrpSpPr>
            <p:cNvPr id="664" name="Google Shape;11113;p57">
              <a:extLst>
                <a:ext uri="{FF2B5EF4-FFF2-40B4-BE49-F238E27FC236}">
                  <a16:creationId xmlns:a16="http://schemas.microsoft.com/office/drawing/2014/main" id="{F4AAB71E-42CE-4CB4-908B-2CD11BA6BCFC}"/>
                </a:ext>
              </a:extLst>
            </p:cNvPr>
            <p:cNvGrpSpPr/>
            <p:nvPr/>
          </p:nvGrpSpPr>
          <p:grpSpPr>
            <a:xfrm>
              <a:off x="4216749" y="1402145"/>
              <a:ext cx="393133" cy="465912"/>
              <a:chOff x="3122257" y="1508594"/>
              <a:chExt cx="294850" cy="349434"/>
            </a:xfrm>
            <a:solidFill>
              <a:schemeClr val="tx1"/>
            </a:solidFill>
          </p:grpSpPr>
          <p:sp>
            <p:nvSpPr>
              <p:cNvPr id="665" name="Google Shape;11114;p57">
                <a:extLst>
                  <a:ext uri="{FF2B5EF4-FFF2-40B4-BE49-F238E27FC236}">
                    <a16:creationId xmlns:a16="http://schemas.microsoft.com/office/drawing/2014/main" id="{7A7FD166-872A-4DC9-A2BD-B6112B860663}"/>
                  </a:ext>
                </a:extLst>
              </p:cNvPr>
              <p:cNvSpPr/>
              <p:nvPr/>
            </p:nvSpPr>
            <p:spPr>
              <a:xfrm>
                <a:off x="3226110" y="1659042"/>
                <a:ext cx="87557" cy="2956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929" extrusionOk="0">
                    <a:moveTo>
                      <a:pt x="1099" y="0"/>
                    </a:moveTo>
                    <a:cubicBezTo>
                      <a:pt x="771" y="0"/>
                      <a:pt x="476" y="33"/>
                      <a:pt x="286" y="60"/>
                    </a:cubicBezTo>
                    <a:cubicBezTo>
                      <a:pt x="119" y="96"/>
                      <a:pt x="0" y="227"/>
                      <a:pt x="0" y="393"/>
                    </a:cubicBezTo>
                    <a:lnTo>
                      <a:pt x="0" y="762"/>
                    </a:lnTo>
                    <a:cubicBezTo>
                      <a:pt x="0" y="846"/>
                      <a:pt x="72" y="929"/>
                      <a:pt x="167" y="929"/>
                    </a:cubicBezTo>
                    <a:cubicBezTo>
                      <a:pt x="250" y="929"/>
                      <a:pt x="322" y="846"/>
                      <a:pt x="322" y="762"/>
                    </a:cubicBezTo>
                    <a:lnTo>
                      <a:pt x="322" y="393"/>
                    </a:lnTo>
                    <a:cubicBezTo>
                      <a:pt x="322" y="393"/>
                      <a:pt x="322" y="369"/>
                      <a:pt x="345" y="369"/>
                    </a:cubicBezTo>
                    <a:cubicBezTo>
                      <a:pt x="509" y="350"/>
                      <a:pt x="813" y="315"/>
                      <a:pt x="1144" y="315"/>
                    </a:cubicBezTo>
                    <a:cubicBezTo>
                      <a:pt x="1222" y="315"/>
                      <a:pt x="1302" y="317"/>
                      <a:pt x="1381" y="322"/>
                    </a:cubicBezTo>
                    <a:cubicBezTo>
                      <a:pt x="1893" y="358"/>
                      <a:pt x="2250" y="488"/>
                      <a:pt x="2465" y="703"/>
                    </a:cubicBezTo>
                    <a:cubicBezTo>
                      <a:pt x="2494" y="733"/>
                      <a:pt x="2536" y="747"/>
                      <a:pt x="2578" y="747"/>
                    </a:cubicBezTo>
                    <a:cubicBezTo>
                      <a:pt x="2619" y="747"/>
                      <a:pt x="2661" y="733"/>
                      <a:pt x="2691" y="703"/>
                    </a:cubicBezTo>
                    <a:cubicBezTo>
                      <a:pt x="2750" y="643"/>
                      <a:pt x="2750" y="536"/>
                      <a:pt x="2679" y="477"/>
                    </a:cubicBezTo>
                    <a:cubicBezTo>
                      <a:pt x="2297" y="95"/>
                      <a:pt x="1652" y="0"/>
                      <a:pt x="10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66" name="Google Shape;11115;p57">
                <a:extLst>
                  <a:ext uri="{FF2B5EF4-FFF2-40B4-BE49-F238E27FC236}">
                    <a16:creationId xmlns:a16="http://schemas.microsoft.com/office/drawing/2014/main" id="{2F757149-5E25-4D3D-B7DC-F19A26266F3C}"/>
                  </a:ext>
                </a:extLst>
              </p:cNvPr>
              <p:cNvSpPr/>
              <p:nvPr/>
            </p:nvSpPr>
            <p:spPr>
              <a:xfrm>
                <a:off x="3171144" y="1612033"/>
                <a:ext cx="196694" cy="245613"/>
              </a:xfrm>
              <a:custGeom>
                <a:avLst/>
                <a:gdLst/>
                <a:ahLst/>
                <a:cxnLst/>
                <a:rect l="l" t="t" r="r" b="b"/>
                <a:pathLst>
                  <a:path w="6180" h="7717" extrusionOk="0">
                    <a:moveTo>
                      <a:pt x="4835" y="334"/>
                    </a:moveTo>
                    <a:lnTo>
                      <a:pt x="4835" y="1894"/>
                    </a:lnTo>
                    <a:cubicBezTo>
                      <a:pt x="4835" y="2132"/>
                      <a:pt x="4775" y="2358"/>
                      <a:pt x="4692" y="2561"/>
                    </a:cubicBezTo>
                    <a:cubicBezTo>
                      <a:pt x="4668" y="2585"/>
                      <a:pt x="4668" y="2608"/>
                      <a:pt x="4668" y="2644"/>
                    </a:cubicBezTo>
                    <a:lnTo>
                      <a:pt x="4668" y="3097"/>
                    </a:lnTo>
                    <a:cubicBezTo>
                      <a:pt x="4668" y="3537"/>
                      <a:pt x="4489" y="3930"/>
                      <a:pt x="4180" y="4228"/>
                    </a:cubicBezTo>
                    <a:cubicBezTo>
                      <a:pt x="3900" y="4497"/>
                      <a:pt x="3532" y="4649"/>
                      <a:pt x="3129" y="4649"/>
                    </a:cubicBezTo>
                    <a:cubicBezTo>
                      <a:pt x="3087" y="4649"/>
                      <a:pt x="3044" y="4648"/>
                      <a:pt x="3001" y="4644"/>
                    </a:cubicBezTo>
                    <a:cubicBezTo>
                      <a:pt x="2168" y="4597"/>
                      <a:pt x="1537" y="3894"/>
                      <a:pt x="1537" y="3037"/>
                    </a:cubicBezTo>
                    <a:lnTo>
                      <a:pt x="1537" y="2644"/>
                    </a:lnTo>
                    <a:cubicBezTo>
                      <a:pt x="1537" y="2608"/>
                      <a:pt x="1537" y="2597"/>
                      <a:pt x="1513" y="2561"/>
                    </a:cubicBezTo>
                    <a:cubicBezTo>
                      <a:pt x="1418" y="2358"/>
                      <a:pt x="1370" y="2120"/>
                      <a:pt x="1370" y="1894"/>
                    </a:cubicBezTo>
                    <a:lnTo>
                      <a:pt x="1370" y="1549"/>
                    </a:lnTo>
                    <a:cubicBezTo>
                      <a:pt x="1370" y="882"/>
                      <a:pt x="1918" y="334"/>
                      <a:pt x="2584" y="334"/>
                    </a:cubicBezTo>
                    <a:close/>
                    <a:moveTo>
                      <a:pt x="3954" y="4763"/>
                    </a:moveTo>
                    <a:lnTo>
                      <a:pt x="3954" y="5061"/>
                    </a:lnTo>
                    <a:lnTo>
                      <a:pt x="3096" y="5656"/>
                    </a:lnTo>
                    <a:lnTo>
                      <a:pt x="2215" y="5061"/>
                    </a:lnTo>
                    <a:lnTo>
                      <a:pt x="2215" y="4763"/>
                    </a:lnTo>
                    <a:cubicBezTo>
                      <a:pt x="2441" y="4883"/>
                      <a:pt x="2691" y="4966"/>
                      <a:pt x="2965" y="4978"/>
                    </a:cubicBezTo>
                    <a:lnTo>
                      <a:pt x="3096" y="4978"/>
                    </a:lnTo>
                    <a:cubicBezTo>
                      <a:pt x="3406" y="4978"/>
                      <a:pt x="3704" y="4894"/>
                      <a:pt x="3954" y="4763"/>
                    </a:cubicBezTo>
                    <a:close/>
                    <a:moveTo>
                      <a:pt x="2084" y="5359"/>
                    </a:moveTo>
                    <a:lnTo>
                      <a:pt x="2846" y="5883"/>
                    </a:lnTo>
                    <a:lnTo>
                      <a:pt x="2441" y="6276"/>
                    </a:lnTo>
                    <a:lnTo>
                      <a:pt x="2430" y="6276"/>
                    </a:lnTo>
                    <a:lnTo>
                      <a:pt x="1918" y="5525"/>
                    </a:lnTo>
                    <a:lnTo>
                      <a:pt x="2084" y="5359"/>
                    </a:lnTo>
                    <a:close/>
                    <a:moveTo>
                      <a:pt x="4108" y="5347"/>
                    </a:moveTo>
                    <a:lnTo>
                      <a:pt x="4275" y="5514"/>
                    </a:lnTo>
                    <a:lnTo>
                      <a:pt x="3763" y="6276"/>
                    </a:lnTo>
                    <a:lnTo>
                      <a:pt x="3751" y="6276"/>
                    </a:lnTo>
                    <a:lnTo>
                      <a:pt x="3346" y="5871"/>
                    </a:lnTo>
                    <a:lnTo>
                      <a:pt x="4108" y="5347"/>
                    </a:lnTo>
                    <a:close/>
                    <a:moveTo>
                      <a:pt x="2572" y="1"/>
                    </a:moveTo>
                    <a:cubicBezTo>
                      <a:pt x="1727" y="1"/>
                      <a:pt x="1037" y="692"/>
                      <a:pt x="1037" y="1537"/>
                    </a:cubicBezTo>
                    <a:lnTo>
                      <a:pt x="1037" y="1882"/>
                    </a:lnTo>
                    <a:cubicBezTo>
                      <a:pt x="1037" y="2144"/>
                      <a:pt x="1096" y="2418"/>
                      <a:pt x="1215" y="2668"/>
                    </a:cubicBezTo>
                    <a:lnTo>
                      <a:pt x="1215" y="3025"/>
                    </a:lnTo>
                    <a:cubicBezTo>
                      <a:pt x="1215" y="3620"/>
                      <a:pt x="1489" y="4168"/>
                      <a:pt x="1906" y="4525"/>
                    </a:cubicBezTo>
                    <a:lnTo>
                      <a:pt x="1906" y="5061"/>
                    </a:lnTo>
                    <a:lnTo>
                      <a:pt x="1608" y="5383"/>
                    </a:lnTo>
                    <a:cubicBezTo>
                      <a:pt x="1572" y="5406"/>
                      <a:pt x="1560" y="5454"/>
                      <a:pt x="1560" y="5502"/>
                    </a:cubicBezTo>
                    <a:lnTo>
                      <a:pt x="560" y="5859"/>
                    </a:lnTo>
                    <a:cubicBezTo>
                      <a:pt x="239" y="5978"/>
                      <a:pt x="1" y="6299"/>
                      <a:pt x="1" y="6657"/>
                    </a:cubicBezTo>
                    <a:lnTo>
                      <a:pt x="1" y="7549"/>
                    </a:lnTo>
                    <a:cubicBezTo>
                      <a:pt x="1" y="7645"/>
                      <a:pt x="72" y="7716"/>
                      <a:pt x="167" y="7716"/>
                    </a:cubicBezTo>
                    <a:cubicBezTo>
                      <a:pt x="251" y="7716"/>
                      <a:pt x="322" y="7645"/>
                      <a:pt x="322" y="7549"/>
                    </a:cubicBezTo>
                    <a:lnTo>
                      <a:pt x="322" y="6657"/>
                    </a:lnTo>
                    <a:cubicBezTo>
                      <a:pt x="322" y="6430"/>
                      <a:pt x="465" y="6240"/>
                      <a:pt x="667" y="6168"/>
                    </a:cubicBezTo>
                    <a:lnTo>
                      <a:pt x="1715" y="5775"/>
                    </a:lnTo>
                    <a:lnTo>
                      <a:pt x="2144" y="6430"/>
                    </a:lnTo>
                    <a:cubicBezTo>
                      <a:pt x="2203" y="6526"/>
                      <a:pt x="2287" y="6561"/>
                      <a:pt x="2382" y="6585"/>
                    </a:cubicBezTo>
                    <a:lnTo>
                      <a:pt x="2406" y="6585"/>
                    </a:lnTo>
                    <a:cubicBezTo>
                      <a:pt x="2501" y="6585"/>
                      <a:pt x="2584" y="6549"/>
                      <a:pt x="2644" y="6478"/>
                    </a:cubicBezTo>
                    <a:lnTo>
                      <a:pt x="2918" y="6204"/>
                    </a:lnTo>
                    <a:lnTo>
                      <a:pt x="2918" y="7549"/>
                    </a:lnTo>
                    <a:cubicBezTo>
                      <a:pt x="2918" y="7633"/>
                      <a:pt x="2989" y="7716"/>
                      <a:pt x="3084" y="7716"/>
                    </a:cubicBezTo>
                    <a:cubicBezTo>
                      <a:pt x="3168" y="7716"/>
                      <a:pt x="3239" y="7633"/>
                      <a:pt x="3239" y="7549"/>
                    </a:cubicBezTo>
                    <a:lnTo>
                      <a:pt x="3239" y="6204"/>
                    </a:lnTo>
                    <a:lnTo>
                      <a:pt x="3513" y="6478"/>
                    </a:lnTo>
                    <a:cubicBezTo>
                      <a:pt x="3573" y="6537"/>
                      <a:pt x="3656" y="6585"/>
                      <a:pt x="3751" y="6585"/>
                    </a:cubicBezTo>
                    <a:lnTo>
                      <a:pt x="3775" y="6585"/>
                    </a:lnTo>
                    <a:cubicBezTo>
                      <a:pt x="3882" y="6561"/>
                      <a:pt x="3977" y="6526"/>
                      <a:pt x="4013" y="6430"/>
                    </a:cubicBezTo>
                    <a:lnTo>
                      <a:pt x="4454" y="5775"/>
                    </a:lnTo>
                    <a:lnTo>
                      <a:pt x="5489" y="6168"/>
                    </a:lnTo>
                    <a:cubicBezTo>
                      <a:pt x="5704" y="6240"/>
                      <a:pt x="5835" y="6430"/>
                      <a:pt x="5835" y="6657"/>
                    </a:cubicBezTo>
                    <a:lnTo>
                      <a:pt x="5835" y="7549"/>
                    </a:lnTo>
                    <a:cubicBezTo>
                      <a:pt x="5835" y="7645"/>
                      <a:pt x="5906" y="7716"/>
                      <a:pt x="6001" y="7716"/>
                    </a:cubicBezTo>
                    <a:cubicBezTo>
                      <a:pt x="6085" y="7716"/>
                      <a:pt x="6156" y="7645"/>
                      <a:pt x="6156" y="7549"/>
                    </a:cubicBezTo>
                    <a:lnTo>
                      <a:pt x="6156" y="6657"/>
                    </a:lnTo>
                    <a:cubicBezTo>
                      <a:pt x="6180" y="6311"/>
                      <a:pt x="5954" y="6002"/>
                      <a:pt x="5620" y="5883"/>
                    </a:cubicBezTo>
                    <a:lnTo>
                      <a:pt x="4632" y="5525"/>
                    </a:lnTo>
                    <a:cubicBezTo>
                      <a:pt x="4632" y="5478"/>
                      <a:pt x="4608" y="5442"/>
                      <a:pt x="4585" y="5406"/>
                    </a:cubicBezTo>
                    <a:lnTo>
                      <a:pt x="4287" y="5097"/>
                    </a:lnTo>
                    <a:lnTo>
                      <a:pt x="4287" y="4549"/>
                    </a:lnTo>
                    <a:cubicBezTo>
                      <a:pt x="4311" y="4513"/>
                      <a:pt x="4346" y="4490"/>
                      <a:pt x="4370" y="4466"/>
                    </a:cubicBezTo>
                    <a:cubicBezTo>
                      <a:pt x="4751" y="4109"/>
                      <a:pt x="4966" y="3620"/>
                      <a:pt x="4966" y="3097"/>
                    </a:cubicBezTo>
                    <a:lnTo>
                      <a:pt x="4966" y="2680"/>
                    </a:lnTo>
                    <a:cubicBezTo>
                      <a:pt x="5085" y="2430"/>
                      <a:pt x="5144" y="2180"/>
                      <a:pt x="5144" y="1894"/>
                    </a:cubicBezTo>
                    <a:lnTo>
                      <a:pt x="5144" y="168"/>
                    </a:lnTo>
                    <a:cubicBezTo>
                      <a:pt x="5144" y="72"/>
                      <a:pt x="5073" y="1"/>
                      <a:pt x="49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67" name="Google Shape;11116;p57">
                <a:extLst>
                  <a:ext uri="{FF2B5EF4-FFF2-40B4-BE49-F238E27FC236}">
                    <a16:creationId xmlns:a16="http://schemas.microsoft.com/office/drawing/2014/main" id="{68E22089-7DE5-449D-BC53-DC2AC3F415CC}"/>
                  </a:ext>
                </a:extLst>
              </p:cNvPr>
              <p:cNvSpPr/>
              <p:nvPr/>
            </p:nvSpPr>
            <p:spPr>
              <a:xfrm>
                <a:off x="3204117" y="1836767"/>
                <a:ext cx="10630" cy="2126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668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67"/>
                    </a:cubicBezTo>
                    <a:lnTo>
                      <a:pt x="1" y="500"/>
                    </a:lnTo>
                    <a:cubicBezTo>
                      <a:pt x="1" y="596"/>
                      <a:pt x="84" y="667"/>
                      <a:pt x="167" y="667"/>
                    </a:cubicBezTo>
                    <a:cubicBezTo>
                      <a:pt x="262" y="667"/>
                      <a:pt x="334" y="596"/>
                      <a:pt x="334" y="500"/>
                    </a:cubicBezTo>
                    <a:lnTo>
                      <a:pt x="334" y="167"/>
                    </a:lnTo>
                    <a:cubicBezTo>
                      <a:pt x="334" y="72"/>
                      <a:pt x="262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68" name="Google Shape;11117;p57">
                <a:extLst>
                  <a:ext uri="{FF2B5EF4-FFF2-40B4-BE49-F238E27FC236}">
                    <a16:creationId xmlns:a16="http://schemas.microsoft.com/office/drawing/2014/main" id="{BE2166F2-BC7C-4BA6-9EE3-898C0DA425B5}"/>
                  </a:ext>
                </a:extLst>
              </p:cNvPr>
              <p:cNvSpPr/>
              <p:nvPr/>
            </p:nvSpPr>
            <p:spPr>
              <a:xfrm>
                <a:off x="3324616" y="1836767"/>
                <a:ext cx="10280" cy="21261"/>
              </a:xfrm>
              <a:custGeom>
                <a:avLst/>
                <a:gdLst/>
                <a:ahLst/>
                <a:cxnLst/>
                <a:rect l="l" t="t" r="r" b="b"/>
                <a:pathLst>
                  <a:path w="323" h="668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lnTo>
                      <a:pt x="1" y="500"/>
                    </a:lnTo>
                    <a:cubicBezTo>
                      <a:pt x="1" y="596"/>
                      <a:pt x="72" y="667"/>
                      <a:pt x="167" y="667"/>
                    </a:cubicBezTo>
                    <a:cubicBezTo>
                      <a:pt x="251" y="667"/>
                      <a:pt x="322" y="596"/>
                      <a:pt x="322" y="500"/>
                    </a:cubicBezTo>
                    <a:lnTo>
                      <a:pt x="322" y="167"/>
                    </a:lnTo>
                    <a:cubicBezTo>
                      <a:pt x="322" y="72"/>
                      <a:pt x="251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669" name="Google Shape;11118;p57">
                <a:extLst>
                  <a:ext uri="{FF2B5EF4-FFF2-40B4-BE49-F238E27FC236}">
                    <a16:creationId xmlns:a16="http://schemas.microsoft.com/office/drawing/2014/main" id="{FB8E5197-5146-484E-BE8B-021098D7AF12}"/>
                  </a:ext>
                </a:extLst>
              </p:cNvPr>
              <p:cNvSpPr/>
              <p:nvPr/>
            </p:nvSpPr>
            <p:spPr>
              <a:xfrm>
                <a:off x="3122257" y="1508594"/>
                <a:ext cx="294850" cy="278554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8752" extrusionOk="0">
                    <a:moveTo>
                      <a:pt x="3096" y="584"/>
                    </a:moveTo>
                    <a:lnTo>
                      <a:pt x="3096" y="584"/>
                    </a:lnTo>
                    <a:cubicBezTo>
                      <a:pt x="2858" y="798"/>
                      <a:pt x="2620" y="1060"/>
                      <a:pt x="2430" y="1382"/>
                    </a:cubicBezTo>
                    <a:cubicBezTo>
                      <a:pt x="2299" y="1584"/>
                      <a:pt x="2156" y="1810"/>
                      <a:pt x="2061" y="2048"/>
                    </a:cubicBezTo>
                    <a:lnTo>
                      <a:pt x="1168" y="2048"/>
                    </a:lnTo>
                    <a:cubicBezTo>
                      <a:pt x="1656" y="1394"/>
                      <a:pt x="2322" y="882"/>
                      <a:pt x="3096" y="584"/>
                    </a:cubicBezTo>
                    <a:close/>
                    <a:moveTo>
                      <a:pt x="4466" y="310"/>
                    </a:moveTo>
                    <a:lnTo>
                      <a:pt x="4466" y="2048"/>
                    </a:lnTo>
                    <a:lnTo>
                      <a:pt x="2418" y="2048"/>
                    </a:lnTo>
                    <a:cubicBezTo>
                      <a:pt x="2894" y="1048"/>
                      <a:pt x="3632" y="382"/>
                      <a:pt x="4466" y="310"/>
                    </a:cubicBezTo>
                    <a:close/>
                    <a:moveTo>
                      <a:pt x="4799" y="310"/>
                    </a:moveTo>
                    <a:cubicBezTo>
                      <a:pt x="5644" y="382"/>
                      <a:pt x="6371" y="1048"/>
                      <a:pt x="6847" y="2048"/>
                    </a:cubicBezTo>
                    <a:lnTo>
                      <a:pt x="4799" y="2048"/>
                    </a:lnTo>
                    <a:lnTo>
                      <a:pt x="4799" y="310"/>
                    </a:lnTo>
                    <a:close/>
                    <a:moveTo>
                      <a:pt x="6168" y="608"/>
                    </a:moveTo>
                    <a:cubicBezTo>
                      <a:pt x="6942" y="905"/>
                      <a:pt x="7609" y="1405"/>
                      <a:pt x="8097" y="2060"/>
                    </a:cubicBezTo>
                    <a:lnTo>
                      <a:pt x="7204" y="2060"/>
                    </a:lnTo>
                    <a:cubicBezTo>
                      <a:pt x="7097" y="1810"/>
                      <a:pt x="6966" y="1584"/>
                      <a:pt x="6835" y="1382"/>
                    </a:cubicBezTo>
                    <a:cubicBezTo>
                      <a:pt x="6621" y="1072"/>
                      <a:pt x="6406" y="810"/>
                      <a:pt x="6168" y="608"/>
                    </a:cubicBezTo>
                    <a:close/>
                    <a:moveTo>
                      <a:pt x="1941" y="2382"/>
                    </a:moveTo>
                    <a:cubicBezTo>
                      <a:pt x="1703" y="3013"/>
                      <a:pt x="1560" y="3715"/>
                      <a:pt x="1549" y="4465"/>
                    </a:cubicBezTo>
                    <a:lnTo>
                      <a:pt x="322" y="4465"/>
                    </a:lnTo>
                    <a:cubicBezTo>
                      <a:pt x="358" y="3703"/>
                      <a:pt x="584" y="2989"/>
                      <a:pt x="953" y="2382"/>
                    </a:cubicBezTo>
                    <a:close/>
                    <a:moveTo>
                      <a:pt x="8323" y="2382"/>
                    </a:moveTo>
                    <a:cubicBezTo>
                      <a:pt x="8692" y="2989"/>
                      <a:pt x="8919" y="3703"/>
                      <a:pt x="8942" y="4465"/>
                    </a:cubicBezTo>
                    <a:lnTo>
                      <a:pt x="7728" y="4465"/>
                    </a:lnTo>
                    <a:cubicBezTo>
                      <a:pt x="7692" y="3715"/>
                      <a:pt x="7561" y="3013"/>
                      <a:pt x="7335" y="2382"/>
                    </a:cubicBezTo>
                    <a:close/>
                    <a:moveTo>
                      <a:pt x="1537" y="4787"/>
                    </a:moveTo>
                    <a:cubicBezTo>
                      <a:pt x="1560" y="5466"/>
                      <a:pt x="1668" y="6132"/>
                      <a:pt x="1882" y="6739"/>
                    </a:cubicBezTo>
                    <a:lnTo>
                      <a:pt x="1918" y="6870"/>
                    </a:lnTo>
                    <a:lnTo>
                      <a:pt x="941" y="6870"/>
                    </a:lnTo>
                    <a:cubicBezTo>
                      <a:pt x="572" y="6239"/>
                      <a:pt x="346" y="5525"/>
                      <a:pt x="310" y="4787"/>
                    </a:cubicBezTo>
                    <a:close/>
                    <a:moveTo>
                      <a:pt x="8919" y="4787"/>
                    </a:moveTo>
                    <a:cubicBezTo>
                      <a:pt x="8919" y="5501"/>
                      <a:pt x="8704" y="6204"/>
                      <a:pt x="8347" y="6811"/>
                    </a:cubicBezTo>
                    <a:cubicBezTo>
                      <a:pt x="8335" y="6823"/>
                      <a:pt x="8323" y="6859"/>
                      <a:pt x="8311" y="6870"/>
                    </a:cubicBezTo>
                    <a:lnTo>
                      <a:pt x="7323" y="6870"/>
                    </a:lnTo>
                    <a:lnTo>
                      <a:pt x="7371" y="6739"/>
                    </a:lnTo>
                    <a:cubicBezTo>
                      <a:pt x="7573" y="6120"/>
                      <a:pt x="7680" y="5466"/>
                      <a:pt x="7692" y="4787"/>
                    </a:cubicBezTo>
                    <a:close/>
                    <a:moveTo>
                      <a:pt x="4632" y="1"/>
                    </a:moveTo>
                    <a:cubicBezTo>
                      <a:pt x="3394" y="1"/>
                      <a:pt x="2239" y="477"/>
                      <a:pt x="1358" y="1346"/>
                    </a:cubicBezTo>
                    <a:cubicBezTo>
                      <a:pt x="477" y="2227"/>
                      <a:pt x="1" y="3382"/>
                      <a:pt x="1" y="4620"/>
                    </a:cubicBezTo>
                    <a:cubicBezTo>
                      <a:pt x="1" y="6358"/>
                      <a:pt x="953" y="7930"/>
                      <a:pt x="2501" y="8728"/>
                    </a:cubicBezTo>
                    <a:cubicBezTo>
                      <a:pt x="2537" y="8752"/>
                      <a:pt x="2549" y="8752"/>
                      <a:pt x="2573" y="8752"/>
                    </a:cubicBezTo>
                    <a:cubicBezTo>
                      <a:pt x="2632" y="8752"/>
                      <a:pt x="2692" y="8716"/>
                      <a:pt x="2727" y="8656"/>
                    </a:cubicBezTo>
                    <a:cubicBezTo>
                      <a:pt x="2775" y="8585"/>
                      <a:pt x="2739" y="8478"/>
                      <a:pt x="2656" y="8430"/>
                    </a:cubicBezTo>
                    <a:cubicBezTo>
                      <a:pt x="2061" y="8121"/>
                      <a:pt x="1560" y="7692"/>
                      <a:pt x="1179" y="7180"/>
                    </a:cubicBezTo>
                    <a:lnTo>
                      <a:pt x="2072" y="7180"/>
                    </a:lnTo>
                    <a:cubicBezTo>
                      <a:pt x="2263" y="7632"/>
                      <a:pt x="2513" y="8013"/>
                      <a:pt x="2799" y="8335"/>
                    </a:cubicBezTo>
                    <a:cubicBezTo>
                      <a:pt x="2831" y="8368"/>
                      <a:pt x="2879" y="8386"/>
                      <a:pt x="2924" y="8386"/>
                    </a:cubicBezTo>
                    <a:cubicBezTo>
                      <a:pt x="2962" y="8386"/>
                      <a:pt x="2998" y="8374"/>
                      <a:pt x="3025" y="8347"/>
                    </a:cubicBezTo>
                    <a:cubicBezTo>
                      <a:pt x="3084" y="8287"/>
                      <a:pt x="3096" y="8180"/>
                      <a:pt x="3037" y="8121"/>
                    </a:cubicBezTo>
                    <a:cubicBezTo>
                      <a:pt x="2799" y="7859"/>
                      <a:pt x="2596" y="7537"/>
                      <a:pt x="2430" y="7180"/>
                    </a:cubicBezTo>
                    <a:cubicBezTo>
                      <a:pt x="2501" y="7168"/>
                      <a:pt x="2561" y="7109"/>
                      <a:pt x="2561" y="7025"/>
                    </a:cubicBezTo>
                    <a:cubicBezTo>
                      <a:pt x="2561" y="6930"/>
                      <a:pt x="2489" y="6859"/>
                      <a:pt x="2394" y="6859"/>
                    </a:cubicBezTo>
                    <a:lnTo>
                      <a:pt x="2275" y="6859"/>
                    </a:lnTo>
                    <a:cubicBezTo>
                      <a:pt x="2025" y="6228"/>
                      <a:pt x="1894" y="5513"/>
                      <a:pt x="1882" y="4775"/>
                    </a:cubicBezTo>
                    <a:lnTo>
                      <a:pt x="2061" y="4775"/>
                    </a:lnTo>
                    <a:cubicBezTo>
                      <a:pt x="2144" y="4775"/>
                      <a:pt x="2215" y="4704"/>
                      <a:pt x="2215" y="4608"/>
                    </a:cubicBezTo>
                    <a:cubicBezTo>
                      <a:pt x="2215" y="4513"/>
                      <a:pt x="2144" y="4442"/>
                      <a:pt x="2061" y="4442"/>
                    </a:cubicBezTo>
                    <a:lnTo>
                      <a:pt x="1882" y="4442"/>
                    </a:lnTo>
                    <a:cubicBezTo>
                      <a:pt x="1894" y="3680"/>
                      <a:pt x="2037" y="2965"/>
                      <a:pt x="2275" y="2358"/>
                    </a:cubicBezTo>
                    <a:lnTo>
                      <a:pt x="4478" y="2358"/>
                    </a:lnTo>
                    <a:lnTo>
                      <a:pt x="4478" y="2715"/>
                    </a:lnTo>
                    <a:cubicBezTo>
                      <a:pt x="4478" y="2810"/>
                      <a:pt x="4561" y="2882"/>
                      <a:pt x="4644" y="2882"/>
                    </a:cubicBezTo>
                    <a:cubicBezTo>
                      <a:pt x="4739" y="2882"/>
                      <a:pt x="4811" y="2810"/>
                      <a:pt x="4811" y="2715"/>
                    </a:cubicBezTo>
                    <a:lnTo>
                      <a:pt x="4811" y="2358"/>
                    </a:lnTo>
                    <a:lnTo>
                      <a:pt x="7014" y="2358"/>
                    </a:lnTo>
                    <a:cubicBezTo>
                      <a:pt x="7252" y="2965"/>
                      <a:pt x="7395" y="3680"/>
                      <a:pt x="7418" y="4442"/>
                    </a:cubicBezTo>
                    <a:lnTo>
                      <a:pt x="7204" y="4442"/>
                    </a:lnTo>
                    <a:cubicBezTo>
                      <a:pt x="7121" y="4442"/>
                      <a:pt x="7037" y="4513"/>
                      <a:pt x="7037" y="4608"/>
                    </a:cubicBezTo>
                    <a:cubicBezTo>
                      <a:pt x="7037" y="4704"/>
                      <a:pt x="7121" y="4775"/>
                      <a:pt x="7204" y="4775"/>
                    </a:cubicBezTo>
                    <a:lnTo>
                      <a:pt x="7383" y="4775"/>
                    </a:lnTo>
                    <a:cubicBezTo>
                      <a:pt x="7371" y="5513"/>
                      <a:pt x="7216" y="6228"/>
                      <a:pt x="6978" y="6859"/>
                    </a:cubicBezTo>
                    <a:lnTo>
                      <a:pt x="6859" y="6859"/>
                    </a:lnTo>
                    <a:cubicBezTo>
                      <a:pt x="6775" y="6859"/>
                      <a:pt x="6704" y="6930"/>
                      <a:pt x="6704" y="7025"/>
                    </a:cubicBezTo>
                    <a:cubicBezTo>
                      <a:pt x="6704" y="7109"/>
                      <a:pt x="6764" y="7168"/>
                      <a:pt x="6835" y="7180"/>
                    </a:cubicBezTo>
                    <a:cubicBezTo>
                      <a:pt x="6668" y="7537"/>
                      <a:pt x="6466" y="7859"/>
                      <a:pt x="6228" y="8121"/>
                    </a:cubicBezTo>
                    <a:cubicBezTo>
                      <a:pt x="6168" y="8180"/>
                      <a:pt x="6168" y="8287"/>
                      <a:pt x="6240" y="8347"/>
                    </a:cubicBezTo>
                    <a:cubicBezTo>
                      <a:pt x="6263" y="8371"/>
                      <a:pt x="6311" y="8394"/>
                      <a:pt x="6347" y="8394"/>
                    </a:cubicBezTo>
                    <a:cubicBezTo>
                      <a:pt x="6383" y="8394"/>
                      <a:pt x="6430" y="8371"/>
                      <a:pt x="6466" y="8335"/>
                    </a:cubicBezTo>
                    <a:cubicBezTo>
                      <a:pt x="6740" y="8013"/>
                      <a:pt x="7002" y="7621"/>
                      <a:pt x="7192" y="7180"/>
                    </a:cubicBezTo>
                    <a:lnTo>
                      <a:pt x="8085" y="7180"/>
                    </a:lnTo>
                    <a:cubicBezTo>
                      <a:pt x="7728" y="7656"/>
                      <a:pt x="7299" y="8061"/>
                      <a:pt x="6775" y="8347"/>
                    </a:cubicBezTo>
                    <a:cubicBezTo>
                      <a:pt x="6704" y="8394"/>
                      <a:pt x="6668" y="8490"/>
                      <a:pt x="6716" y="8573"/>
                    </a:cubicBezTo>
                    <a:cubicBezTo>
                      <a:pt x="6749" y="8622"/>
                      <a:pt x="6804" y="8649"/>
                      <a:pt x="6863" y="8649"/>
                    </a:cubicBezTo>
                    <a:cubicBezTo>
                      <a:pt x="6889" y="8649"/>
                      <a:pt x="6916" y="8644"/>
                      <a:pt x="6942" y="8633"/>
                    </a:cubicBezTo>
                    <a:cubicBezTo>
                      <a:pt x="7621" y="8228"/>
                      <a:pt x="8204" y="7644"/>
                      <a:pt x="8621" y="6966"/>
                    </a:cubicBezTo>
                    <a:cubicBezTo>
                      <a:pt x="9038" y="6251"/>
                      <a:pt x="9264" y="5442"/>
                      <a:pt x="9264" y="4608"/>
                    </a:cubicBezTo>
                    <a:cubicBezTo>
                      <a:pt x="9264" y="3382"/>
                      <a:pt x="8788" y="2227"/>
                      <a:pt x="7907" y="1346"/>
                    </a:cubicBezTo>
                    <a:cubicBezTo>
                      <a:pt x="7025" y="477"/>
                      <a:pt x="5871" y="1"/>
                      <a:pt x="463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17" name="Google Shape;11266;p57">
              <a:extLst>
                <a:ext uri="{FF2B5EF4-FFF2-40B4-BE49-F238E27FC236}">
                  <a16:creationId xmlns:a16="http://schemas.microsoft.com/office/drawing/2014/main" id="{C3A796A8-99D5-4FC6-921B-2048CB363B6E}"/>
                </a:ext>
              </a:extLst>
            </p:cNvPr>
            <p:cNvGrpSpPr/>
            <p:nvPr/>
          </p:nvGrpSpPr>
          <p:grpSpPr>
            <a:xfrm>
              <a:off x="4179850" y="2125863"/>
              <a:ext cx="466931" cy="467397"/>
              <a:chOff x="3094217" y="1976585"/>
              <a:chExt cx="350198" cy="350548"/>
            </a:xfrm>
            <a:solidFill>
              <a:schemeClr val="tx1"/>
            </a:solidFill>
          </p:grpSpPr>
          <p:sp>
            <p:nvSpPr>
              <p:cNvPr id="818" name="Google Shape;11267;p57">
                <a:extLst>
                  <a:ext uri="{FF2B5EF4-FFF2-40B4-BE49-F238E27FC236}">
                    <a16:creationId xmlns:a16="http://schemas.microsoft.com/office/drawing/2014/main" id="{72C0CA38-CA3E-49C3-B656-BD93FEA802A1}"/>
                  </a:ext>
                </a:extLst>
              </p:cNvPr>
              <p:cNvSpPr/>
              <p:nvPr/>
            </p:nvSpPr>
            <p:spPr>
              <a:xfrm>
                <a:off x="3094217" y="2129039"/>
                <a:ext cx="131543" cy="197362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6201" extrusionOk="0">
                    <a:moveTo>
                      <a:pt x="2072" y="345"/>
                    </a:moveTo>
                    <a:cubicBezTo>
                      <a:pt x="2117" y="345"/>
                      <a:pt x="2162" y="348"/>
                      <a:pt x="2203" y="354"/>
                    </a:cubicBezTo>
                    <a:cubicBezTo>
                      <a:pt x="2906" y="414"/>
                      <a:pt x="3454" y="1045"/>
                      <a:pt x="3454" y="1759"/>
                    </a:cubicBezTo>
                    <a:cubicBezTo>
                      <a:pt x="3454" y="2438"/>
                      <a:pt x="3620" y="3069"/>
                      <a:pt x="3751" y="3402"/>
                    </a:cubicBezTo>
                    <a:lnTo>
                      <a:pt x="3751" y="3426"/>
                    </a:lnTo>
                    <a:cubicBezTo>
                      <a:pt x="3608" y="3509"/>
                      <a:pt x="3299" y="3688"/>
                      <a:pt x="2763" y="3807"/>
                    </a:cubicBezTo>
                    <a:lnTo>
                      <a:pt x="2763" y="3759"/>
                    </a:lnTo>
                    <a:lnTo>
                      <a:pt x="2763" y="3438"/>
                    </a:lnTo>
                    <a:cubicBezTo>
                      <a:pt x="2965" y="3319"/>
                      <a:pt x="3144" y="3140"/>
                      <a:pt x="3263" y="2926"/>
                    </a:cubicBezTo>
                    <a:cubicBezTo>
                      <a:pt x="3489" y="2533"/>
                      <a:pt x="3418" y="2021"/>
                      <a:pt x="3073" y="1712"/>
                    </a:cubicBezTo>
                    <a:cubicBezTo>
                      <a:pt x="2834" y="1485"/>
                      <a:pt x="2418" y="1235"/>
                      <a:pt x="1727" y="1235"/>
                    </a:cubicBezTo>
                    <a:cubicBezTo>
                      <a:pt x="1691" y="1235"/>
                      <a:pt x="1644" y="1247"/>
                      <a:pt x="1608" y="1283"/>
                    </a:cubicBezTo>
                    <a:lnTo>
                      <a:pt x="1275" y="1616"/>
                    </a:lnTo>
                    <a:cubicBezTo>
                      <a:pt x="1215" y="1676"/>
                      <a:pt x="1215" y="1783"/>
                      <a:pt x="1275" y="1843"/>
                    </a:cubicBezTo>
                    <a:cubicBezTo>
                      <a:pt x="1304" y="1872"/>
                      <a:pt x="1343" y="1887"/>
                      <a:pt x="1382" y="1887"/>
                    </a:cubicBezTo>
                    <a:cubicBezTo>
                      <a:pt x="1421" y="1887"/>
                      <a:pt x="1459" y="1872"/>
                      <a:pt x="1489" y="1843"/>
                    </a:cubicBezTo>
                    <a:lnTo>
                      <a:pt x="1787" y="1545"/>
                    </a:lnTo>
                    <a:cubicBezTo>
                      <a:pt x="2227" y="1557"/>
                      <a:pt x="2584" y="1700"/>
                      <a:pt x="2846" y="1938"/>
                    </a:cubicBezTo>
                    <a:cubicBezTo>
                      <a:pt x="3073" y="2140"/>
                      <a:pt x="3132" y="2485"/>
                      <a:pt x="2977" y="2747"/>
                    </a:cubicBezTo>
                    <a:cubicBezTo>
                      <a:pt x="2799" y="3081"/>
                      <a:pt x="2441" y="3283"/>
                      <a:pt x="2072" y="3283"/>
                    </a:cubicBezTo>
                    <a:cubicBezTo>
                      <a:pt x="1489" y="3283"/>
                      <a:pt x="1037" y="2831"/>
                      <a:pt x="1037" y="2247"/>
                    </a:cubicBezTo>
                    <a:cubicBezTo>
                      <a:pt x="1037" y="2152"/>
                      <a:pt x="953" y="2081"/>
                      <a:pt x="870" y="2081"/>
                    </a:cubicBezTo>
                    <a:cubicBezTo>
                      <a:pt x="775" y="2081"/>
                      <a:pt x="703" y="2152"/>
                      <a:pt x="703" y="2247"/>
                    </a:cubicBezTo>
                    <a:cubicBezTo>
                      <a:pt x="703" y="2747"/>
                      <a:pt x="989" y="3200"/>
                      <a:pt x="1394" y="3438"/>
                    </a:cubicBezTo>
                    <a:lnTo>
                      <a:pt x="1394" y="3759"/>
                    </a:lnTo>
                    <a:lnTo>
                      <a:pt x="1394" y="3807"/>
                    </a:lnTo>
                    <a:cubicBezTo>
                      <a:pt x="858" y="3688"/>
                      <a:pt x="525" y="3509"/>
                      <a:pt x="394" y="3426"/>
                    </a:cubicBezTo>
                    <a:cubicBezTo>
                      <a:pt x="394" y="3426"/>
                      <a:pt x="382" y="3426"/>
                      <a:pt x="394" y="3402"/>
                    </a:cubicBezTo>
                    <a:cubicBezTo>
                      <a:pt x="525" y="3081"/>
                      <a:pt x="691" y="2438"/>
                      <a:pt x="691" y="1759"/>
                    </a:cubicBezTo>
                    <a:cubicBezTo>
                      <a:pt x="691" y="1045"/>
                      <a:pt x="1239" y="414"/>
                      <a:pt x="1941" y="354"/>
                    </a:cubicBezTo>
                    <a:cubicBezTo>
                      <a:pt x="1983" y="348"/>
                      <a:pt x="2028" y="345"/>
                      <a:pt x="2072" y="345"/>
                    </a:cubicBezTo>
                    <a:close/>
                    <a:moveTo>
                      <a:pt x="2430" y="3581"/>
                    </a:moveTo>
                    <a:lnTo>
                      <a:pt x="2430" y="3783"/>
                    </a:lnTo>
                    <a:cubicBezTo>
                      <a:pt x="2430" y="3974"/>
                      <a:pt x="2537" y="4152"/>
                      <a:pt x="2715" y="4224"/>
                    </a:cubicBezTo>
                    <a:lnTo>
                      <a:pt x="2822" y="4271"/>
                    </a:lnTo>
                    <a:cubicBezTo>
                      <a:pt x="2656" y="4509"/>
                      <a:pt x="2370" y="4676"/>
                      <a:pt x="2072" y="4676"/>
                    </a:cubicBezTo>
                    <a:cubicBezTo>
                      <a:pt x="1775" y="4676"/>
                      <a:pt x="1489" y="4509"/>
                      <a:pt x="1334" y="4271"/>
                    </a:cubicBezTo>
                    <a:lnTo>
                      <a:pt x="1429" y="4224"/>
                    </a:lnTo>
                    <a:cubicBezTo>
                      <a:pt x="1608" y="4140"/>
                      <a:pt x="1715" y="3974"/>
                      <a:pt x="1715" y="3783"/>
                    </a:cubicBezTo>
                    <a:lnTo>
                      <a:pt x="1715" y="3581"/>
                    </a:lnTo>
                    <a:cubicBezTo>
                      <a:pt x="1834" y="3617"/>
                      <a:pt x="1953" y="3628"/>
                      <a:pt x="2072" y="3628"/>
                    </a:cubicBezTo>
                    <a:cubicBezTo>
                      <a:pt x="2191" y="3628"/>
                      <a:pt x="2311" y="3617"/>
                      <a:pt x="2430" y="3581"/>
                    </a:cubicBezTo>
                    <a:close/>
                    <a:moveTo>
                      <a:pt x="2065" y="0"/>
                    </a:moveTo>
                    <a:cubicBezTo>
                      <a:pt x="2010" y="0"/>
                      <a:pt x="1953" y="3"/>
                      <a:pt x="1894" y="9"/>
                    </a:cubicBezTo>
                    <a:cubicBezTo>
                      <a:pt x="1037" y="92"/>
                      <a:pt x="346" y="842"/>
                      <a:pt x="346" y="1735"/>
                    </a:cubicBezTo>
                    <a:cubicBezTo>
                      <a:pt x="346" y="2378"/>
                      <a:pt x="203" y="2962"/>
                      <a:pt x="60" y="3271"/>
                    </a:cubicBezTo>
                    <a:cubicBezTo>
                      <a:pt x="1" y="3426"/>
                      <a:pt x="48" y="3581"/>
                      <a:pt x="179" y="3676"/>
                    </a:cubicBezTo>
                    <a:cubicBezTo>
                      <a:pt x="310" y="3759"/>
                      <a:pt x="584" y="3926"/>
                      <a:pt x="1013" y="4045"/>
                    </a:cubicBezTo>
                    <a:lnTo>
                      <a:pt x="382" y="4379"/>
                    </a:lnTo>
                    <a:cubicBezTo>
                      <a:pt x="144" y="4498"/>
                      <a:pt x="1" y="4712"/>
                      <a:pt x="1" y="4986"/>
                    </a:cubicBezTo>
                    <a:lnTo>
                      <a:pt x="1" y="6045"/>
                    </a:lnTo>
                    <a:cubicBezTo>
                      <a:pt x="1" y="6129"/>
                      <a:pt x="84" y="6200"/>
                      <a:pt x="167" y="6200"/>
                    </a:cubicBezTo>
                    <a:cubicBezTo>
                      <a:pt x="263" y="6200"/>
                      <a:pt x="334" y="6129"/>
                      <a:pt x="334" y="6045"/>
                    </a:cubicBezTo>
                    <a:lnTo>
                      <a:pt x="334" y="4974"/>
                    </a:lnTo>
                    <a:cubicBezTo>
                      <a:pt x="334" y="4831"/>
                      <a:pt x="406" y="4712"/>
                      <a:pt x="525" y="4652"/>
                    </a:cubicBezTo>
                    <a:lnTo>
                      <a:pt x="1037" y="4402"/>
                    </a:lnTo>
                    <a:cubicBezTo>
                      <a:pt x="1239" y="4760"/>
                      <a:pt x="1644" y="4986"/>
                      <a:pt x="2060" y="4986"/>
                    </a:cubicBezTo>
                    <a:cubicBezTo>
                      <a:pt x="2489" y="4986"/>
                      <a:pt x="2882" y="4760"/>
                      <a:pt x="3084" y="4402"/>
                    </a:cubicBezTo>
                    <a:lnTo>
                      <a:pt x="3596" y="4652"/>
                    </a:lnTo>
                    <a:cubicBezTo>
                      <a:pt x="3704" y="4712"/>
                      <a:pt x="3787" y="4831"/>
                      <a:pt x="3787" y="4974"/>
                    </a:cubicBezTo>
                    <a:lnTo>
                      <a:pt x="3787" y="6022"/>
                    </a:lnTo>
                    <a:cubicBezTo>
                      <a:pt x="3787" y="6117"/>
                      <a:pt x="3858" y="6188"/>
                      <a:pt x="3954" y="6188"/>
                    </a:cubicBezTo>
                    <a:cubicBezTo>
                      <a:pt x="4037" y="6188"/>
                      <a:pt x="4108" y="6117"/>
                      <a:pt x="4108" y="6022"/>
                    </a:cubicBezTo>
                    <a:lnTo>
                      <a:pt x="4108" y="4974"/>
                    </a:lnTo>
                    <a:cubicBezTo>
                      <a:pt x="4132" y="4712"/>
                      <a:pt x="3977" y="4474"/>
                      <a:pt x="3739" y="4379"/>
                    </a:cubicBezTo>
                    <a:lnTo>
                      <a:pt x="3096" y="4045"/>
                    </a:lnTo>
                    <a:cubicBezTo>
                      <a:pt x="3537" y="3926"/>
                      <a:pt x="3799" y="3759"/>
                      <a:pt x="3930" y="3676"/>
                    </a:cubicBezTo>
                    <a:cubicBezTo>
                      <a:pt x="4073" y="3581"/>
                      <a:pt x="4108" y="3426"/>
                      <a:pt x="4049" y="3271"/>
                    </a:cubicBezTo>
                    <a:cubicBezTo>
                      <a:pt x="3918" y="2962"/>
                      <a:pt x="3775" y="2378"/>
                      <a:pt x="3775" y="1735"/>
                    </a:cubicBezTo>
                    <a:cubicBezTo>
                      <a:pt x="3775" y="866"/>
                      <a:pt x="3084" y="104"/>
                      <a:pt x="2227" y="9"/>
                    </a:cubicBezTo>
                    <a:cubicBezTo>
                      <a:pt x="2174" y="3"/>
                      <a:pt x="2120" y="0"/>
                      <a:pt x="206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19" name="Google Shape;11268;p57">
                <a:extLst>
                  <a:ext uri="{FF2B5EF4-FFF2-40B4-BE49-F238E27FC236}">
                    <a16:creationId xmlns:a16="http://schemas.microsoft.com/office/drawing/2014/main" id="{BD5F59F6-62B4-4407-ABEF-58C57319345F}"/>
                  </a:ext>
                </a:extLst>
              </p:cNvPr>
              <p:cNvSpPr/>
              <p:nvPr/>
            </p:nvSpPr>
            <p:spPr>
              <a:xfrm>
                <a:off x="3116592" y="2293778"/>
                <a:ext cx="10630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13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lnTo>
                      <a:pt x="0" y="846"/>
                    </a:lnTo>
                    <a:cubicBezTo>
                      <a:pt x="0" y="941"/>
                      <a:pt x="72" y="1012"/>
                      <a:pt x="167" y="1012"/>
                    </a:cubicBezTo>
                    <a:cubicBezTo>
                      <a:pt x="250" y="1012"/>
                      <a:pt x="334" y="941"/>
                      <a:pt x="334" y="846"/>
                    </a:cubicBezTo>
                    <a:lnTo>
                      <a:pt x="334" y="167"/>
                    </a:lnTo>
                    <a:cubicBezTo>
                      <a:pt x="310" y="72"/>
                      <a:pt x="250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0" name="Google Shape;11269;p57">
                <a:extLst>
                  <a:ext uri="{FF2B5EF4-FFF2-40B4-BE49-F238E27FC236}">
                    <a16:creationId xmlns:a16="http://schemas.microsoft.com/office/drawing/2014/main" id="{B34876BD-042C-431D-9B65-4940708D6A42}"/>
                  </a:ext>
                </a:extLst>
              </p:cNvPr>
              <p:cNvSpPr/>
              <p:nvPr/>
            </p:nvSpPr>
            <p:spPr>
              <a:xfrm>
                <a:off x="3193519" y="2293778"/>
                <a:ext cx="10248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13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lnTo>
                      <a:pt x="0" y="846"/>
                    </a:lnTo>
                    <a:cubicBezTo>
                      <a:pt x="0" y="941"/>
                      <a:pt x="72" y="1012"/>
                      <a:pt x="155" y="1012"/>
                    </a:cubicBezTo>
                    <a:cubicBezTo>
                      <a:pt x="250" y="1012"/>
                      <a:pt x="322" y="941"/>
                      <a:pt x="322" y="846"/>
                    </a:cubicBezTo>
                    <a:lnTo>
                      <a:pt x="322" y="167"/>
                    </a:lnTo>
                    <a:cubicBezTo>
                      <a:pt x="310" y="72"/>
                      <a:pt x="250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1" name="Google Shape;11270;p57">
                <a:extLst>
                  <a:ext uri="{FF2B5EF4-FFF2-40B4-BE49-F238E27FC236}">
                    <a16:creationId xmlns:a16="http://schemas.microsoft.com/office/drawing/2014/main" id="{3F8F246A-3BBE-41B5-BE4F-841F2238507D}"/>
                  </a:ext>
                </a:extLst>
              </p:cNvPr>
              <p:cNvSpPr/>
              <p:nvPr/>
            </p:nvSpPr>
            <p:spPr>
              <a:xfrm>
                <a:off x="3346227" y="2166755"/>
                <a:ext cx="54966" cy="1830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575" extrusionOk="0">
                    <a:moveTo>
                      <a:pt x="646" y="0"/>
                    </a:moveTo>
                    <a:cubicBezTo>
                      <a:pt x="494" y="0"/>
                      <a:pt x="326" y="15"/>
                      <a:pt x="143" y="50"/>
                    </a:cubicBezTo>
                    <a:cubicBezTo>
                      <a:pt x="60" y="62"/>
                      <a:pt x="0" y="122"/>
                      <a:pt x="0" y="217"/>
                    </a:cubicBezTo>
                    <a:lnTo>
                      <a:pt x="0" y="396"/>
                    </a:lnTo>
                    <a:cubicBezTo>
                      <a:pt x="0" y="479"/>
                      <a:pt x="84" y="550"/>
                      <a:pt x="167" y="550"/>
                    </a:cubicBezTo>
                    <a:cubicBezTo>
                      <a:pt x="262" y="550"/>
                      <a:pt x="334" y="479"/>
                      <a:pt x="334" y="396"/>
                    </a:cubicBezTo>
                    <a:lnTo>
                      <a:pt x="334" y="360"/>
                    </a:lnTo>
                    <a:cubicBezTo>
                      <a:pt x="445" y="344"/>
                      <a:pt x="549" y="338"/>
                      <a:pt x="645" y="338"/>
                    </a:cubicBezTo>
                    <a:cubicBezTo>
                      <a:pt x="845" y="338"/>
                      <a:pt x="1007" y="367"/>
                      <a:pt x="1120" y="407"/>
                    </a:cubicBezTo>
                    <a:cubicBezTo>
                      <a:pt x="1334" y="467"/>
                      <a:pt x="1453" y="538"/>
                      <a:pt x="1453" y="538"/>
                    </a:cubicBezTo>
                    <a:cubicBezTo>
                      <a:pt x="1477" y="550"/>
                      <a:pt x="1512" y="574"/>
                      <a:pt x="1536" y="574"/>
                    </a:cubicBezTo>
                    <a:cubicBezTo>
                      <a:pt x="1584" y="574"/>
                      <a:pt x="1643" y="538"/>
                      <a:pt x="1667" y="491"/>
                    </a:cubicBezTo>
                    <a:cubicBezTo>
                      <a:pt x="1727" y="396"/>
                      <a:pt x="1715" y="288"/>
                      <a:pt x="1643" y="241"/>
                    </a:cubicBezTo>
                    <a:cubicBezTo>
                      <a:pt x="1615" y="231"/>
                      <a:pt x="1258" y="0"/>
                      <a:pt x="6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2" name="Google Shape;11271;p57">
                <a:extLst>
                  <a:ext uri="{FF2B5EF4-FFF2-40B4-BE49-F238E27FC236}">
                    <a16:creationId xmlns:a16="http://schemas.microsoft.com/office/drawing/2014/main" id="{6154DA94-FD69-477D-B487-47ACEF98F3F7}"/>
                  </a:ext>
                </a:extLst>
              </p:cNvPr>
              <p:cNvSpPr/>
              <p:nvPr/>
            </p:nvSpPr>
            <p:spPr>
              <a:xfrm>
                <a:off x="3302655" y="2134991"/>
                <a:ext cx="141760" cy="192143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6037" extrusionOk="0">
                    <a:moveTo>
                      <a:pt x="3453" y="334"/>
                    </a:moveTo>
                    <a:lnTo>
                      <a:pt x="3453" y="1132"/>
                    </a:lnTo>
                    <a:cubicBezTo>
                      <a:pt x="3453" y="1263"/>
                      <a:pt x="3429" y="1405"/>
                      <a:pt x="3370" y="1525"/>
                    </a:cubicBezTo>
                    <a:lnTo>
                      <a:pt x="3310" y="1644"/>
                    </a:lnTo>
                    <a:cubicBezTo>
                      <a:pt x="3298" y="1667"/>
                      <a:pt x="3298" y="1691"/>
                      <a:pt x="3298" y="1715"/>
                    </a:cubicBezTo>
                    <a:lnTo>
                      <a:pt x="3298" y="2060"/>
                    </a:lnTo>
                    <a:cubicBezTo>
                      <a:pt x="3274" y="2346"/>
                      <a:pt x="3155" y="2608"/>
                      <a:pt x="2953" y="2799"/>
                    </a:cubicBezTo>
                    <a:cubicBezTo>
                      <a:pt x="2739" y="3001"/>
                      <a:pt x="2477" y="3096"/>
                      <a:pt x="2191" y="3096"/>
                    </a:cubicBezTo>
                    <a:cubicBezTo>
                      <a:pt x="1643" y="3084"/>
                      <a:pt x="1179" y="2596"/>
                      <a:pt x="1179" y="2013"/>
                    </a:cubicBezTo>
                    <a:lnTo>
                      <a:pt x="1179" y="1715"/>
                    </a:lnTo>
                    <a:cubicBezTo>
                      <a:pt x="1179" y="1691"/>
                      <a:pt x="1179" y="1667"/>
                      <a:pt x="1167" y="1644"/>
                    </a:cubicBezTo>
                    <a:lnTo>
                      <a:pt x="1107" y="1525"/>
                    </a:lnTo>
                    <a:cubicBezTo>
                      <a:pt x="1048" y="1405"/>
                      <a:pt x="1012" y="1275"/>
                      <a:pt x="1012" y="1132"/>
                    </a:cubicBezTo>
                    <a:cubicBezTo>
                      <a:pt x="1012" y="691"/>
                      <a:pt x="1369" y="334"/>
                      <a:pt x="1822" y="334"/>
                    </a:cubicBezTo>
                    <a:close/>
                    <a:moveTo>
                      <a:pt x="2762" y="3310"/>
                    </a:moveTo>
                    <a:lnTo>
                      <a:pt x="2762" y="3537"/>
                    </a:lnTo>
                    <a:cubicBezTo>
                      <a:pt x="2762" y="3572"/>
                      <a:pt x="2774" y="3620"/>
                      <a:pt x="2774" y="3680"/>
                    </a:cubicBezTo>
                    <a:lnTo>
                      <a:pt x="2239" y="4096"/>
                    </a:lnTo>
                    <a:lnTo>
                      <a:pt x="1691" y="3680"/>
                    </a:lnTo>
                    <a:cubicBezTo>
                      <a:pt x="1703" y="3632"/>
                      <a:pt x="1703" y="3584"/>
                      <a:pt x="1703" y="3537"/>
                    </a:cubicBezTo>
                    <a:lnTo>
                      <a:pt x="1703" y="3310"/>
                    </a:lnTo>
                    <a:cubicBezTo>
                      <a:pt x="1846" y="3370"/>
                      <a:pt x="2012" y="3406"/>
                      <a:pt x="2191" y="3406"/>
                    </a:cubicBezTo>
                    <a:lnTo>
                      <a:pt x="2239" y="3406"/>
                    </a:lnTo>
                    <a:cubicBezTo>
                      <a:pt x="2417" y="3406"/>
                      <a:pt x="2596" y="3382"/>
                      <a:pt x="2762" y="3310"/>
                    </a:cubicBezTo>
                    <a:close/>
                    <a:moveTo>
                      <a:pt x="1822" y="1"/>
                    </a:moveTo>
                    <a:cubicBezTo>
                      <a:pt x="1191" y="1"/>
                      <a:pt x="703" y="513"/>
                      <a:pt x="703" y="1120"/>
                    </a:cubicBezTo>
                    <a:cubicBezTo>
                      <a:pt x="703" y="1298"/>
                      <a:pt x="750" y="1489"/>
                      <a:pt x="822" y="1656"/>
                    </a:cubicBezTo>
                    <a:lnTo>
                      <a:pt x="869" y="1751"/>
                    </a:lnTo>
                    <a:lnTo>
                      <a:pt x="869" y="2001"/>
                    </a:lnTo>
                    <a:cubicBezTo>
                      <a:pt x="869" y="2441"/>
                      <a:pt x="1072" y="2846"/>
                      <a:pt x="1381" y="3096"/>
                    </a:cubicBezTo>
                    <a:lnTo>
                      <a:pt x="1381" y="3537"/>
                    </a:lnTo>
                    <a:cubicBezTo>
                      <a:pt x="1381" y="3608"/>
                      <a:pt x="1346" y="3680"/>
                      <a:pt x="1274" y="3703"/>
                    </a:cubicBezTo>
                    <a:lnTo>
                      <a:pt x="453" y="4025"/>
                    </a:lnTo>
                    <a:cubicBezTo>
                      <a:pt x="179" y="4132"/>
                      <a:pt x="0" y="4382"/>
                      <a:pt x="0" y="4668"/>
                    </a:cubicBezTo>
                    <a:lnTo>
                      <a:pt x="0" y="5858"/>
                    </a:lnTo>
                    <a:cubicBezTo>
                      <a:pt x="0" y="5942"/>
                      <a:pt x="83" y="6013"/>
                      <a:pt x="167" y="6013"/>
                    </a:cubicBezTo>
                    <a:cubicBezTo>
                      <a:pt x="262" y="6013"/>
                      <a:pt x="334" y="5942"/>
                      <a:pt x="334" y="5858"/>
                    </a:cubicBezTo>
                    <a:lnTo>
                      <a:pt x="334" y="4668"/>
                    </a:lnTo>
                    <a:cubicBezTo>
                      <a:pt x="334" y="4513"/>
                      <a:pt x="417" y="4382"/>
                      <a:pt x="560" y="4334"/>
                    </a:cubicBezTo>
                    <a:lnTo>
                      <a:pt x="1369" y="4025"/>
                    </a:lnTo>
                    <a:cubicBezTo>
                      <a:pt x="1417" y="4001"/>
                      <a:pt x="1465" y="3977"/>
                      <a:pt x="1488" y="3965"/>
                    </a:cubicBezTo>
                    <a:lnTo>
                      <a:pt x="2060" y="4394"/>
                    </a:lnTo>
                    <a:lnTo>
                      <a:pt x="2060" y="5870"/>
                    </a:lnTo>
                    <a:cubicBezTo>
                      <a:pt x="2060" y="5954"/>
                      <a:pt x="2131" y="6037"/>
                      <a:pt x="2215" y="6037"/>
                    </a:cubicBezTo>
                    <a:cubicBezTo>
                      <a:pt x="2310" y="6037"/>
                      <a:pt x="2381" y="5954"/>
                      <a:pt x="2381" y="5870"/>
                    </a:cubicBezTo>
                    <a:lnTo>
                      <a:pt x="2381" y="4394"/>
                    </a:lnTo>
                    <a:lnTo>
                      <a:pt x="2953" y="3965"/>
                    </a:lnTo>
                    <a:cubicBezTo>
                      <a:pt x="2977" y="3989"/>
                      <a:pt x="3024" y="4013"/>
                      <a:pt x="3072" y="4025"/>
                    </a:cubicBezTo>
                    <a:lnTo>
                      <a:pt x="3882" y="4334"/>
                    </a:lnTo>
                    <a:cubicBezTo>
                      <a:pt x="4024" y="4382"/>
                      <a:pt x="4108" y="4513"/>
                      <a:pt x="4108" y="4668"/>
                    </a:cubicBezTo>
                    <a:lnTo>
                      <a:pt x="4108" y="5858"/>
                    </a:lnTo>
                    <a:cubicBezTo>
                      <a:pt x="4108" y="5942"/>
                      <a:pt x="4179" y="6013"/>
                      <a:pt x="4274" y="6013"/>
                    </a:cubicBezTo>
                    <a:cubicBezTo>
                      <a:pt x="4358" y="6013"/>
                      <a:pt x="4441" y="5942"/>
                      <a:pt x="4441" y="5858"/>
                    </a:cubicBezTo>
                    <a:lnTo>
                      <a:pt x="4441" y="4668"/>
                    </a:lnTo>
                    <a:cubicBezTo>
                      <a:pt x="4453" y="4382"/>
                      <a:pt x="4274" y="4108"/>
                      <a:pt x="4024" y="4025"/>
                    </a:cubicBezTo>
                    <a:lnTo>
                      <a:pt x="3203" y="3703"/>
                    </a:lnTo>
                    <a:cubicBezTo>
                      <a:pt x="3131" y="3680"/>
                      <a:pt x="3084" y="3620"/>
                      <a:pt x="3084" y="3537"/>
                    </a:cubicBezTo>
                    <a:lnTo>
                      <a:pt x="3084" y="3108"/>
                    </a:lnTo>
                    <a:cubicBezTo>
                      <a:pt x="3120" y="3084"/>
                      <a:pt x="3155" y="3060"/>
                      <a:pt x="3191" y="3025"/>
                    </a:cubicBezTo>
                    <a:cubicBezTo>
                      <a:pt x="3453" y="2775"/>
                      <a:pt x="3608" y="2418"/>
                      <a:pt x="3608" y="2037"/>
                    </a:cubicBezTo>
                    <a:lnTo>
                      <a:pt x="3608" y="1727"/>
                    </a:lnTo>
                    <a:lnTo>
                      <a:pt x="3655" y="1644"/>
                    </a:lnTo>
                    <a:cubicBezTo>
                      <a:pt x="3739" y="1477"/>
                      <a:pt x="3774" y="1298"/>
                      <a:pt x="3774" y="1108"/>
                    </a:cubicBezTo>
                    <a:lnTo>
                      <a:pt x="3774" y="167"/>
                    </a:lnTo>
                    <a:cubicBezTo>
                      <a:pt x="3774" y="84"/>
                      <a:pt x="3691" y="1"/>
                      <a:pt x="36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3" name="Google Shape;11272;p57">
                <a:extLst>
                  <a:ext uri="{FF2B5EF4-FFF2-40B4-BE49-F238E27FC236}">
                    <a16:creationId xmlns:a16="http://schemas.microsoft.com/office/drawing/2014/main" id="{62E6BD12-AD33-4511-A0DD-6133F1762F2E}"/>
                  </a:ext>
                </a:extLst>
              </p:cNvPr>
              <p:cNvSpPr/>
              <p:nvPr/>
            </p:nvSpPr>
            <p:spPr>
              <a:xfrm>
                <a:off x="3330313" y="2288463"/>
                <a:ext cx="10248" cy="37938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192" extrusionOk="0">
                    <a:moveTo>
                      <a:pt x="167" y="1"/>
                    </a:moveTo>
                    <a:cubicBezTo>
                      <a:pt x="72" y="1"/>
                      <a:pt x="0" y="84"/>
                      <a:pt x="0" y="167"/>
                    </a:cubicBezTo>
                    <a:lnTo>
                      <a:pt x="0" y="1036"/>
                    </a:lnTo>
                    <a:cubicBezTo>
                      <a:pt x="0" y="1120"/>
                      <a:pt x="72" y="1191"/>
                      <a:pt x="167" y="1191"/>
                    </a:cubicBezTo>
                    <a:cubicBezTo>
                      <a:pt x="250" y="1191"/>
                      <a:pt x="322" y="1120"/>
                      <a:pt x="322" y="1036"/>
                    </a:cubicBezTo>
                    <a:lnTo>
                      <a:pt x="322" y="167"/>
                    </a:lnTo>
                    <a:cubicBezTo>
                      <a:pt x="310" y="84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4" name="Google Shape;11273;p57">
                <a:extLst>
                  <a:ext uri="{FF2B5EF4-FFF2-40B4-BE49-F238E27FC236}">
                    <a16:creationId xmlns:a16="http://schemas.microsoft.com/office/drawing/2014/main" id="{AE37DD2B-CEDE-40B1-957A-2934E68A1AA2}"/>
                  </a:ext>
                </a:extLst>
              </p:cNvPr>
              <p:cNvSpPr/>
              <p:nvPr/>
            </p:nvSpPr>
            <p:spPr>
              <a:xfrm>
                <a:off x="3406859" y="2288463"/>
                <a:ext cx="10630" cy="3793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192" extrusionOk="0">
                    <a:moveTo>
                      <a:pt x="167" y="1"/>
                    </a:moveTo>
                    <a:cubicBezTo>
                      <a:pt x="84" y="1"/>
                      <a:pt x="0" y="84"/>
                      <a:pt x="0" y="167"/>
                    </a:cubicBezTo>
                    <a:lnTo>
                      <a:pt x="0" y="1036"/>
                    </a:lnTo>
                    <a:cubicBezTo>
                      <a:pt x="0" y="1120"/>
                      <a:pt x="84" y="1191"/>
                      <a:pt x="167" y="1191"/>
                    </a:cubicBezTo>
                    <a:cubicBezTo>
                      <a:pt x="262" y="1191"/>
                      <a:pt x="334" y="1120"/>
                      <a:pt x="334" y="1036"/>
                    </a:cubicBezTo>
                    <a:lnTo>
                      <a:pt x="334" y="167"/>
                    </a:lnTo>
                    <a:cubicBezTo>
                      <a:pt x="322" y="84"/>
                      <a:pt x="262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5" name="Google Shape;11274;p57">
                <a:extLst>
                  <a:ext uri="{FF2B5EF4-FFF2-40B4-BE49-F238E27FC236}">
                    <a16:creationId xmlns:a16="http://schemas.microsoft.com/office/drawing/2014/main" id="{F7D5A845-FB10-4AD9-9F93-D94613947F39}"/>
                  </a:ext>
                </a:extLst>
              </p:cNvPr>
              <p:cNvSpPr/>
              <p:nvPr/>
            </p:nvSpPr>
            <p:spPr>
              <a:xfrm>
                <a:off x="3149183" y="1976585"/>
                <a:ext cx="219419" cy="183072"/>
              </a:xfrm>
              <a:custGeom>
                <a:avLst/>
                <a:gdLst/>
                <a:ahLst/>
                <a:cxnLst/>
                <a:rect l="l" t="t" r="r" b="b"/>
                <a:pathLst>
                  <a:path w="6894" h="5752" extrusionOk="0">
                    <a:moveTo>
                      <a:pt x="2369" y="4108"/>
                    </a:moveTo>
                    <a:lnTo>
                      <a:pt x="2286" y="4466"/>
                    </a:lnTo>
                    <a:lnTo>
                      <a:pt x="2060" y="4466"/>
                    </a:lnTo>
                    <a:cubicBezTo>
                      <a:pt x="1869" y="4466"/>
                      <a:pt x="1703" y="4299"/>
                      <a:pt x="1703" y="4108"/>
                    </a:cubicBezTo>
                    <a:close/>
                    <a:moveTo>
                      <a:pt x="5513" y="310"/>
                    </a:moveTo>
                    <a:cubicBezTo>
                      <a:pt x="5703" y="310"/>
                      <a:pt x="5870" y="477"/>
                      <a:pt x="5870" y="667"/>
                    </a:cubicBezTo>
                    <a:lnTo>
                      <a:pt x="5870" y="3418"/>
                    </a:lnTo>
                    <a:cubicBezTo>
                      <a:pt x="5870" y="3608"/>
                      <a:pt x="5703" y="3775"/>
                      <a:pt x="5513" y="3775"/>
                    </a:cubicBezTo>
                    <a:lnTo>
                      <a:pt x="4132" y="3775"/>
                    </a:lnTo>
                    <a:cubicBezTo>
                      <a:pt x="4096" y="3775"/>
                      <a:pt x="4048" y="3787"/>
                      <a:pt x="4036" y="3811"/>
                    </a:cubicBezTo>
                    <a:lnTo>
                      <a:pt x="2500" y="4918"/>
                    </a:lnTo>
                    <a:lnTo>
                      <a:pt x="2739" y="3966"/>
                    </a:lnTo>
                    <a:cubicBezTo>
                      <a:pt x="2762" y="3930"/>
                      <a:pt x="2739" y="3870"/>
                      <a:pt x="2715" y="3835"/>
                    </a:cubicBezTo>
                    <a:cubicBezTo>
                      <a:pt x="2679" y="3787"/>
                      <a:pt x="2643" y="3775"/>
                      <a:pt x="2584" y="3775"/>
                    </a:cubicBezTo>
                    <a:lnTo>
                      <a:pt x="691" y="3775"/>
                    </a:lnTo>
                    <a:cubicBezTo>
                      <a:pt x="500" y="3775"/>
                      <a:pt x="333" y="3608"/>
                      <a:pt x="333" y="3418"/>
                    </a:cubicBezTo>
                    <a:lnTo>
                      <a:pt x="333" y="667"/>
                    </a:lnTo>
                    <a:cubicBezTo>
                      <a:pt x="333" y="477"/>
                      <a:pt x="500" y="310"/>
                      <a:pt x="691" y="310"/>
                    </a:cubicBezTo>
                    <a:close/>
                    <a:moveTo>
                      <a:pt x="6215" y="989"/>
                    </a:moveTo>
                    <a:cubicBezTo>
                      <a:pt x="6406" y="989"/>
                      <a:pt x="6572" y="1156"/>
                      <a:pt x="6572" y="1346"/>
                    </a:cubicBezTo>
                    <a:lnTo>
                      <a:pt x="6572" y="4108"/>
                    </a:lnTo>
                    <a:lnTo>
                      <a:pt x="6549" y="4108"/>
                    </a:lnTo>
                    <a:cubicBezTo>
                      <a:pt x="6549" y="4299"/>
                      <a:pt x="6394" y="4466"/>
                      <a:pt x="6191" y="4466"/>
                    </a:cubicBezTo>
                    <a:lnTo>
                      <a:pt x="4810" y="4466"/>
                    </a:lnTo>
                    <a:cubicBezTo>
                      <a:pt x="4763" y="4466"/>
                      <a:pt x="4727" y="4477"/>
                      <a:pt x="4691" y="4513"/>
                    </a:cubicBezTo>
                    <a:cubicBezTo>
                      <a:pt x="4667" y="4549"/>
                      <a:pt x="4644" y="4608"/>
                      <a:pt x="4667" y="4656"/>
                    </a:cubicBezTo>
                    <a:lnTo>
                      <a:pt x="4763" y="5323"/>
                    </a:lnTo>
                    <a:lnTo>
                      <a:pt x="3596" y="4537"/>
                    </a:lnTo>
                    <a:lnTo>
                      <a:pt x="4191" y="4096"/>
                    </a:lnTo>
                    <a:lnTo>
                      <a:pt x="5513" y="4096"/>
                    </a:lnTo>
                    <a:cubicBezTo>
                      <a:pt x="5882" y="4096"/>
                      <a:pt x="6191" y="3799"/>
                      <a:pt x="6191" y="3418"/>
                    </a:cubicBezTo>
                    <a:lnTo>
                      <a:pt x="6191" y="989"/>
                    </a:lnTo>
                    <a:close/>
                    <a:moveTo>
                      <a:pt x="691" y="1"/>
                    </a:moveTo>
                    <a:cubicBezTo>
                      <a:pt x="322" y="1"/>
                      <a:pt x="0" y="298"/>
                      <a:pt x="0" y="679"/>
                    </a:cubicBezTo>
                    <a:lnTo>
                      <a:pt x="0" y="3430"/>
                    </a:lnTo>
                    <a:cubicBezTo>
                      <a:pt x="0" y="3811"/>
                      <a:pt x="298" y="4120"/>
                      <a:pt x="691" y="4120"/>
                    </a:cubicBezTo>
                    <a:lnTo>
                      <a:pt x="1393" y="4120"/>
                    </a:lnTo>
                    <a:lnTo>
                      <a:pt x="1393" y="4132"/>
                    </a:lnTo>
                    <a:cubicBezTo>
                      <a:pt x="1393" y="4501"/>
                      <a:pt x="1691" y="4823"/>
                      <a:pt x="2072" y="4823"/>
                    </a:cubicBezTo>
                    <a:lnTo>
                      <a:pt x="2203" y="4823"/>
                    </a:lnTo>
                    <a:lnTo>
                      <a:pt x="2143" y="5073"/>
                    </a:lnTo>
                    <a:cubicBezTo>
                      <a:pt x="2119" y="5180"/>
                      <a:pt x="2167" y="5275"/>
                      <a:pt x="2250" y="5335"/>
                    </a:cubicBezTo>
                    <a:cubicBezTo>
                      <a:pt x="2298" y="5370"/>
                      <a:pt x="2346" y="5382"/>
                      <a:pt x="2381" y="5382"/>
                    </a:cubicBezTo>
                    <a:cubicBezTo>
                      <a:pt x="2429" y="5382"/>
                      <a:pt x="2489" y="5370"/>
                      <a:pt x="2536" y="5335"/>
                    </a:cubicBezTo>
                    <a:lnTo>
                      <a:pt x="3251" y="4823"/>
                    </a:lnTo>
                    <a:lnTo>
                      <a:pt x="3417" y="4823"/>
                    </a:lnTo>
                    <a:lnTo>
                      <a:pt x="4751" y="5716"/>
                    </a:lnTo>
                    <a:cubicBezTo>
                      <a:pt x="4798" y="5740"/>
                      <a:pt x="4846" y="5751"/>
                      <a:pt x="4882" y="5751"/>
                    </a:cubicBezTo>
                    <a:cubicBezTo>
                      <a:pt x="4929" y="5751"/>
                      <a:pt x="4977" y="5740"/>
                      <a:pt x="5025" y="5716"/>
                    </a:cubicBezTo>
                    <a:cubicBezTo>
                      <a:pt x="5108" y="5656"/>
                      <a:pt x="5144" y="5561"/>
                      <a:pt x="5120" y="5454"/>
                    </a:cubicBezTo>
                    <a:lnTo>
                      <a:pt x="5025" y="4799"/>
                    </a:lnTo>
                    <a:lnTo>
                      <a:pt x="6215" y="4799"/>
                    </a:lnTo>
                    <a:cubicBezTo>
                      <a:pt x="6584" y="4799"/>
                      <a:pt x="6894" y="4501"/>
                      <a:pt x="6894" y="4120"/>
                    </a:cubicBezTo>
                    <a:lnTo>
                      <a:pt x="6894" y="1370"/>
                    </a:lnTo>
                    <a:cubicBezTo>
                      <a:pt x="6870" y="977"/>
                      <a:pt x="6572" y="679"/>
                      <a:pt x="6191" y="679"/>
                    </a:cubicBezTo>
                    <a:cubicBezTo>
                      <a:pt x="6179" y="298"/>
                      <a:pt x="5882" y="1"/>
                      <a:pt x="551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6" name="Google Shape;11275;p57">
                <a:extLst>
                  <a:ext uri="{FF2B5EF4-FFF2-40B4-BE49-F238E27FC236}">
                    <a16:creationId xmlns:a16="http://schemas.microsoft.com/office/drawing/2014/main" id="{77509783-2EFF-4E44-B6ED-CFB9342E5CA7}"/>
                  </a:ext>
                </a:extLst>
              </p:cNvPr>
              <p:cNvSpPr/>
              <p:nvPr/>
            </p:nvSpPr>
            <p:spPr>
              <a:xfrm>
                <a:off x="3187822" y="2009177"/>
                <a:ext cx="26926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23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22"/>
                      <a:pt x="155" y="322"/>
                    </a:cubicBezTo>
                    <a:lnTo>
                      <a:pt x="679" y="322"/>
                    </a:lnTo>
                    <a:cubicBezTo>
                      <a:pt x="774" y="322"/>
                      <a:pt x="846" y="251"/>
                      <a:pt x="846" y="167"/>
                    </a:cubicBezTo>
                    <a:cubicBezTo>
                      <a:pt x="846" y="72"/>
                      <a:pt x="774" y="1"/>
                      <a:pt x="6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7" name="Google Shape;11276;p57">
                <a:extLst>
                  <a:ext uri="{FF2B5EF4-FFF2-40B4-BE49-F238E27FC236}">
                    <a16:creationId xmlns:a16="http://schemas.microsoft.com/office/drawing/2014/main" id="{790E003B-0DEA-4F8B-A4D2-460BA86C4F65}"/>
                  </a:ext>
                </a:extLst>
              </p:cNvPr>
              <p:cNvSpPr/>
              <p:nvPr/>
            </p:nvSpPr>
            <p:spPr>
              <a:xfrm>
                <a:off x="3226110" y="2009177"/>
                <a:ext cx="81478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2393" y="322"/>
                    </a:lnTo>
                    <a:cubicBezTo>
                      <a:pt x="2488" y="322"/>
                      <a:pt x="2560" y="251"/>
                      <a:pt x="2560" y="167"/>
                    </a:cubicBezTo>
                    <a:cubicBezTo>
                      <a:pt x="2560" y="72"/>
                      <a:pt x="2488" y="1"/>
                      <a:pt x="23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8" name="Google Shape;11277;p57">
                <a:extLst>
                  <a:ext uri="{FF2B5EF4-FFF2-40B4-BE49-F238E27FC236}">
                    <a16:creationId xmlns:a16="http://schemas.microsoft.com/office/drawing/2014/main" id="{C6ACBCED-4393-4368-B110-E07B53922183}"/>
                  </a:ext>
                </a:extLst>
              </p:cNvPr>
              <p:cNvSpPr/>
              <p:nvPr/>
            </p:nvSpPr>
            <p:spPr>
              <a:xfrm>
                <a:off x="3187822" y="2036453"/>
                <a:ext cx="119767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35" extrusionOk="0">
                    <a:moveTo>
                      <a:pt x="155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55" y="334"/>
                    </a:cubicBezTo>
                    <a:lnTo>
                      <a:pt x="3596" y="334"/>
                    </a:lnTo>
                    <a:cubicBezTo>
                      <a:pt x="3691" y="334"/>
                      <a:pt x="3763" y="263"/>
                      <a:pt x="3763" y="168"/>
                    </a:cubicBezTo>
                    <a:cubicBezTo>
                      <a:pt x="3763" y="84"/>
                      <a:pt x="3691" y="1"/>
                      <a:pt x="359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29" name="Google Shape;11278;p57">
                <a:extLst>
                  <a:ext uri="{FF2B5EF4-FFF2-40B4-BE49-F238E27FC236}">
                    <a16:creationId xmlns:a16="http://schemas.microsoft.com/office/drawing/2014/main" id="{5B819079-D92E-4044-9902-3CD5D071070D}"/>
                  </a:ext>
                </a:extLst>
              </p:cNvPr>
              <p:cNvSpPr/>
              <p:nvPr/>
            </p:nvSpPr>
            <p:spPr>
              <a:xfrm>
                <a:off x="3187822" y="2064143"/>
                <a:ext cx="81510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322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5" y="322"/>
                    </a:cubicBezTo>
                    <a:lnTo>
                      <a:pt x="2394" y="322"/>
                    </a:lnTo>
                    <a:cubicBezTo>
                      <a:pt x="2477" y="322"/>
                      <a:pt x="2560" y="250"/>
                      <a:pt x="2560" y="167"/>
                    </a:cubicBezTo>
                    <a:cubicBezTo>
                      <a:pt x="2560" y="72"/>
                      <a:pt x="2477" y="0"/>
                      <a:pt x="23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30" name="Google Shape;11279;p57">
                <a:extLst>
                  <a:ext uri="{FF2B5EF4-FFF2-40B4-BE49-F238E27FC236}">
                    <a16:creationId xmlns:a16="http://schemas.microsoft.com/office/drawing/2014/main" id="{30F4D94F-2373-4C17-B7B7-749D218DB8D7}"/>
                  </a:ext>
                </a:extLst>
              </p:cNvPr>
              <p:cNvSpPr/>
              <p:nvPr/>
            </p:nvSpPr>
            <p:spPr>
              <a:xfrm>
                <a:off x="3280663" y="2064143"/>
                <a:ext cx="26926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22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5" y="322"/>
                    </a:cubicBezTo>
                    <a:lnTo>
                      <a:pt x="679" y="322"/>
                    </a:lnTo>
                    <a:cubicBezTo>
                      <a:pt x="774" y="322"/>
                      <a:pt x="846" y="250"/>
                      <a:pt x="846" y="167"/>
                    </a:cubicBezTo>
                    <a:cubicBezTo>
                      <a:pt x="846" y="72"/>
                      <a:pt x="774" y="0"/>
                      <a:pt x="6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911" name="Google Shape;11360;p57">
              <a:extLst>
                <a:ext uri="{FF2B5EF4-FFF2-40B4-BE49-F238E27FC236}">
                  <a16:creationId xmlns:a16="http://schemas.microsoft.com/office/drawing/2014/main" id="{8BD63A08-F565-4CBC-997C-97BFCE98BF5E}"/>
                </a:ext>
              </a:extLst>
            </p:cNvPr>
            <p:cNvSpPr/>
            <p:nvPr/>
          </p:nvSpPr>
          <p:spPr>
            <a:xfrm>
              <a:off x="4150547" y="3566721"/>
              <a:ext cx="525536" cy="482039"/>
            </a:xfrm>
            <a:custGeom>
              <a:avLst/>
              <a:gdLst/>
              <a:ahLst/>
              <a:cxnLst/>
              <a:rect l="l" t="t" r="r" b="b"/>
              <a:pathLst>
                <a:path w="12384" h="11359" extrusionOk="0">
                  <a:moveTo>
                    <a:pt x="2775" y="1024"/>
                  </a:moveTo>
                  <a:cubicBezTo>
                    <a:pt x="3346" y="1024"/>
                    <a:pt x="3811" y="1501"/>
                    <a:pt x="3811" y="2060"/>
                  </a:cubicBezTo>
                  <a:cubicBezTo>
                    <a:pt x="3811" y="2298"/>
                    <a:pt x="3727" y="2536"/>
                    <a:pt x="3573" y="2727"/>
                  </a:cubicBezTo>
                  <a:cubicBezTo>
                    <a:pt x="3525" y="2786"/>
                    <a:pt x="3513" y="2870"/>
                    <a:pt x="3549" y="2941"/>
                  </a:cubicBezTo>
                  <a:cubicBezTo>
                    <a:pt x="3573" y="3013"/>
                    <a:pt x="3644" y="3060"/>
                    <a:pt x="3727" y="3060"/>
                  </a:cubicBezTo>
                  <a:lnTo>
                    <a:pt x="4096" y="3060"/>
                  </a:lnTo>
                  <a:cubicBezTo>
                    <a:pt x="4120" y="3060"/>
                    <a:pt x="4156" y="3084"/>
                    <a:pt x="4156" y="3120"/>
                  </a:cubicBezTo>
                  <a:lnTo>
                    <a:pt x="4156" y="3370"/>
                  </a:lnTo>
                  <a:cubicBezTo>
                    <a:pt x="4156" y="3406"/>
                    <a:pt x="4120" y="3429"/>
                    <a:pt x="4096" y="3429"/>
                  </a:cubicBezTo>
                  <a:lnTo>
                    <a:pt x="1846" y="3429"/>
                  </a:lnTo>
                  <a:lnTo>
                    <a:pt x="1453" y="3418"/>
                  </a:lnTo>
                  <a:cubicBezTo>
                    <a:pt x="1418" y="3418"/>
                    <a:pt x="1394" y="3382"/>
                    <a:pt x="1394" y="3358"/>
                  </a:cubicBezTo>
                  <a:lnTo>
                    <a:pt x="1394" y="3096"/>
                  </a:lnTo>
                  <a:cubicBezTo>
                    <a:pt x="1394" y="3072"/>
                    <a:pt x="1418" y="3037"/>
                    <a:pt x="1453" y="3037"/>
                  </a:cubicBezTo>
                  <a:lnTo>
                    <a:pt x="3132" y="3037"/>
                  </a:lnTo>
                  <a:cubicBezTo>
                    <a:pt x="3239" y="3037"/>
                    <a:pt x="3323" y="2953"/>
                    <a:pt x="3323" y="2846"/>
                  </a:cubicBezTo>
                  <a:cubicBezTo>
                    <a:pt x="3323" y="2739"/>
                    <a:pt x="3227" y="2656"/>
                    <a:pt x="3132" y="2656"/>
                  </a:cubicBezTo>
                  <a:lnTo>
                    <a:pt x="1906" y="2656"/>
                  </a:lnTo>
                  <a:cubicBezTo>
                    <a:pt x="1787" y="2477"/>
                    <a:pt x="1727" y="2275"/>
                    <a:pt x="1727" y="2060"/>
                  </a:cubicBezTo>
                  <a:cubicBezTo>
                    <a:pt x="1727" y="1477"/>
                    <a:pt x="2203" y="1024"/>
                    <a:pt x="2775" y="1024"/>
                  </a:cubicBezTo>
                  <a:close/>
                  <a:moveTo>
                    <a:pt x="9597" y="1024"/>
                  </a:moveTo>
                  <a:cubicBezTo>
                    <a:pt x="10169" y="1024"/>
                    <a:pt x="10645" y="1501"/>
                    <a:pt x="10645" y="2060"/>
                  </a:cubicBezTo>
                  <a:cubicBezTo>
                    <a:pt x="10645" y="2298"/>
                    <a:pt x="10550" y="2536"/>
                    <a:pt x="10407" y="2727"/>
                  </a:cubicBezTo>
                  <a:cubicBezTo>
                    <a:pt x="10359" y="2786"/>
                    <a:pt x="10347" y="2870"/>
                    <a:pt x="10371" y="2941"/>
                  </a:cubicBezTo>
                  <a:cubicBezTo>
                    <a:pt x="10407" y="3013"/>
                    <a:pt x="10478" y="3060"/>
                    <a:pt x="10550" y="3060"/>
                  </a:cubicBezTo>
                  <a:lnTo>
                    <a:pt x="10931" y="3060"/>
                  </a:lnTo>
                  <a:cubicBezTo>
                    <a:pt x="10954" y="3060"/>
                    <a:pt x="10990" y="3084"/>
                    <a:pt x="10990" y="3120"/>
                  </a:cubicBezTo>
                  <a:lnTo>
                    <a:pt x="10990" y="3370"/>
                  </a:lnTo>
                  <a:cubicBezTo>
                    <a:pt x="10990" y="3406"/>
                    <a:pt x="10954" y="3429"/>
                    <a:pt x="10931" y="3429"/>
                  </a:cubicBezTo>
                  <a:lnTo>
                    <a:pt x="8276" y="3429"/>
                  </a:lnTo>
                  <a:lnTo>
                    <a:pt x="8276" y="3418"/>
                  </a:lnTo>
                  <a:cubicBezTo>
                    <a:pt x="8252" y="3418"/>
                    <a:pt x="8216" y="3382"/>
                    <a:pt x="8216" y="3358"/>
                  </a:cubicBezTo>
                  <a:lnTo>
                    <a:pt x="8216" y="3096"/>
                  </a:lnTo>
                  <a:cubicBezTo>
                    <a:pt x="8216" y="3072"/>
                    <a:pt x="8252" y="3037"/>
                    <a:pt x="8276" y="3037"/>
                  </a:cubicBezTo>
                  <a:lnTo>
                    <a:pt x="9954" y="3037"/>
                  </a:lnTo>
                  <a:cubicBezTo>
                    <a:pt x="10061" y="3037"/>
                    <a:pt x="10157" y="2953"/>
                    <a:pt x="10157" y="2846"/>
                  </a:cubicBezTo>
                  <a:cubicBezTo>
                    <a:pt x="10157" y="2739"/>
                    <a:pt x="10061" y="2656"/>
                    <a:pt x="9954" y="2656"/>
                  </a:cubicBezTo>
                  <a:lnTo>
                    <a:pt x="8740" y="2656"/>
                  </a:lnTo>
                  <a:cubicBezTo>
                    <a:pt x="8621" y="2477"/>
                    <a:pt x="8561" y="2275"/>
                    <a:pt x="8561" y="2060"/>
                  </a:cubicBezTo>
                  <a:cubicBezTo>
                    <a:pt x="8561" y="1477"/>
                    <a:pt x="9038" y="1024"/>
                    <a:pt x="9597" y="1024"/>
                  </a:cubicBezTo>
                  <a:close/>
                  <a:moveTo>
                    <a:pt x="6192" y="2691"/>
                  </a:moveTo>
                  <a:cubicBezTo>
                    <a:pt x="6763" y="2691"/>
                    <a:pt x="7240" y="3167"/>
                    <a:pt x="7240" y="3727"/>
                  </a:cubicBezTo>
                  <a:cubicBezTo>
                    <a:pt x="7240" y="3965"/>
                    <a:pt x="7144" y="4203"/>
                    <a:pt x="7002" y="4394"/>
                  </a:cubicBezTo>
                  <a:cubicBezTo>
                    <a:pt x="6954" y="4453"/>
                    <a:pt x="6942" y="4537"/>
                    <a:pt x="6966" y="4608"/>
                  </a:cubicBezTo>
                  <a:cubicBezTo>
                    <a:pt x="7002" y="4680"/>
                    <a:pt x="7073" y="4727"/>
                    <a:pt x="7144" y="4727"/>
                  </a:cubicBezTo>
                  <a:lnTo>
                    <a:pt x="7514" y="4727"/>
                  </a:lnTo>
                  <a:cubicBezTo>
                    <a:pt x="7549" y="4727"/>
                    <a:pt x="7573" y="4751"/>
                    <a:pt x="7573" y="4787"/>
                  </a:cubicBezTo>
                  <a:lnTo>
                    <a:pt x="7573" y="5037"/>
                  </a:lnTo>
                  <a:cubicBezTo>
                    <a:pt x="7573" y="5072"/>
                    <a:pt x="7549" y="5096"/>
                    <a:pt x="7514" y="5096"/>
                  </a:cubicBezTo>
                  <a:lnTo>
                    <a:pt x="4870" y="5096"/>
                  </a:lnTo>
                  <a:lnTo>
                    <a:pt x="4870" y="5084"/>
                  </a:lnTo>
                  <a:cubicBezTo>
                    <a:pt x="4847" y="5084"/>
                    <a:pt x="4811" y="5049"/>
                    <a:pt x="4811" y="5025"/>
                  </a:cubicBezTo>
                  <a:lnTo>
                    <a:pt x="4811" y="4775"/>
                  </a:lnTo>
                  <a:cubicBezTo>
                    <a:pt x="4811" y="4739"/>
                    <a:pt x="4847" y="4715"/>
                    <a:pt x="4870" y="4715"/>
                  </a:cubicBezTo>
                  <a:lnTo>
                    <a:pt x="6549" y="4715"/>
                  </a:lnTo>
                  <a:cubicBezTo>
                    <a:pt x="6656" y="4715"/>
                    <a:pt x="6740" y="4620"/>
                    <a:pt x="6740" y="4513"/>
                  </a:cubicBezTo>
                  <a:cubicBezTo>
                    <a:pt x="6740" y="4418"/>
                    <a:pt x="6656" y="4322"/>
                    <a:pt x="6549" y="4322"/>
                  </a:cubicBezTo>
                  <a:lnTo>
                    <a:pt x="5335" y="4322"/>
                  </a:lnTo>
                  <a:cubicBezTo>
                    <a:pt x="5216" y="4144"/>
                    <a:pt x="5156" y="3941"/>
                    <a:pt x="5156" y="3727"/>
                  </a:cubicBezTo>
                  <a:cubicBezTo>
                    <a:pt x="5156" y="3144"/>
                    <a:pt x="5632" y="2691"/>
                    <a:pt x="6192" y="2691"/>
                  </a:cubicBezTo>
                  <a:close/>
                  <a:moveTo>
                    <a:pt x="3477" y="3799"/>
                  </a:moveTo>
                  <a:cubicBezTo>
                    <a:pt x="3442" y="4203"/>
                    <a:pt x="3442" y="5072"/>
                    <a:pt x="3870" y="6335"/>
                  </a:cubicBezTo>
                  <a:lnTo>
                    <a:pt x="1703" y="6335"/>
                  </a:lnTo>
                  <a:cubicBezTo>
                    <a:pt x="2132" y="5072"/>
                    <a:pt x="2132" y="4203"/>
                    <a:pt x="2108" y="3799"/>
                  </a:cubicBezTo>
                  <a:close/>
                  <a:moveTo>
                    <a:pt x="10288" y="3799"/>
                  </a:moveTo>
                  <a:cubicBezTo>
                    <a:pt x="10264" y="4203"/>
                    <a:pt x="10264" y="5072"/>
                    <a:pt x="10693" y="6335"/>
                  </a:cubicBezTo>
                  <a:lnTo>
                    <a:pt x="8514" y="6335"/>
                  </a:lnTo>
                  <a:cubicBezTo>
                    <a:pt x="8954" y="5072"/>
                    <a:pt x="8966" y="4203"/>
                    <a:pt x="8918" y="3799"/>
                  </a:cubicBezTo>
                  <a:close/>
                  <a:moveTo>
                    <a:pt x="4037" y="6739"/>
                  </a:moveTo>
                  <a:lnTo>
                    <a:pt x="4096" y="7097"/>
                  </a:lnTo>
                  <a:lnTo>
                    <a:pt x="1489" y="7097"/>
                  </a:lnTo>
                  <a:lnTo>
                    <a:pt x="1549" y="6739"/>
                  </a:lnTo>
                  <a:close/>
                  <a:moveTo>
                    <a:pt x="10859" y="6739"/>
                  </a:moveTo>
                  <a:lnTo>
                    <a:pt x="10919" y="7097"/>
                  </a:lnTo>
                  <a:lnTo>
                    <a:pt x="8311" y="7097"/>
                  </a:lnTo>
                  <a:lnTo>
                    <a:pt x="8371" y="6739"/>
                  </a:lnTo>
                  <a:close/>
                  <a:moveTo>
                    <a:pt x="6883" y="5465"/>
                  </a:moveTo>
                  <a:cubicBezTo>
                    <a:pt x="6847" y="5870"/>
                    <a:pt x="6847" y="6739"/>
                    <a:pt x="7287" y="8001"/>
                  </a:cubicBezTo>
                  <a:lnTo>
                    <a:pt x="5108" y="8001"/>
                  </a:lnTo>
                  <a:cubicBezTo>
                    <a:pt x="5537" y="6751"/>
                    <a:pt x="5537" y="5870"/>
                    <a:pt x="5513" y="5465"/>
                  </a:cubicBezTo>
                  <a:close/>
                  <a:moveTo>
                    <a:pt x="4513" y="7478"/>
                  </a:moveTo>
                  <a:lnTo>
                    <a:pt x="4668" y="8049"/>
                  </a:lnTo>
                  <a:lnTo>
                    <a:pt x="4668" y="8061"/>
                  </a:lnTo>
                  <a:cubicBezTo>
                    <a:pt x="4632" y="8085"/>
                    <a:pt x="4608" y="8132"/>
                    <a:pt x="4608" y="8180"/>
                  </a:cubicBezTo>
                  <a:lnTo>
                    <a:pt x="4525" y="8561"/>
                  </a:lnTo>
                  <a:lnTo>
                    <a:pt x="775" y="8561"/>
                  </a:lnTo>
                  <a:lnTo>
                    <a:pt x="1072" y="7478"/>
                  </a:lnTo>
                  <a:close/>
                  <a:moveTo>
                    <a:pt x="11335" y="7478"/>
                  </a:moveTo>
                  <a:lnTo>
                    <a:pt x="11633" y="8561"/>
                  </a:lnTo>
                  <a:lnTo>
                    <a:pt x="7883" y="8561"/>
                  </a:lnTo>
                  <a:lnTo>
                    <a:pt x="7799" y="8180"/>
                  </a:lnTo>
                  <a:cubicBezTo>
                    <a:pt x="7787" y="8120"/>
                    <a:pt x="7764" y="8085"/>
                    <a:pt x="7740" y="8049"/>
                  </a:cubicBezTo>
                  <a:lnTo>
                    <a:pt x="7895" y="7478"/>
                  </a:lnTo>
                  <a:close/>
                  <a:moveTo>
                    <a:pt x="7442" y="8394"/>
                  </a:moveTo>
                  <a:lnTo>
                    <a:pt x="7502" y="8752"/>
                  </a:lnTo>
                  <a:lnTo>
                    <a:pt x="4906" y="8752"/>
                  </a:lnTo>
                  <a:lnTo>
                    <a:pt x="4966" y="8394"/>
                  </a:lnTo>
                  <a:close/>
                  <a:moveTo>
                    <a:pt x="4132" y="8954"/>
                  </a:moveTo>
                  <a:lnTo>
                    <a:pt x="4037" y="9311"/>
                  </a:lnTo>
                  <a:lnTo>
                    <a:pt x="406" y="9311"/>
                  </a:lnTo>
                  <a:lnTo>
                    <a:pt x="406" y="8954"/>
                  </a:lnTo>
                  <a:close/>
                  <a:moveTo>
                    <a:pt x="12002" y="8954"/>
                  </a:moveTo>
                  <a:lnTo>
                    <a:pt x="12002" y="9311"/>
                  </a:lnTo>
                  <a:lnTo>
                    <a:pt x="8371" y="9311"/>
                  </a:lnTo>
                  <a:lnTo>
                    <a:pt x="8276" y="8954"/>
                  </a:lnTo>
                  <a:close/>
                  <a:moveTo>
                    <a:pt x="7906" y="9144"/>
                  </a:moveTo>
                  <a:lnTo>
                    <a:pt x="8204" y="10228"/>
                  </a:lnTo>
                  <a:lnTo>
                    <a:pt x="4192" y="10228"/>
                  </a:lnTo>
                  <a:lnTo>
                    <a:pt x="4489" y="9144"/>
                  </a:lnTo>
                  <a:close/>
                  <a:moveTo>
                    <a:pt x="8573" y="10621"/>
                  </a:moveTo>
                  <a:lnTo>
                    <a:pt x="8573" y="10978"/>
                  </a:lnTo>
                  <a:lnTo>
                    <a:pt x="3799" y="10978"/>
                  </a:lnTo>
                  <a:lnTo>
                    <a:pt x="3799" y="10621"/>
                  </a:lnTo>
                  <a:close/>
                  <a:moveTo>
                    <a:pt x="9621" y="0"/>
                  </a:moveTo>
                  <a:cubicBezTo>
                    <a:pt x="9514" y="0"/>
                    <a:pt x="9430" y="96"/>
                    <a:pt x="9430" y="203"/>
                  </a:cubicBezTo>
                  <a:lnTo>
                    <a:pt x="9430" y="596"/>
                  </a:lnTo>
                  <a:cubicBezTo>
                    <a:pt x="8728" y="691"/>
                    <a:pt x="8180" y="1298"/>
                    <a:pt x="8180" y="2024"/>
                  </a:cubicBezTo>
                  <a:cubicBezTo>
                    <a:pt x="8180" y="2239"/>
                    <a:pt x="8216" y="2441"/>
                    <a:pt x="8311" y="2620"/>
                  </a:cubicBezTo>
                  <a:lnTo>
                    <a:pt x="8299" y="2620"/>
                  </a:lnTo>
                  <a:cubicBezTo>
                    <a:pt x="8037" y="2620"/>
                    <a:pt x="7835" y="2834"/>
                    <a:pt x="7835" y="3084"/>
                  </a:cubicBezTo>
                  <a:lnTo>
                    <a:pt x="7835" y="3334"/>
                  </a:lnTo>
                  <a:cubicBezTo>
                    <a:pt x="7835" y="3596"/>
                    <a:pt x="8037" y="3799"/>
                    <a:pt x="8299" y="3799"/>
                  </a:cubicBezTo>
                  <a:lnTo>
                    <a:pt x="8549" y="3799"/>
                  </a:lnTo>
                  <a:cubicBezTo>
                    <a:pt x="8573" y="4144"/>
                    <a:pt x="8597" y="5037"/>
                    <a:pt x="8121" y="6358"/>
                  </a:cubicBezTo>
                  <a:cubicBezTo>
                    <a:pt x="8073" y="6394"/>
                    <a:pt x="8037" y="6442"/>
                    <a:pt x="8026" y="6501"/>
                  </a:cubicBezTo>
                  <a:lnTo>
                    <a:pt x="7918" y="7073"/>
                  </a:lnTo>
                  <a:lnTo>
                    <a:pt x="7764" y="7073"/>
                  </a:lnTo>
                  <a:cubicBezTo>
                    <a:pt x="7668" y="7073"/>
                    <a:pt x="7597" y="7132"/>
                    <a:pt x="7561" y="7228"/>
                  </a:cubicBezTo>
                  <a:lnTo>
                    <a:pt x="7525" y="7394"/>
                  </a:lnTo>
                  <a:cubicBezTo>
                    <a:pt x="7252" y="6418"/>
                    <a:pt x="7264" y="5751"/>
                    <a:pt x="7299" y="5465"/>
                  </a:cubicBezTo>
                  <a:lnTo>
                    <a:pt x="7549" y="5465"/>
                  </a:lnTo>
                  <a:cubicBezTo>
                    <a:pt x="7799" y="5465"/>
                    <a:pt x="8014" y="5263"/>
                    <a:pt x="8014" y="5013"/>
                  </a:cubicBezTo>
                  <a:lnTo>
                    <a:pt x="8014" y="4751"/>
                  </a:lnTo>
                  <a:cubicBezTo>
                    <a:pt x="8014" y="4501"/>
                    <a:pt x="7799" y="4287"/>
                    <a:pt x="7549" y="4287"/>
                  </a:cubicBezTo>
                  <a:lnTo>
                    <a:pt x="7537" y="4287"/>
                  </a:lnTo>
                  <a:cubicBezTo>
                    <a:pt x="7621" y="4108"/>
                    <a:pt x="7668" y="3906"/>
                    <a:pt x="7668" y="3691"/>
                  </a:cubicBezTo>
                  <a:cubicBezTo>
                    <a:pt x="7668" y="2965"/>
                    <a:pt x="7121" y="2358"/>
                    <a:pt x="6418" y="2263"/>
                  </a:cubicBezTo>
                  <a:lnTo>
                    <a:pt x="6418" y="1882"/>
                  </a:lnTo>
                  <a:cubicBezTo>
                    <a:pt x="6418" y="1774"/>
                    <a:pt x="6335" y="1691"/>
                    <a:pt x="6228" y="1691"/>
                  </a:cubicBezTo>
                  <a:cubicBezTo>
                    <a:pt x="6121" y="1691"/>
                    <a:pt x="6037" y="1774"/>
                    <a:pt x="6037" y="1882"/>
                  </a:cubicBezTo>
                  <a:lnTo>
                    <a:pt x="6037" y="2286"/>
                  </a:lnTo>
                  <a:cubicBezTo>
                    <a:pt x="5335" y="2370"/>
                    <a:pt x="4787" y="2989"/>
                    <a:pt x="4787" y="3715"/>
                  </a:cubicBezTo>
                  <a:cubicBezTo>
                    <a:pt x="4787" y="3918"/>
                    <a:pt x="4823" y="4132"/>
                    <a:pt x="4918" y="4310"/>
                  </a:cubicBezTo>
                  <a:lnTo>
                    <a:pt x="4906" y="4310"/>
                  </a:lnTo>
                  <a:cubicBezTo>
                    <a:pt x="4644" y="4310"/>
                    <a:pt x="4442" y="4513"/>
                    <a:pt x="4442" y="4775"/>
                  </a:cubicBezTo>
                  <a:lnTo>
                    <a:pt x="4442" y="5025"/>
                  </a:lnTo>
                  <a:cubicBezTo>
                    <a:pt x="4442" y="5275"/>
                    <a:pt x="4644" y="5489"/>
                    <a:pt x="4906" y="5489"/>
                  </a:cubicBezTo>
                  <a:lnTo>
                    <a:pt x="5156" y="5489"/>
                  </a:lnTo>
                  <a:cubicBezTo>
                    <a:pt x="5180" y="5763"/>
                    <a:pt x="5180" y="6442"/>
                    <a:pt x="4930" y="7406"/>
                  </a:cubicBezTo>
                  <a:lnTo>
                    <a:pt x="4882" y="7239"/>
                  </a:lnTo>
                  <a:cubicBezTo>
                    <a:pt x="4858" y="7156"/>
                    <a:pt x="4787" y="7097"/>
                    <a:pt x="4692" y="7097"/>
                  </a:cubicBezTo>
                  <a:lnTo>
                    <a:pt x="4525" y="7097"/>
                  </a:lnTo>
                  <a:lnTo>
                    <a:pt x="4430" y="6513"/>
                  </a:lnTo>
                  <a:cubicBezTo>
                    <a:pt x="4406" y="6454"/>
                    <a:pt x="4382" y="6406"/>
                    <a:pt x="4335" y="6382"/>
                  </a:cubicBezTo>
                  <a:cubicBezTo>
                    <a:pt x="3858" y="5049"/>
                    <a:pt x="3870" y="4156"/>
                    <a:pt x="3906" y="3822"/>
                  </a:cubicBezTo>
                  <a:lnTo>
                    <a:pt x="4156" y="3822"/>
                  </a:lnTo>
                  <a:cubicBezTo>
                    <a:pt x="4406" y="3822"/>
                    <a:pt x="4620" y="3608"/>
                    <a:pt x="4620" y="3358"/>
                  </a:cubicBezTo>
                  <a:lnTo>
                    <a:pt x="4620" y="3108"/>
                  </a:lnTo>
                  <a:cubicBezTo>
                    <a:pt x="4620" y="2846"/>
                    <a:pt x="4406" y="2644"/>
                    <a:pt x="4156" y="2644"/>
                  </a:cubicBezTo>
                  <a:lnTo>
                    <a:pt x="4144" y="2644"/>
                  </a:lnTo>
                  <a:cubicBezTo>
                    <a:pt x="4227" y="2465"/>
                    <a:pt x="4275" y="2251"/>
                    <a:pt x="4275" y="2048"/>
                  </a:cubicBezTo>
                  <a:cubicBezTo>
                    <a:pt x="4275" y="1322"/>
                    <a:pt x="3727" y="703"/>
                    <a:pt x="3025" y="620"/>
                  </a:cubicBezTo>
                  <a:lnTo>
                    <a:pt x="3025" y="215"/>
                  </a:lnTo>
                  <a:cubicBezTo>
                    <a:pt x="3025" y="108"/>
                    <a:pt x="2942" y="24"/>
                    <a:pt x="2834" y="24"/>
                  </a:cubicBezTo>
                  <a:cubicBezTo>
                    <a:pt x="2727" y="24"/>
                    <a:pt x="2644" y="108"/>
                    <a:pt x="2644" y="215"/>
                  </a:cubicBezTo>
                  <a:lnTo>
                    <a:pt x="2644" y="620"/>
                  </a:lnTo>
                  <a:cubicBezTo>
                    <a:pt x="1941" y="703"/>
                    <a:pt x="1394" y="1322"/>
                    <a:pt x="1394" y="2048"/>
                  </a:cubicBezTo>
                  <a:cubicBezTo>
                    <a:pt x="1394" y="2251"/>
                    <a:pt x="1429" y="2465"/>
                    <a:pt x="1525" y="2644"/>
                  </a:cubicBezTo>
                  <a:lnTo>
                    <a:pt x="1513" y="2644"/>
                  </a:lnTo>
                  <a:cubicBezTo>
                    <a:pt x="1251" y="2644"/>
                    <a:pt x="1048" y="2846"/>
                    <a:pt x="1048" y="3108"/>
                  </a:cubicBezTo>
                  <a:lnTo>
                    <a:pt x="1048" y="3358"/>
                  </a:lnTo>
                  <a:cubicBezTo>
                    <a:pt x="1048" y="3608"/>
                    <a:pt x="1251" y="3822"/>
                    <a:pt x="1513" y="3822"/>
                  </a:cubicBezTo>
                  <a:lnTo>
                    <a:pt x="1763" y="3822"/>
                  </a:lnTo>
                  <a:cubicBezTo>
                    <a:pt x="1787" y="4156"/>
                    <a:pt x="1810" y="5049"/>
                    <a:pt x="1334" y="6382"/>
                  </a:cubicBezTo>
                  <a:cubicBezTo>
                    <a:pt x="1287" y="6406"/>
                    <a:pt x="1251" y="6454"/>
                    <a:pt x="1239" y="6513"/>
                  </a:cubicBezTo>
                  <a:lnTo>
                    <a:pt x="1132" y="7097"/>
                  </a:lnTo>
                  <a:lnTo>
                    <a:pt x="977" y="7097"/>
                  </a:lnTo>
                  <a:cubicBezTo>
                    <a:pt x="882" y="7097"/>
                    <a:pt x="810" y="7156"/>
                    <a:pt x="775" y="7239"/>
                  </a:cubicBezTo>
                  <a:lnTo>
                    <a:pt x="417" y="8561"/>
                  </a:lnTo>
                  <a:lnTo>
                    <a:pt x="203" y="8561"/>
                  </a:lnTo>
                  <a:cubicBezTo>
                    <a:pt x="96" y="8561"/>
                    <a:pt x="1" y="8656"/>
                    <a:pt x="1" y="8763"/>
                  </a:cubicBezTo>
                  <a:lnTo>
                    <a:pt x="1" y="9502"/>
                  </a:lnTo>
                  <a:cubicBezTo>
                    <a:pt x="1" y="9609"/>
                    <a:pt x="96" y="9692"/>
                    <a:pt x="203" y="9692"/>
                  </a:cubicBezTo>
                  <a:lnTo>
                    <a:pt x="3918" y="9692"/>
                  </a:lnTo>
                  <a:lnTo>
                    <a:pt x="3775" y="10228"/>
                  </a:lnTo>
                  <a:lnTo>
                    <a:pt x="3620" y="10228"/>
                  </a:lnTo>
                  <a:cubicBezTo>
                    <a:pt x="3513" y="10228"/>
                    <a:pt x="3430" y="10323"/>
                    <a:pt x="3430" y="10430"/>
                  </a:cubicBezTo>
                  <a:lnTo>
                    <a:pt x="3430" y="11168"/>
                  </a:lnTo>
                  <a:cubicBezTo>
                    <a:pt x="3430" y="11276"/>
                    <a:pt x="3513" y="11359"/>
                    <a:pt x="3620" y="11359"/>
                  </a:cubicBezTo>
                  <a:lnTo>
                    <a:pt x="8788" y="11359"/>
                  </a:lnTo>
                  <a:cubicBezTo>
                    <a:pt x="8895" y="11359"/>
                    <a:pt x="8978" y="11276"/>
                    <a:pt x="8978" y="11168"/>
                  </a:cubicBezTo>
                  <a:lnTo>
                    <a:pt x="8978" y="10430"/>
                  </a:lnTo>
                  <a:cubicBezTo>
                    <a:pt x="8978" y="10323"/>
                    <a:pt x="8895" y="10228"/>
                    <a:pt x="8788" y="10228"/>
                  </a:cubicBezTo>
                  <a:lnTo>
                    <a:pt x="8621" y="10228"/>
                  </a:lnTo>
                  <a:lnTo>
                    <a:pt x="8478" y="9692"/>
                  </a:lnTo>
                  <a:lnTo>
                    <a:pt x="12193" y="9692"/>
                  </a:lnTo>
                  <a:cubicBezTo>
                    <a:pt x="12300" y="9692"/>
                    <a:pt x="12383" y="9609"/>
                    <a:pt x="12383" y="9502"/>
                  </a:cubicBezTo>
                  <a:lnTo>
                    <a:pt x="12383" y="8763"/>
                  </a:lnTo>
                  <a:cubicBezTo>
                    <a:pt x="12383" y="8656"/>
                    <a:pt x="12300" y="8561"/>
                    <a:pt x="12193" y="8561"/>
                  </a:cubicBezTo>
                  <a:lnTo>
                    <a:pt x="12026" y="8561"/>
                  </a:lnTo>
                  <a:lnTo>
                    <a:pt x="11669" y="7239"/>
                  </a:lnTo>
                  <a:cubicBezTo>
                    <a:pt x="11645" y="7156"/>
                    <a:pt x="11574" y="7097"/>
                    <a:pt x="11478" y="7097"/>
                  </a:cubicBezTo>
                  <a:lnTo>
                    <a:pt x="11312" y="7097"/>
                  </a:lnTo>
                  <a:lnTo>
                    <a:pt x="11216" y="6501"/>
                  </a:lnTo>
                  <a:cubicBezTo>
                    <a:pt x="11193" y="6442"/>
                    <a:pt x="11169" y="6394"/>
                    <a:pt x="11121" y="6358"/>
                  </a:cubicBezTo>
                  <a:cubicBezTo>
                    <a:pt x="10645" y="5037"/>
                    <a:pt x="10657" y="4144"/>
                    <a:pt x="10693" y="3799"/>
                  </a:cubicBezTo>
                  <a:lnTo>
                    <a:pt x="10943" y="3799"/>
                  </a:lnTo>
                  <a:cubicBezTo>
                    <a:pt x="11193" y="3799"/>
                    <a:pt x="11407" y="3596"/>
                    <a:pt x="11407" y="3334"/>
                  </a:cubicBezTo>
                  <a:lnTo>
                    <a:pt x="11407" y="3084"/>
                  </a:lnTo>
                  <a:cubicBezTo>
                    <a:pt x="11407" y="2834"/>
                    <a:pt x="11193" y="2620"/>
                    <a:pt x="10943" y="2620"/>
                  </a:cubicBezTo>
                  <a:lnTo>
                    <a:pt x="10931" y="2620"/>
                  </a:lnTo>
                  <a:cubicBezTo>
                    <a:pt x="11014" y="2441"/>
                    <a:pt x="11062" y="2239"/>
                    <a:pt x="11062" y="2024"/>
                  </a:cubicBezTo>
                  <a:cubicBezTo>
                    <a:pt x="11062" y="1298"/>
                    <a:pt x="10514" y="691"/>
                    <a:pt x="9811" y="596"/>
                  </a:cubicBezTo>
                  <a:lnTo>
                    <a:pt x="9811" y="203"/>
                  </a:lnTo>
                  <a:cubicBezTo>
                    <a:pt x="9811" y="96"/>
                    <a:pt x="9728" y="0"/>
                    <a:pt x="962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957" name="Google Shape;11406;p57">
              <a:extLst>
                <a:ext uri="{FF2B5EF4-FFF2-40B4-BE49-F238E27FC236}">
                  <a16:creationId xmlns:a16="http://schemas.microsoft.com/office/drawing/2014/main" id="{015ACB28-337B-45A4-BA6C-0209246AFD00}"/>
                </a:ext>
              </a:extLst>
            </p:cNvPr>
            <p:cNvGrpSpPr/>
            <p:nvPr/>
          </p:nvGrpSpPr>
          <p:grpSpPr>
            <a:xfrm>
              <a:off x="4183393" y="2851066"/>
              <a:ext cx="459844" cy="457849"/>
              <a:chOff x="3097241" y="2433564"/>
              <a:chExt cx="344883" cy="343387"/>
            </a:xfrm>
            <a:solidFill>
              <a:schemeClr val="tx1"/>
            </a:solidFill>
          </p:grpSpPr>
          <p:sp>
            <p:nvSpPr>
              <p:cNvPr id="958" name="Google Shape;11407;p57">
                <a:extLst>
                  <a:ext uri="{FF2B5EF4-FFF2-40B4-BE49-F238E27FC236}">
                    <a16:creationId xmlns:a16="http://schemas.microsoft.com/office/drawing/2014/main" id="{47387D33-0327-4FE2-BDCC-97011AD059B4}"/>
                  </a:ext>
                </a:extLst>
              </p:cNvPr>
              <p:cNvSpPr/>
              <p:nvPr/>
            </p:nvSpPr>
            <p:spPr>
              <a:xfrm>
                <a:off x="3151825" y="2465806"/>
                <a:ext cx="235746" cy="311146"/>
              </a:xfrm>
              <a:custGeom>
                <a:avLst/>
                <a:gdLst/>
                <a:ahLst/>
                <a:cxnLst/>
                <a:rect l="l" t="t" r="r" b="b"/>
                <a:pathLst>
                  <a:path w="7407" h="9776" extrusionOk="0">
                    <a:moveTo>
                      <a:pt x="3703" y="322"/>
                    </a:moveTo>
                    <a:cubicBezTo>
                      <a:pt x="5573" y="322"/>
                      <a:pt x="7097" y="1846"/>
                      <a:pt x="7097" y="3715"/>
                    </a:cubicBezTo>
                    <a:cubicBezTo>
                      <a:pt x="7097" y="5239"/>
                      <a:pt x="6144" y="6728"/>
                      <a:pt x="5358" y="7704"/>
                    </a:cubicBezTo>
                    <a:cubicBezTo>
                      <a:pt x="4656" y="8573"/>
                      <a:pt x="3953" y="9192"/>
                      <a:pt x="3703" y="9418"/>
                    </a:cubicBezTo>
                    <a:cubicBezTo>
                      <a:pt x="3441" y="9192"/>
                      <a:pt x="2751" y="8573"/>
                      <a:pt x="2048" y="7704"/>
                    </a:cubicBezTo>
                    <a:cubicBezTo>
                      <a:pt x="1263" y="6728"/>
                      <a:pt x="310" y="5239"/>
                      <a:pt x="310" y="3715"/>
                    </a:cubicBezTo>
                    <a:cubicBezTo>
                      <a:pt x="310" y="1846"/>
                      <a:pt x="1822" y="322"/>
                      <a:pt x="3703" y="322"/>
                    </a:cubicBezTo>
                    <a:close/>
                    <a:moveTo>
                      <a:pt x="3703" y="1"/>
                    </a:moveTo>
                    <a:cubicBezTo>
                      <a:pt x="1667" y="1"/>
                      <a:pt x="0" y="1668"/>
                      <a:pt x="0" y="3704"/>
                    </a:cubicBezTo>
                    <a:cubicBezTo>
                      <a:pt x="0" y="4418"/>
                      <a:pt x="191" y="5192"/>
                      <a:pt x="560" y="5978"/>
                    </a:cubicBezTo>
                    <a:cubicBezTo>
                      <a:pt x="858" y="6609"/>
                      <a:pt x="1274" y="7263"/>
                      <a:pt x="1798" y="7894"/>
                    </a:cubicBezTo>
                    <a:cubicBezTo>
                      <a:pt x="2691" y="9002"/>
                      <a:pt x="3549" y="9716"/>
                      <a:pt x="3596" y="9740"/>
                    </a:cubicBezTo>
                    <a:cubicBezTo>
                      <a:pt x="3626" y="9764"/>
                      <a:pt x="3665" y="9776"/>
                      <a:pt x="3700" y="9776"/>
                    </a:cubicBezTo>
                    <a:cubicBezTo>
                      <a:pt x="3736" y="9776"/>
                      <a:pt x="3769" y="9764"/>
                      <a:pt x="3787" y="9740"/>
                    </a:cubicBezTo>
                    <a:cubicBezTo>
                      <a:pt x="3822" y="9716"/>
                      <a:pt x="4703" y="9002"/>
                      <a:pt x="5596" y="7894"/>
                    </a:cubicBezTo>
                    <a:cubicBezTo>
                      <a:pt x="6108" y="7252"/>
                      <a:pt x="6525" y="6609"/>
                      <a:pt x="6823" y="5978"/>
                    </a:cubicBezTo>
                    <a:cubicBezTo>
                      <a:pt x="7204" y="5192"/>
                      <a:pt x="7394" y="4418"/>
                      <a:pt x="7394" y="3704"/>
                    </a:cubicBezTo>
                    <a:cubicBezTo>
                      <a:pt x="7406" y="1668"/>
                      <a:pt x="5739" y="1"/>
                      <a:pt x="370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59" name="Google Shape;11408;p57">
                <a:extLst>
                  <a:ext uri="{FF2B5EF4-FFF2-40B4-BE49-F238E27FC236}">
                    <a16:creationId xmlns:a16="http://schemas.microsoft.com/office/drawing/2014/main" id="{4BD6413E-43FF-40FB-ACFC-57AA0F0221BF}"/>
                  </a:ext>
                </a:extLst>
              </p:cNvPr>
              <p:cNvSpPr/>
              <p:nvPr/>
            </p:nvSpPr>
            <p:spPr>
              <a:xfrm>
                <a:off x="3179483" y="2492732"/>
                <a:ext cx="181926" cy="181894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5715" extrusionOk="0">
                    <a:moveTo>
                      <a:pt x="2858" y="0"/>
                    </a:moveTo>
                    <a:cubicBezTo>
                      <a:pt x="1286" y="0"/>
                      <a:pt x="1" y="1286"/>
                      <a:pt x="1" y="2858"/>
                    </a:cubicBezTo>
                    <a:cubicBezTo>
                      <a:pt x="1" y="4441"/>
                      <a:pt x="1286" y="5715"/>
                      <a:pt x="2858" y="5715"/>
                    </a:cubicBezTo>
                    <a:cubicBezTo>
                      <a:pt x="4442" y="5715"/>
                      <a:pt x="5716" y="4429"/>
                      <a:pt x="5716" y="2858"/>
                    </a:cubicBezTo>
                    <a:cubicBezTo>
                      <a:pt x="5692" y="2131"/>
                      <a:pt x="5418" y="1429"/>
                      <a:pt x="4918" y="893"/>
                    </a:cubicBezTo>
                    <a:cubicBezTo>
                      <a:pt x="4888" y="863"/>
                      <a:pt x="4846" y="848"/>
                      <a:pt x="4805" y="848"/>
                    </a:cubicBezTo>
                    <a:cubicBezTo>
                      <a:pt x="4763" y="848"/>
                      <a:pt x="4721" y="863"/>
                      <a:pt x="4692" y="893"/>
                    </a:cubicBezTo>
                    <a:cubicBezTo>
                      <a:pt x="4632" y="953"/>
                      <a:pt x="4632" y="1060"/>
                      <a:pt x="4692" y="1119"/>
                    </a:cubicBezTo>
                    <a:cubicBezTo>
                      <a:pt x="5144" y="1595"/>
                      <a:pt x="5394" y="2215"/>
                      <a:pt x="5394" y="2869"/>
                    </a:cubicBezTo>
                    <a:cubicBezTo>
                      <a:pt x="5394" y="4274"/>
                      <a:pt x="4251" y="5417"/>
                      <a:pt x="2846" y="5417"/>
                    </a:cubicBezTo>
                    <a:cubicBezTo>
                      <a:pt x="1453" y="5417"/>
                      <a:pt x="298" y="4274"/>
                      <a:pt x="298" y="2869"/>
                    </a:cubicBezTo>
                    <a:cubicBezTo>
                      <a:pt x="298" y="1476"/>
                      <a:pt x="1453" y="333"/>
                      <a:pt x="2846" y="333"/>
                    </a:cubicBezTo>
                    <a:cubicBezTo>
                      <a:pt x="3299" y="333"/>
                      <a:pt x="3739" y="452"/>
                      <a:pt x="4132" y="667"/>
                    </a:cubicBezTo>
                    <a:cubicBezTo>
                      <a:pt x="4157" y="683"/>
                      <a:pt x="4185" y="691"/>
                      <a:pt x="4214" y="691"/>
                    </a:cubicBezTo>
                    <a:cubicBezTo>
                      <a:pt x="4269" y="691"/>
                      <a:pt x="4323" y="662"/>
                      <a:pt x="4346" y="607"/>
                    </a:cubicBezTo>
                    <a:cubicBezTo>
                      <a:pt x="4394" y="536"/>
                      <a:pt x="4370" y="429"/>
                      <a:pt x="4287" y="393"/>
                    </a:cubicBezTo>
                    <a:cubicBezTo>
                      <a:pt x="3858" y="131"/>
                      <a:pt x="3370" y="0"/>
                      <a:pt x="285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60" name="Google Shape;11409;p57">
                <a:extLst>
                  <a:ext uri="{FF2B5EF4-FFF2-40B4-BE49-F238E27FC236}">
                    <a16:creationId xmlns:a16="http://schemas.microsoft.com/office/drawing/2014/main" id="{98CBB200-2761-49F6-A0CF-78AA91A3F617}"/>
                  </a:ext>
                </a:extLst>
              </p:cNvPr>
              <p:cNvSpPr/>
              <p:nvPr/>
            </p:nvSpPr>
            <p:spPr>
              <a:xfrm>
                <a:off x="3242024" y="2524941"/>
                <a:ext cx="54202" cy="117857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3703" extrusionOk="0">
                    <a:moveTo>
                      <a:pt x="857" y="0"/>
                    </a:moveTo>
                    <a:cubicBezTo>
                      <a:pt x="762" y="0"/>
                      <a:pt x="691" y="71"/>
                      <a:pt x="691" y="167"/>
                    </a:cubicBezTo>
                    <a:lnTo>
                      <a:pt x="691" y="524"/>
                    </a:lnTo>
                    <a:cubicBezTo>
                      <a:pt x="322" y="560"/>
                      <a:pt x="24" y="881"/>
                      <a:pt x="24" y="1262"/>
                    </a:cubicBezTo>
                    <a:cubicBezTo>
                      <a:pt x="24" y="1679"/>
                      <a:pt x="357" y="2012"/>
                      <a:pt x="762" y="2012"/>
                    </a:cubicBezTo>
                    <a:lnTo>
                      <a:pt x="929" y="2012"/>
                    </a:lnTo>
                    <a:cubicBezTo>
                      <a:pt x="1167" y="2012"/>
                      <a:pt x="1357" y="2203"/>
                      <a:pt x="1357" y="2441"/>
                    </a:cubicBezTo>
                    <a:cubicBezTo>
                      <a:pt x="1357" y="2679"/>
                      <a:pt x="1167" y="2869"/>
                      <a:pt x="929" y="2869"/>
                    </a:cubicBezTo>
                    <a:lnTo>
                      <a:pt x="679" y="2869"/>
                    </a:lnTo>
                    <a:cubicBezTo>
                      <a:pt x="476" y="2869"/>
                      <a:pt x="334" y="2703"/>
                      <a:pt x="334" y="2524"/>
                    </a:cubicBezTo>
                    <a:cubicBezTo>
                      <a:pt x="334" y="2441"/>
                      <a:pt x="262" y="2369"/>
                      <a:pt x="167" y="2369"/>
                    </a:cubicBezTo>
                    <a:cubicBezTo>
                      <a:pt x="83" y="2369"/>
                      <a:pt x="0" y="2441"/>
                      <a:pt x="0" y="2524"/>
                    </a:cubicBezTo>
                    <a:cubicBezTo>
                      <a:pt x="0" y="2905"/>
                      <a:pt x="298" y="3203"/>
                      <a:pt x="679" y="3203"/>
                    </a:cubicBezTo>
                    <a:lnTo>
                      <a:pt x="691" y="3203"/>
                    </a:lnTo>
                    <a:lnTo>
                      <a:pt x="691" y="3536"/>
                    </a:lnTo>
                    <a:cubicBezTo>
                      <a:pt x="691" y="3631"/>
                      <a:pt x="762" y="3703"/>
                      <a:pt x="857" y="3703"/>
                    </a:cubicBezTo>
                    <a:cubicBezTo>
                      <a:pt x="941" y="3703"/>
                      <a:pt x="1012" y="3631"/>
                      <a:pt x="1012" y="3536"/>
                    </a:cubicBezTo>
                    <a:lnTo>
                      <a:pt x="1012" y="3179"/>
                    </a:lnTo>
                    <a:cubicBezTo>
                      <a:pt x="1393" y="3143"/>
                      <a:pt x="1691" y="2822"/>
                      <a:pt x="1691" y="2441"/>
                    </a:cubicBezTo>
                    <a:cubicBezTo>
                      <a:pt x="1691" y="2024"/>
                      <a:pt x="1346" y="1691"/>
                      <a:pt x="941" y="1691"/>
                    </a:cubicBezTo>
                    <a:lnTo>
                      <a:pt x="774" y="1691"/>
                    </a:lnTo>
                    <a:cubicBezTo>
                      <a:pt x="536" y="1691"/>
                      <a:pt x="345" y="1500"/>
                      <a:pt x="345" y="1262"/>
                    </a:cubicBezTo>
                    <a:cubicBezTo>
                      <a:pt x="345" y="1024"/>
                      <a:pt x="536" y="833"/>
                      <a:pt x="774" y="833"/>
                    </a:cubicBezTo>
                    <a:lnTo>
                      <a:pt x="1036" y="833"/>
                    </a:lnTo>
                    <a:cubicBezTo>
                      <a:pt x="1226" y="833"/>
                      <a:pt x="1369" y="1000"/>
                      <a:pt x="1369" y="1179"/>
                    </a:cubicBezTo>
                    <a:lnTo>
                      <a:pt x="1369" y="1345"/>
                    </a:lnTo>
                    <a:cubicBezTo>
                      <a:pt x="1393" y="1429"/>
                      <a:pt x="1453" y="1500"/>
                      <a:pt x="1536" y="1500"/>
                    </a:cubicBezTo>
                    <a:cubicBezTo>
                      <a:pt x="1631" y="1500"/>
                      <a:pt x="1703" y="1429"/>
                      <a:pt x="1703" y="1345"/>
                    </a:cubicBezTo>
                    <a:lnTo>
                      <a:pt x="1703" y="1179"/>
                    </a:lnTo>
                    <a:cubicBezTo>
                      <a:pt x="1703" y="810"/>
                      <a:pt x="1405" y="512"/>
                      <a:pt x="1036" y="512"/>
                    </a:cubicBezTo>
                    <a:lnTo>
                      <a:pt x="1012" y="512"/>
                    </a:lnTo>
                    <a:lnTo>
                      <a:pt x="1012" y="167"/>
                    </a:lnTo>
                    <a:cubicBezTo>
                      <a:pt x="1012" y="71"/>
                      <a:pt x="941" y="0"/>
                      <a:pt x="8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61" name="Google Shape;11410;p57">
                <a:extLst>
                  <a:ext uri="{FF2B5EF4-FFF2-40B4-BE49-F238E27FC236}">
                    <a16:creationId xmlns:a16="http://schemas.microsoft.com/office/drawing/2014/main" id="{CE52E6F7-169E-447F-B117-8E77CAE0D5B8}"/>
                  </a:ext>
                </a:extLst>
              </p:cNvPr>
              <p:cNvSpPr/>
              <p:nvPr/>
            </p:nvSpPr>
            <p:spPr>
              <a:xfrm>
                <a:off x="3390945" y="2433724"/>
                <a:ext cx="51179" cy="85934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2700" extrusionOk="0">
                    <a:moveTo>
                      <a:pt x="182" y="1"/>
                    </a:moveTo>
                    <a:cubicBezTo>
                      <a:pt x="134" y="1"/>
                      <a:pt x="86" y="22"/>
                      <a:pt x="48" y="68"/>
                    </a:cubicBezTo>
                    <a:cubicBezTo>
                      <a:pt x="0" y="140"/>
                      <a:pt x="12" y="235"/>
                      <a:pt x="84" y="294"/>
                    </a:cubicBezTo>
                    <a:cubicBezTo>
                      <a:pt x="834" y="794"/>
                      <a:pt x="1274" y="1628"/>
                      <a:pt x="1274" y="2545"/>
                    </a:cubicBezTo>
                    <a:cubicBezTo>
                      <a:pt x="1274" y="2628"/>
                      <a:pt x="1358" y="2699"/>
                      <a:pt x="1441" y="2699"/>
                    </a:cubicBezTo>
                    <a:cubicBezTo>
                      <a:pt x="1536" y="2699"/>
                      <a:pt x="1608" y="2628"/>
                      <a:pt x="1608" y="2545"/>
                    </a:cubicBezTo>
                    <a:cubicBezTo>
                      <a:pt x="1596" y="1533"/>
                      <a:pt x="1096" y="592"/>
                      <a:pt x="262" y="20"/>
                    </a:cubicBezTo>
                    <a:cubicBezTo>
                      <a:pt x="237" y="8"/>
                      <a:pt x="209" y="1"/>
                      <a:pt x="1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62" name="Google Shape;11411;p57">
                <a:extLst>
                  <a:ext uri="{FF2B5EF4-FFF2-40B4-BE49-F238E27FC236}">
                    <a16:creationId xmlns:a16="http://schemas.microsoft.com/office/drawing/2014/main" id="{CFD22642-9180-4D1E-9111-0F2B2A7F8820}"/>
                  </a:ext>
                </a:extLst>
              </p:cNvPr>
              <p:cNvSpPr/>
              <p:nvPr/>
            </p:nvSpPr>
            <p:spPr>
              <a:xfrm>
                <a:off x="3360613" y="2478187"/>
                <a:ext cx="27340" cy="41471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303" extrusionOk="0">
                    <a:moveTo>
                      <a:pt x="177" y="1"/>
                    </a:moveTo>
                    <a:cubicBezTo>
                      <a:pt x="131" y="1"/>
                      <a:pt x="85" y="25"/>
                      <a:pt x="48" y="76"/>
                    </a:cubicBezTo>
                    <a:cubicBezTo>
                      <a:pt x="1" y="147"/>
                      <a:pt x="13" y="231"/>
                      <a:pt x="84" y="290"/>
                    </a:cubicBezTo>
                    <a:cubicBezTo>
                      <a:pt x="370" y="493"/>
                      <a:pt x="537" y="802"/>
                      <a:pt x="537" y="1148"/>
                    </a:cubicBezTo>
                    <a:cubicBezTo>
                      <a:pt x="537" y="1231"/>
                      <a:pt x="608" y="1302"/>
                      <a:pt x="703" y="1302"/>
                    </a:cubicBezTo>
                    <a:cubicBezTo>
                      <a:pt x="787" y="1302"/>
                      <a:pt x="858" y="1231"/>
                      <a:pt x="858" y="1148"/>
                    </a:cubicBezTo>
                    <a:cubicBezTo>
                      <a:pt x="858" y="683"/>
                      <a:pt x="644" y="278"/>
                      <a:pt x="263" y="28"/>
                    </a:cubicBezTo>
                    <a:cubicBezTo>
                      <a:pt x="235" y="10"/>
                      <a:pt x="206" y="1"/>
                      <a:pt x="1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63" name="Google Shape;11412;p57">
                <a:extLst>
                  <a:ext uri="{FF2B5EF4-FFF2-40B4-BE49-F238E27FC236}">
                    <a16:creationId xmlns:a16="http://schemas.microsoft.com/office/drawing/2014/main" id="{F658E84D-7693-4244-A6D4-B9E8F249248B}"/>
                  </a:ext>
                </a:extLst>
              </p:cNvPr>
              <p:cNvSpPr/>
              <p:nvPr/>
            </p:nvSpPr>
            <p:spPr>
              <a:xfrm>
                <a:off x="3375795" y="2455939"/>
                <a:ext cx="39434" cy="63719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2002" extrusionOk="0">
                    <a:moveTo>
                      <a:pt x="183" y="0"/>
                    </a:moveTo>
                    <a:cubicBezTo>
                      <a:pt x="134" y="0"/>
                      <a:pt x="86" y="26"/>
                      <a:pt x="48" y="73"/>
                    </a:cubicBezTo>
                    <a:cubicBezTo>
                      <a:pt x="0" y="144"/>
                      <a:pt x="12" y="239"/>
                      <a:pt x="83" y="299"/>
                    </a:cubicBezTo>
                    <a:cubicBezTo>
                      <a:pt x="595" y="632"/>
                      <a:pt x="905" y="1216"/>
                      <a:pt x="905" y="1847"/>
                    </a:cubicBezTo>
                    <a:cubicBezTo>
                      <a:pt x="905" y="1930"/>
                      <a:pt x="976" y="2001"/>
                      <a:pt x="1072" y="2001"/>
                    </a:cubicBezTo>
                    <a:cubicBezTo>
                      <a:pt x="1155" y="2001"/>
                      <a:pt x="1238" y="1930"/>
                      <a:pt x="1238" y="1847"/>
                    </a:cubicBezTo>
                    <a:cubicBezTo>
                      <a:pt x="1238" y="1108"/>
                      <a:pt x="881" y="430"/>
                      <a:pt x="262" y="25"/>
                    </a:cubicBezTo>
                    <a:cubicBezTo>
                      <a:pt x="237" y="8"/>
                      <a:pt x="210" y="0"/>
                      <a:pt x="1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64" name="Google Shape;11413;p57">
                <a:extLst>
                  <a:ext uri="{FF2B5EF4-FFF2-40B4-BE49-F238E27FC236}">
                    <a16:creationId xmlns:a16="http://schemas.microsoft.com/office/drawing/2014/main" id="{78EB7DE3-63F2-4648-864B-F6627D742A19}"/>
                  </a:ext>
                </a:extLst>
              </p:cNvPr>
              <p:cNvSpPr/>
              <p:nvPr/>
            </p:nvSpPr>
            <p:spPr>
              <a:xfrm>
                <a:off x="3097241" y="2433564"/>
                <a:ext cx="50829" cy="85711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2693" extrusionOk="0">
                    <a:moveTo>
                      <a:pt x="1408" y="1"/>
                    </a:moveTo>
                    <a:cubicBezTo>
                      <a:pt x="1378" y="1"/>
                      <a:pt x="1348" y="9"/>
                      <a:pt x="1323" y="25"/>
                    </a:cubicBezTo>
                    <a:cubicBezTo>
                      <a:pt x="489" y="597"/>
                      <a:pt x="1" y="1538"/>
                      <a:pt x="1" y="2526"/>
                    </a:cubicBezTo>
                    <a:cubicBezTo>
                      <a:pt x="1" y="2621"/>
                      <a:pt x="72" y="2692"/>
                      <a:pt x="168" y="2692"/>
                    </a:cubicBezTo>
                    <a:cubicBezTo>
                      <a:pt x="251" y="2692"/>
                      <a:pt x="322" y="2621"/>
                      <a:pt x="322" y="2526"/>
                    </a:cubicBezTo>
                    <a:cubicBezTo>
                      <a:pt x="322" y="1633"/>
                      <a:pt x="775" y="787"/>
                      <a:pt x="1513" y="275"/>
                    </a:cubicBezTo>
                    <a:cubicBezTo>
                      <a:pt x="1573" y="240"/>
                      <a:pt x="1596" y="133"/>
                      <a:pt x="1549" y="73"/>
                    </a:cubicBezTo>
                    <a:cubicBezTo>
                      <a:pt x="1518" y="27"/>
                      <a:pt x="1462" y="1"/>
                      <a:pt x="14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65" name="Google Shape;11414;p57">
                <a:extLst>
                  <a:ext uri="{FF2B5EF4-FFF2-40B4-BE49-F238E27FC236}">
                    <a16:creationId xmlns:a16="http://schemas.microsoft.com/office/drawing/2014/main" id="{2E4EA974-A8C5-4AE2-B589-58B15693750E}"/>
                  </a:ext>
                </a:extLst>
              </p:cNvPr>
              <p:cNvSpPr/>
              <p:nvPr/>
            </p:nvSpPr>
            <p:spPr>
              <a:xfrm>
                <a:off x="3151061" y="2477773"/>
                <a:ext cx="27690" cy="4150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304" extrusionOk="0">
                    <a:moveTo>
                      <a:pt x="681" y="1"/>
                    </a:moveTo>
                    <a:cubicBezTo>
                      <a:pt x="647" y="1"/>
                      <a:pt x="613" y="10"/>
                      <a:pt x="584" y="29"/>
                    </a:cubicBezTo>
                    <a:cubicBezTo>
                      <a:pt x="215" y="280"/>
                      <a:pt x="1" y="696"/>
                      <a:pt x="1" y="1137"/>
                    </a:cubicBezTo>
                    <a:cubicBezTo>
                      <a:pt x="1" y="1232"/>
                      <a:pt x="84" y="1303"/>
                      <a:pt x="167" y="1303"/>
                    </a:cubicBezTo>
                    <a:cubicBezTo>
                      <a:pt x="263" y="1303"/>
                      <a:pt x="334" y="1232"/>
                      <a:pt x="334" y="1137"/>
                    </a:cubicBezTo>
                    <a:cubicBezTo>
                      <a:pt x="334" y="803"/>
                      <a:pt x="501" y="482"/>
                      <a:pt x="775" y="291"/>
                    </a:cubicBezTo>
                    <a:cubicBezTo>
                      <a:pt x="834" y="244"/>
                      <a:pt x="870" y="149"/>
                      <a:pt x="810" y="65"/>
                    </a:cubicBezTo>
                    <a:cubicBezTo>
                      <a:pt x="782" y="22"/>
                      <a:pt x="732" y="1"/>
                      <a:pt x="6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66" name="Google Shape;11415;p57">
                <a:extLst>
                  <a:ext uri="{FF2B5EF4-FFF2-40B4-BE49-F238E27FC236}">
                    <a16:creationId xmlns:a16="http://schemas.microsoft.com/office/drawing/2014/main" id="{B4F8A403-557D-4766-8A94-0933CF551A07}"/>
                  </a:ext>
                </a:extLst>
              </p:cNvPr>
              <p:cNvSpPr/>
              <p:nvPr/>
            </p:nvSpPr>
            <p:spPr>
              <a:xfrm>
                <a:off x="3124167" y="2455939"/>
                <a:ext cx="39434" cy="63337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990" extrusionOk="0">
                    <a:moveTo>
                      <a:pt x="1038" y="0"/>
                    </a:moveTo>
                    <a:cubicBezTo>
                      <a:pt x="1008" y="0"/>
                      <a:pt x="978" y="8"/>
                      <a:pt x="953" y="25"/>
                    </a:cubicBezTo>
                    <a:cubicBezTo>
                      <a:pt x="357" y="430"/>
                      <a:pt x="0" y="1108"/>
                      <a:pt x="0" y="1823"/>
                    </a:cubicBezTo>
                    <a:cubicBezTo>
                      <a:pt x="0" y="1918"/>
                      <a:pt x="72" y="1989"/>
                      <a:pt x="167" y="1989"/>
                    </a:cubicBezTo>
                    <a:cubicBezTo>
                      <a:pt x="250" y="1989"/>
                      <a:pt x="334" y="1918"/>
                      <a:pt x="334" y="1823"/>
                    </a:cubicBezTo>
                    <a:cubicBezTo>
                      <a:pt x="334" y="1204"/>
                      <a:pt x="643" y="632"/>
                      <a:pt x="1143" y="275"/>
                    </a:cubicBezTo>
                    <a:cubicBezTo>
                      <a:pt x="1203" y="239"/>
                      <a:pt x="1239" y="132"/>
                      <a:pt x="1179" y="73"/>
                    </a:cubicBezTo>
                    <a:cubicBezTo>
                      <a:pt x="1148" y="26"/>
                      <a:pt x="1093" y="0"/>
                      <a:pt x="103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28" name="Google Shape;11577;p57">
              <a:extLst>
                <a:ext uri="{FF2B5EF4-FFF2-40B4-BE49-F238E27FC236}">
                  <a16:creationId xmlns:a16="http://schemas.microsoft.com/office/drawing/2014/main" id="{8DA14D27-B49F-4F41-B334-BA7AB317A27A}"/>
                </a:ext>
              </a:extLst>
            </p:cNvPr>
            <p:cNvGrpSpPr/>
            <p:nvPr/>
          </p:nvGrpSpPr>
          <p:grpSpPr>
            <a:xfrm>
              <a:off x="4176837" y="4306566"/>
              <a:ext cx="472956" cy="443676"/>
              <a:chOff x="3091957" y="3374131"/>
              <a:chExt cx="354717" cy="332757"/>
            </a:xfrm>
            <a:solidFill>
              <a:schemeClr val="tx1"/>
            </a:solidFill>
          </p:grpSpPr>
          <p:sp>
            <p:nvSpPr>
              <p:cNvPr id="1129" name="Google Shape;11578;p57">
                <a:extLst>
                  <a:ext uri="{FF2B5EF4-FFF2-40B4-BE49-F238E27FC236}">
                    <a16:creationId xmlns:a16="http://schemas.microsoft.com/office/drawing/2014/main" id="{A653AD08-C7A6-4BD5-9E3A-124EC950B9D7}"/>
                  </a:ext>
                </a:extLst>
              </p:cNvPr>
              <p:cNvSpPr/>
              <p:nvPr/>
            </p:nvSpPr>
            <p:spPr>
              <a:xfrm>
                <a:off x="3091957" y="3374131"/>
                <a:ext cx="354717" cy="332757"/>
              </a:xfrm>
              <a:custGeom>
                <a:avLst/>
                <a:gdLst/>
                <a:ahLst/>
                <a:cxnLst/>
                <a:rect l="l" t="t" r="r" b="b"/>
                <a:pathLst>
                  <a:path w="11145" h="10455" extrusionOk="0">
                    <a:moveTo>
                      <a:pt x="5882" y="358"/>
                    </a:moveTo>
                    <a:cubicBezTo>
                      <a:pt x="6251" y="358"/>
                      <a:pt x="6549" y="656"/>
                      <a:pt x="6549" y="1037"/>
                    </a:cubicBezTo>
                    <a:lnTo>
                      <a:pt x="6549" y="1430"/>
                    </a:lnTo>
                    <a:cubicBezTo>
                      <a:pt x="6549" y="1751"/>
                      <a:pt x="6799" y="2001"/>
                      <a:pt x="7108" y="2001"/>
                    </a:cubicBezTo>
                    <a:lnTo>
                      <a:pt x="7275" y="2001"/>
                    </a:lnTo>
                    <a:cubicBezTo>
                      <a:pt x="7394" y="2001"/>
                      <a:pt x="7489" y="2084"/>
                      <a:pt x="7489" y="2204"/>
                    </a:cubicBezTo>
                    <a:lnTo>
                      <a:pt x="7489" y="3311"/>
                    </a:lnTo>
                    <a:cubicBezTo>
                      <a:pt x="7489" y="3430"/>
                      <a:pt x="7394" y="3513"/>
                      <a:pt x="7275" y="3513"/>
                    </a:cubicBezTo>
                    <a:lnTo>
                      <a:pt x="3846" y="3513"/>
                    </a:lnTo>
                    <a:cubicBezTo>
                      <a:pt x="3727" y="3513"/>
                      <a:pt x="3632" y="3430"/>
                      <a:pt x="3632" y="3311"/>
                    </a:cubicBezTo>
                    <a:lnTo>
                      <a:pt x="3632" y="2204"/>
                    </a:lnTo>
                    <a:cubicBezTo>
                      <a:pt x="3632" y="2084"/>
                      <a:pt x="3727" y="2001"/>
                      <a:pt x="3846" y="2001"/>
                    </a:cubicBezTo>
                    <a:lnTo>
                      <a:pt x="4001" y="2001"/>
                    </a:lnTo>
                    <a:cubicBezTo>
                      <a:pt x="4322" y="2001"/>
                      <a:pt x="4572" y="1739"/>
                      <a:pt x="4572" y="1430"/>
                    </a:cubicBezTo>
                    <a:lnTo>
                      <a:pt x="4572" y="1037"/>
                    </a:lnTo>
                    <a:cubicBezTo>
                      <a:pt x="4572" y="656"/>
                      <a:pt x="4870" y="358"/>
                      <a:pt x="5239" y="358"/>
                    </a:cubicBezTo>
                    <a:close/>
                    <a:moveTo>
                      <a:pt x="10132" y="2477"/>
                    </a:moveTo>
                    <a:cubicBezTo>
                      <a:pt x="10478" y="2477"/>
                      <a:pt x="10764" y="2763"/>
                      <a:pt x="10764" y="3097"/>
                    </a:cubicBezTo>
                    <a:lnTo>
                      <a:pt x="10764" y="9466"/>
                    </a:lnTo>
                    <a:lnTo>
                      <a:pt x="10775" y="9466"/>
                    </a:lnTo>
                    <a:cubicBezTo>
                      <a:pt x="10775" y="9812"/>
                      <a:pt x="10490" y="10097"/>
                      <a:pt x="10156" y="10097"/>
                    </a:cubicBezTo>
                    <a:lnTo>
                      <a:pt x="965" y="10097"/>
                    </a:lnTo>
                    <a:cubicBezTo>
                      <a:pt x="631" y="10097"/>
                      <a:pt x="346" y="9812"/>
                      <a:pt x="346" y="9466"/>
                    </a:cubicBezTo>
                    <a:lnTo>
                      <a:pt x="346" y="3097"/>
                    </a:lnTo>
                    <a:cubicBezTo>
                      <a:pt x="346" y="2763"/>
                      <a:pt x="619" y="2477"/>
                      <a:pt x="965" y="2477"/>
                    </a:cubicBezTo>
                    <a:lnTo>
                      <a:pt x="3274" y="2477"/>
                    </a:lnTo>
                    <a:lnTo>
                      <a:pt x="3274" y="3061"/>
                    </a:lnTo>
                    <a:lnTo>
                      <a:pt x="1096" y="3061"/>
                    </a:lnTo>
                    <a:cubicBezTo>
                      <a:pt x="1000" y="3061"/>
                      <a:pt x="917" y="3132"/>
                      <a:pt x="917" y="3239"/>
                    </a:cubicBezTo>
                    <a:lnTo>
                      <a:pt x="917" y="9335"/>
                    </a:lnTo>
                    <a:cubicBezTo>
                      <a:pt x="917" y="9443"/>
                      <a:pt x="1000" y="9514"/>
                      <a:pt x="1096" y="9514"/>
                    </a:cubicBezTo>
                    <a:lnTo>
                      <a:pt x="7037" y="9514"/>
                    </a:lnTo>
                    <a:cubicBezTo>
                      <a:pt x="7144" y="9514"/>
                      <a:pt x="7215" y="9443"/>
                      <a:pt x="7215" y="9335"/>
                    </a:cubicBezTo>
                    <a:cubicBezTo>
                      <a:pt x="7215" y="9228"/>
                      <a:pt x="7144" y="9157"/>
                      <a:pt x="7037" y="9157"/>
                    </a:cubicBezTo>
                    <a:lnTo>
                      <a:pt x="1274" y="9157"/>
                    </a:lnTo>
                    <a:lnTo>
                      <a:pt x="1274" y="3418"/>
                    </a:lnTo>
                    <a:lnTo>
                      <a:pt x="3274" y="3418"/>
                    </a:lnTo>
                    <a:cubicBezTo>
                      <a:pt x="3322" y="3680"/>
                      <a:pt x="3560" y="3894"/>
                      <a:pt x="3822" y="3894"/>
                    </a:cubicBezTo>
                    <a:lnTo>
                      <a:pt x="7275" y="3894"/>
                    </a:lnTo>
                    <a:cubicBezTo>
                      <a:pt x="7561" y="3894"/>
                      <a:pt x="7787" y="3680"/>
                      <a:pt x="7835" y="3418"/>
                    </a:cubicBezTo>
                    <a:lnTo>
                      <a:pt x="9823" y="3418"/>
                    </a:lnTo>
                    <a:lnTo>
                      <a:pt x="9823" y="9157"/>
                    </a:lnTo>
                    <a:lnTo>
                      <a:pt x="7894" y="9157"/>
                    </a:lnTo>
                    <a:cubicBezTo>
                      <a:pt x="7787" y="9157"/>
                      <a:pt x="7704" y="9228"/>
                      <a:pt x="7704" y="9335"/>
                    </a:cubicBezTo>
                    <a:cubicBezTo>
                      <a:pt x="7704" y="9443"/>
                      <a:pt x="7787" y="9514"/>
                      <a:pt x="7894" y="9514"/>
                    </a:cubicBezTo>
                    <a:lnTo>
                      <a:pt x="10002" y="9514"/>
                    </a:lnTo>
                    <a:cubicBezTo>
                      <a:pt x="10109" y="9514"/>
                      <a:pt x="10180" y="9443"/>
                      <a:pt x="10180" y="9335"/>
                    </a:cubicBezTo>
                    <a:lnTo>
                      <a:pt x="10180" y="3239"/>
                    </a:lnTo>
                    <a:cubicBezTo>
                      <a:pt x="10180" y="3132"/>
                      <a:pt x="10109" y="3061"/>
                      <a:pt x="10002" y="3061"/>
                    </a:cubicBezTo>
                    <a:lnTo>
                      <a:pt x="7835" y="3061"/>
                    </a:lnTo>
                    <a:lnTo>
                      <a:pt x="7835" y="2477"/>
                    </a:lnTo>
                    <a:close/>
                    <a:moveTo>
                      <a:pt x="5239" y="1"/>
                    </a:moveTo>
                    <a:cubicBezTo>
                      <a:pt x="4679" y="1"/>
                      <a:pt x="4215" y="465"/>
                      <a:pt x="4215" y="1037"/>
                    </a:cubicBezTo>
                    <a:lnTo>
                      <a:pt x="4215" y="1430"/>
                    </a:lnTo>
                    <a:cubicBezTo>
                      <a:pt x="4215" y="1549"/>
                      <a:pt x="4120" y="1644"/>
                      <a:pt x="4001" y="1644"/>
                    </a:cubicBezTo>
                    <a:lnTo>
                      <a:pt x="3846" y="1644"/>
                    </a:lnTo>
                    <a:cubicBezTo>
                      <a:pt x="3560" y="1644"/>
                      <a:pt x="3334" y="1846"/>
                      <a:pt x="3286" y="2120"/>
                    </a:cubicBezTo>
                    <a:lnTo>
                      <a:pt x="977" y="2120"/>
                    </a:lnTo>
                    <a:cubicBezTo>
                      <a:pt x="441" y="2120"/>
                      <a:pt x="0" y="2561"/>
                      <a:pt x="0" y="3097"/>
                    </a:cubicBezTo>
                    <a:lnTo>
                      <a:pt x="0" y="9466"/>
                    </a:lnTo>
                    <a:cubicBezTo>
                      <a:pt x="0" y="10002"/>
                      <a:pt x="441" y="10455"/>
                      <a:pt x="977" y="10455"/>
                    </a:cubicBezTo>
                    <a:lnTo>
                      <a:pt x="10168" y="10455"/>
                    </a:lnTo>
                    <a:cubicBezTo>
                      <a:pt x="10704" y="10455"/>
                      <a:pt x="11145" y="10002"/>
                      <a:pt x="11145" y="9466"/>
                    </a:cubicBezTo>
                    <a:lnTo>
                      <a:pt x="11145" y="3097"/>
                    </a:lnTo>
                    <a:cubicBezTo>
                      <a:pt x="11133" y="2561"/>
                      <a:pt x="10692" y="2120"/>
                      <a:pt x="10156" y="2120"/>
                    </a:cubicBezTo>
                    <a:lnTo>
                      <a:pt x="7846" y="2120"/>
                    </a:lnTo>
                    <a:cubicBezTo>
                      <a:pt x="7799" y="1846"/>
                      <a:pt x="7561" y="1644"/>
                      <a:pt x="7299" y="1644"/>
                    </a:cubicBezTo>
                    <a:lnTo>
                      <a:pt x="7120" y="1644"/>
                    </a:lnTo>
                    <a:cubicBezTo>
                      <a:pt x="7001" y="1644"/>
                      <a:pt x="6906" y="1549"/>
                      <a:pt x="6906" y="1430"/>
                    </a:cubicBezTo>
                    <a:lnTo>
                      <a:pt x="6906" y="1037"/>
                    </a:lnTo>
                    <a:cubicBezTo>
                      <a:pt x="6906" y="465"/>
                      <a:pt x="6442" y="1"/>
                      <a:pt x="58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30" name="Google Shape;11579;p57">
                <a:extLst>
                  <a:ext uri="{FF2B5EF4-FFF2-40B4-BE49-F238E27FC236}">
                    <a16:creationId xmlns:a16="http://schemas.microsoft.com/office/drawing/2014/main" id="{80FE035F-EEF8-4B37-9499-AA93B5D86179}"/>
                  </a:ext>
                </a:extLst>
              </p:cNvPr>
              <p:cNvSpPr/>
              <p:nvPr/>
            </p:nvSpPr>
            <p:spPr>
              <a:xfrm>
                <a:off x="3248835" y="3434380"/>
                <a:ext cx="40580" cy="40962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287" extrusionOk="0">
                    <a:moveTo>
                      <a:pt x="643" y="346"/>
                    </a:moveTo>
                    <a:cubicBezTo>
                      <a:pt x="798" y="346"/>
                      <a:pt x="941" y="477"/>
                      <a:pt x="941" y="644"/>
                    </a:cubicBezTo>
                    <a:cubicBezTo>
                      <a:pt x="941" y="811"/>
                      <a:pt x="798" y="942"/>
                      <a:pt x="643" y="942"/>
                    </a:cubicBezTo>
                    <a:cubicBezTo>
                      <a:pt x="477" y="942"/>
                      <a:pt x="346" y="811"/>
                      <a:pt x="346" y="644"/>
                    </a:cubicBezTo>
                    <a:cubicBezTo>
                      <a:pt x="346" y="477"/>
                      <a:pt x="477" y="346"/>
                      <a:pt x="643" y="346"/>
                    </a:cubicBezTo>
                    <a:close/>
                    <a:moveTo>
                      <a:pt x="643" y="1"/>
                    </a:moveTo>
                    <a:cubicBezTo>
                      <a:pt x="286" y="1"/>
                      <a:pt x="0" y="287"/>
                      <a:pt x="0" y="644"/>
                    </a:cubicBezTo>
                    <a:cubicBezTo>
                      <a:pt x="0" y="1001"/>
                      <a:pt x="286" y="1287"/>
                      <a:pt x="643" y="1287"/>
                    </a:cubicBezTo>
                    <a:cubicBezTo>
                      <a:pt x="1001" y="1287"/>
                      <a:pt x="1274" y="1001"/>
                      <a:pt x="1274" y="644"/>
                    </a:cubicBezTo>
                    <a:cubicBezTo>
                      <a:pt x="1274" y="287"/>
                      <a:pt x="1001" y="1"/>
                      <a:pt x="6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31" name="Google Shape;11580;p57">
                <a:extLst>
                  <a:ext uri="{FF2B5EF4-FFF2-40B4-BE49-F238E27FC236}">
                    <a16:creationId xmlns:a16="http://schemas.microsoft.com/office/drawing/2014/main" id="{F6663583-B146-4CEE-AE5D-3B01C8ECD0F6}"/>
                  </a:ext>
                </a:extLst>
              </p:cNvPr>
              <p:cNvSpPr/>
              <p:nvPr/>
            </p:nvSpPr>
            <p:spPr>
              <a:xfrm>
                <a:off x="3183270" y="3524197"/>
                <a:ext cx="181544" cy="115629"/>
              </a:xfrm>
              <a:custGeom>
                <a:avLst/>
                <a:gdLst/>
                <a:ahLst/>
                <a:cxnLst/>
                <a:rect l="l" t="t" r="r" b="b"/>
                <a:pathLst>
                  <a:path w="5704" h="3633" extrusionOk="0">
                    <a:moveTo>
                      <a:pt x="822" y="2227"/>
                    </a:moveTo>
                    <a:cubicBezTo>
                      <a:pt x="1108" y="2227"/>
                      <a:pt x="1346" y="2465"/>
                      <a:pt x="1346" y="2751"/>
                    </a:cubicBezTo>
                    <a:cubicBezTo>
                      <a:pt x="1346" y="3025"/>
                      <a:pt x="1108" y="3263"/>
                      <a:pt x="822" y="3263"/>
                    </a:cubicBezTo>
                    <a:cubicBezTo>
                      <a:pt x="525" y="3263"/>
                      <a:pt x="298" y="3025"/>
                      <a:pt x="298" y="2751"/>
                    </a:cubicBezTo>
                    <a:cubicBezTo>
                      <a:pt x="298" y="2453"/>
                      <a:pt x="536" y="2227"/>
                      <a:pt x="822" y="2227"/>
                    </a:cubicBezTo>
                    <a:close/>
                    <a:moveTo>
                      <a:pt x="5275" y="1"/>
                    </a:moveTo>
                    <a:cubicBezTo>
                      <a:pt x="5275" y="1"/>
                      <a:pt x="5251" y="1"/>
                      <a:pt x="5251" y="25"/>
                    </a:cubicBezTo>
                    <a:lnTo>
                      <a:pt x="4775" y="263"/>
                    </a:lnTo>
                    <a:cubicBezTo>
                      <a:pt x="4692" y="298"/>
                      <a:pt x="4656" y="406"/>
                      <a:pt x="4704" y="501"/>
                    </a:cubicBezTo>
                    <a:cubicBezTo>
                      <a:pt x="4737" y="559"/>
                      <a:pt x="4798" y="594"/>
                      <a:pt x="4861" y="594"/>
                    </a:cubicBezTo>
                    <a:cubicBezTo>
                      <a:pt x="4889" y="594"/>
                      <a:pt x="4916" y="587"/>
                      <a:pt x="4942" y="572"/>
                    </a:cubicBezTo>
                    <a:lnTo>
                      <a:pt x="5061" y="513"/>
                    </a:lnTo>
                    <a:lnTo>
                      <a:pt x="5061" y="513"/>
                    </a:lnTo>
                    <a:cubicBezTo>
                      <a:pt x="4835" y="1287"/>
                      <a:pt x="4442" y="1846"/>
                      <a:pt x="3870" y="2203"/>
                    </a:cubicBezTo>
                    <a:cubicBezTo>
                      <a:pt x="3312" y="2563"/>
                      <a:pt x="2694" y="2644"/>
                      <a:pt x="2247" y="2644"/>
                    </a:cubicBezTo>
                    <a:cubicBezTo>
                      <a:pt x="2027" y="2644"/>
                      <a:pt x="1849" y="2624"/>
                      <a:pt x="1739" y="2608"/>
                    </a:cubicBezTo>
                    <a:cubicBezTo>
                      <a:pt x="1668" y="2192"/>
                      <a:pt x="1310" y="1882"/>
                      <a:pt x="882" y="1882"/>
                    </a:cubicBezTo>
                    <a:cubicBezTo>
                      <a:pt x="394" y="1882"/>
                      <a:pt x="1" y="2287"/>
                      <a:pt x="1" y="2763"/>
                    </a:cubicBezTo>
                    <a:cubicBezTo>
                      <a:pt x="1" y="3239"/>
                      <a:pt x="405" y="3632"/>
                      <a:pt x="882" y="3632"/>
                    </a:cubicBezTo>
                    <a:cubicBezTo>
                      <a:pt x="1298" y="3632"/>
                      <a:pt x="1644" y="3358"/>
                      <a:pt x="1727" y="2965"/>
                    </a:cubicBezTo>
                    <a:cubicBezTo>
                      <a:pt x="1858" y="2989"/>
                      <a:pt x="2037" y="3001"/>
                      <a:pt x="2263" y="3001"/>
                    </a:cubicBezTo>
                    <a:cubicBezTo>
                      <a:pt x="2751" y="3001"/>
                      <a:pt x="3442" y="2906"/>
                      <a:pt x="4061" y="2513"/>
                    </a:cubicBezTo>
                    <a:cubicBezTo>
                      <a:pt x="4692" y="2108"/>
                      <a:pt x="5120" y="1501"/>
                      <a:pt x="5394" y="679"/>
                    </a:cubicBezTo>
                    <a:lnTo>
                      <a:pt x="5418" y="727"/>
                    </a:lnTo>
                    <a:cubicBezTo>
                      <a:pt x="5454" y="787"/>
                      <a:pt x="5513" y="822"/>
                      <a:pt x="5585" y="822"/>
                    </a:cubicBezTo>
                    <a:cubicBezTo>
                      <a:pt x="5620" y="822"/>
                      <a:pt x="5644" y="822"/>
                      <a:pt x="5656" y="810"/>
                    </a:cubicBezTo>
                    <a:cubicBezTo>
                      <a:pt x="5680" y="751"/>
                      <a:pt x="5704" y="632"/>
                      <a:pt x="5656" y="560"/>
                    </a:cubicBezTo>
                    <a:lnTo>
                      <a:pt x="5418" y="84"/>
                    </a:lnTo>
                    <a:cubicBezTo>
                      <a:pt x="5418" y="84"/>
                      <a:pt x="5418" y="60"/>
                      <a:pt x="5406" y="60"/>
                    </a:cubicBezTo>
                    <a:cubicBezTo>
                      <a:pt x="5394" y="48"/>
                      <a:pt x="5394" y="36"/>
                      <a:pt x="5370" y="36"/>
                    </a:cubicBezTo>
                    <a:lnTo>
                      <a:pt x="5358" y="25"/>
                    </a:lnTo>
                    <a:cubicBezTo>
                      <a:pt x="5358" y="25"/>
                      <a:pt x="5347" y="25"/>
                      <a:pt x="5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32" name="Google Shape;11581;p57">
                <a:extLst>
                  <a:ext uri="{FF2B5EF4-FFF2-40B4-BE49-F238E27FC236}">
                    <a16:creationId xmlns:a16="http://schemas.microsoft.com/office/drawing/2014/main" id="{C83CB202-9238-4A83-A2C6-C9E7FBB18BE0}"/>
                  </a:ext>
                </a:extLst>
              </p:cNvPr>
              <p:cNvSpPr/>
              <p:nvPr/>
            </p:nvSpPr>
            <p:spPr>
              <a:xfrm>
                <a:off x="3157872" y="3516050"/>
                <a:ext cx="34915" cy="33578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1055" extrusionOk="0">
                    <a:moveTo>
                      <a:pt x="197" y="1"/>
                    </a:moveTo>
                    <a:cubicBezTo>
                      <a:pt x="153" y="1"/>
                      <a:pt x="108" y="19"/>
                      <a:pt x="72" y="54"/>
                    </a:cubicBezTo>
                    <a:cubicBezTo>
                      <a:pt x="1" y="126"/>
                      <a:pt x="1" y="233"/>
                      <a:pt x="72" y="304"/>
                    </a:cubicBezTo>
                    <a:lnTo>
                      <a:pt x="299" y="531"/>
                    </a:lnTo>
                    <a:lnTo>
                      <a:pt x="72" y="757"/>
                    </a:lnTo>
                    <a:cubicBezTo>
                      <a:pt x="1" y="828"/>
                      <a:pt x="1" y="935"/>
                      <a:pt x="72" y="1007"/>
                    </a:cubicBezTo>
                    <a:cubicBezTo>
                      <a:pt x="108" y="1043"/>
                      <a:pt x="144" y="1054"/>
                      <a:pt x="191" y="1054"/>
                    </a:cubicBezTo>
                    <a:cubicBezTo>
                      <a:pt x="239" y="1054"/>
                      <a:pt x="275" y="1043"/>
                      <a:pt x="311" y="1007"/>
                    </a:cubicBezTo>
                    <a:lnTo>
                      <a:pt x="537" y="781"/>
                    </a:lnTo>
                    <a:lnTo>
                      <a:pt x="751" y="1007"/>
                    </a:lnTo>
                    <a:cubicBezTo>
                      <a:pt x="787" y="1043"/>
                      <a:pt x="834" y="1054"/>
                      <a:pt x="870" y="1054"/>
                    </a:cubicBezTo>
                    <a:cubicBezTo>
                      <a:pt x="918" y="1054"/>
                      <a:pt x="965" y="1043"/>
                      <a:pt x="989" y="1007"/>
                    </a:cubicBezTo>
                    <a:cubicBezTo>
                      <a:pt x="1073" y="935"/>
                      <a:pt x="1073" y="828"/>
                      <a:pt x="989" y="757"/>
                    </a:cubicBezTo>
                    <a:lnTo>
                      <a:pt x="799" y="531"/>
                    </a:lnTo>
                    <a:lnTo>
                      <a:pt x="1025" y="304"/>
                    </a:lnTo>
                    <a:cubicBezTo>
                      <a:pt x="1096" y="233"/>
                      <a:pt x="1096" y="126"/>
                      <a:pt x="1025" y="54"/>
                    </a:cubicBezTo>
                    <a:cubicBezTo>
                      <a:pt x="989" y="19"/>
                      <a:pt x="945" y="1"/>
                      <a:pt x="900" y="1"/>
                    </a:cubicBezTo>
                    <a:cubicBezTo>
                      <a:pt x="855" y="1"/>
                      <a:pt x="811" y="19"/>
                      <a:pt x="775" y="54"/>
                    </a:cubicBezTo>
                    <a:lnTo>
                      <a:pt x="549" y="281"/>
                    </a:lnTo>
                    <a:lnTo>
                      <a:pt x="322" y="54"/>
                    </a:lnTo>
                    <a:cubicBezTo>
                      <a:pt x="287" y="19"/>
                      <a:pt x="242" y="1"/>
                      <a:pt x="1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33" name="Google Shape;11582;p57">
                <a:extLst>
                  <a:ext uri="{FF2B5EF4-FFF2-40B4-BE49-F238E27FC236}">
                    <a16:creationId xmlns:a16="http://schemas.microsoft.com/office/drawing/2014/main" id="{F058850B-057A-4EE9-9B74-68917ABB2AFD}"/>
                  </a:ext>
                </a:extLst>
              </p:cNvPr>
              <p:cNvSpPr/>
              <p:nvPr/>
            </p:nvSpPr>
            <p:spPr>
              <a:xfrm>
                <a:off x="3351892" y="3605485"/>
                <a:ext cx="35297" cy="33578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055" extrusionOk="0">
                    <a:moveTo>
                      <a:pt x="208" y="1"/>
                    </a:moveTo>
                    <a:cubicBezTo>
                      <a:pt x="162" y="1"/>
                      <a:pt x="114" y="19"/>
                      <a:pt x="72" y="54"/>
                    </a:cubicBezTo>
                    <a:cubicBezTo>
                      <a:pt x="1" y="138"/>
                      <a:pt x="1" y="233"/>
                      <a:pt x="72" y="316"/>
                    </a:cubicBezTo>
                    <a:lnTo>
                      <a:pt x="299" y="530"/>
                    </a:lnTo>
                    <a:lnTo>
                      <a:pt x="72" y="757"/>
                    </a:lnTo>
                    <a:cubicBezTo>
                      <a:pt x="1" y="828"/>
                      <a:pt x="1" y="935"/>
                      <a:pt x="72" y="1007"/>
                    </a:cubicBezTo>
                    <a:cubicBezTo>
                      <a:pt x="108" y="1042"/>
                      <a:pt x="156" y="1054"/>
                      <a:pt x="191" y="1054"/>
                    </a:cubicBezTo>
                    <a:cubicBezTo>
                      <a:pt x="239" y="1054"/>
                      <a:pt x="287" y="1042"/>
                      <a:pt x="311" y="1007"/>
                    </a:cubicBezTo>
                    <a:lnTo>
                      <a:pt x="537" y="792"/>
                    </a:lnTo>
                    <a:lnTo>
                      <a:pt x="763" y="1007"/>
                    </a:lnTo>
                    <a:cubicBezTo>
                      <a:pt x="787" y="1042"/>
                      <a:pt x="834" y="1054"/>
                      <a:pt x="882" y="1054"/>
                    </a:cubicBezTo>
                    <a:cubicBezTo>
                      <a:pt x="930" y="1054"/>
                      <a:pt x="965" y="1042"/>
                      <a:pt x="1001" y="1007"/>
                    </a:cubicBezTo>
                    <a:cubicBezTo>
                      <a:pt x="1073" y="935"/>
                      <a:pt x="1073" y="828"/>
                      <a:pt x="1001" y="757"/>
                    </a:cubicBezTo>
                    <a:lnTo>
                      <a:pt x="811" y="530"/>
                    </a:lnTo>
                    <a:lnTo>
                      <a:pt x="1037" y="316"/>
                    </a:lnTo>
                    <a:cubicBezTo>
                      <a:pt x="1108" y="233"/>
                      <a:pt x="1108" y="138"/>
                      <a:pt x="1037" y="54"/>
                    </a:cubicBezTo>
                    <a:cubicBezTo>
                      <a:pt x="995" y="19"/>
                      <a:pt x="950" y="1"/>
                      <a:pt x="906" y="1"/>
                    </a:cubicBezTo>
                    <a:cubicBezTo>
                      <a:pt x="861" y="1"/>
                      <a:pt x="817" y="19"/>
                      <a:pt x="775" y="54"/>
                    </a:cubicBezTo>
                    <a:lnTo>
                      <a:pt x="561" y="280"/>
                    </a:lnTo>
                    <a:lnTo>
                      <a:pt x="334" y="54"/>
                    </a:lnTo>
                    <a:cubicBezTo>
                      <a:pt x="299" y="19"/>
                      <a:pt x="254" y="1"/>
                      <a:pt x="2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34" name="Google Shape;11583;p57">
                <a:extLst>
                  <a:ext uri="{FF2B5EF4-FFF2-40B4-BE49-F238E27FC236}">
                    <a16:creationId xmlns:a16="http://schemas.microsoft.com/office/drawing/2014/main" id="{726A2D3D-AB11-49D7-873B-C880D0301600}"/>
                  </a:ext>
                </a:extLst>
              </p:cNvPr>
              <p:cNvSpPr/>
              <p:nvPr/>
            </p:nvSpPr>
            <p:spPr>
              <a:xfrm>
                <a:off x="3254882" y="3531231"/>
                <a:ext cx="35297" cy="33546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054" extrusionOk="0">
                    <a:moveTo>
                      <a:pt x="199" y="0"/>
                    </a:moveTo>
                    <a:cubicBezTo>
                      <a:pt x="153" y="0"/>
                      <a:pt x="108" y="18"/>
                      <a:pt x="72" y="54"/>
                    </a:cubicBezTo>
                    <a:cubicBezTo>
                      <a:pt x="1" y="125"/>
                      <a:pt x="1" y="232"/>
                      <a:pt x="72" y="304"/>
                    </a:cubicBezTo>
                    <a:lnTo>
                      <a:pt x="299" y="530"/>
                    </a:lnTo>
                    <a:lnTo>
                      <a:pt x="72" y="756"/>
                    </a:lnTo>
                    <a:cubicBezTo>
                      <a:pt x="1" y="828"/>
                      <a:pt x="1" y="935"/>
                      <a:pt x="72" y="1006"/>
                    </a:cubicBezTo>
                    <a:cubicBezTo>
                      <a:pt x="108" y="1042"/>
                      <a:pt x="144" y="1054"/>
                      <a:pt x="191" y="1054"/>
                    </a:cubicBezTo>
                    <a:cubicBezTo>
                      <a:pt x="239" y="1054"/>
                      <a:pt x="287" y="1042"/>
                      <a:pt x="311" y="1006"/>
                    </a:cubicBezTo>
                    <a:lnTo>
                      <a:pt x="537" y="780"/>
                    </a:lnTo>
                    <a:lnTo>
                      <a:pt x="763" y="1006"/>
                    </a:lnTo>
                    <a:cubicBezTo>
                      <a:pt x="787" y="1042"/>
                      <a:pt x="834" y="1054"/>
                      <a:pt x="882" y="1054"/>
                    </a:cubicBezTo>
                    <a:cubicBezTo>
                      <a:pt x="918" y="1054"/>
                      <a:pt x="965" y="1042"/>
                      <a:pt x="1001" y="1006"/>
                    </a:cubicBezTo>
                    <a:cubicBezTo>
                      <a:pt x="1073" y="935"/>
                      <a:pt x="1073" y="828"/>
                      <a:pt x="1001" y="756"/>
                    </a:cubicBezTo>
                    <a:lnTo>
                      <a:pt x="811" y="530"/>
                    </a:lnTo>
                    <a:lnTo>
                      <a:pt x="1025" y="304"/>
                    </a:lnTo>
                    <a:cubicBezTo>
                      <a:pt x="1108" y="232"/>
                      <a:pt x="1108" y="125"/>
                      <a:pt x="1025" y="54"/>
                    </a:cubicBezTo>
                    <a:cubicBezTo>
                      <a:pt x="989" y="18"/>
                      <a:pt x="945" y="0"/>
                      <a:pt x="900" y="0"/>
                    </a:cubicBezTo>
                    <a:cubicBezTo>
                      <a:pt x="855" y="0"/>
                      <a:pt x="811" y="18"/>
                      <a:pt x="775" y="54"/>
                    </a:cubicBezTo>
                    <a:lnTo>
                      <a:pt x="549" y="280"/>
                    </a:lnTo>
                    <a:lnTo>
                      <a:pt x="334" y="54"/>
                    </a:lnTo>
                    <a:cubicBezTo>
                      <a:pt x="293" y="18"/>
                      <a:pt x="245" y="0"/>
                      <a:pt x="1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47" name="Google Shape;11696;p57">
              <a:extLst>
                <a:ext uri="{FF2B5EF4-FFF2-40B4-BE49-F238E27FC236}">
                  <a16:creationId xmlns:a16="http://schemas.microsoft.com/office/drawing/2014/main" id="{5663BA89-D4CA-44F8-AA06-B272FD52ED0D}"/>
                </a:ext>
              </a:extLst>
            </p:cNvPr>
            <p:cNvGrpSpPr/>
            <p:nvPr/>
          </p:nvGrpSpPr>
          <p:grpSpPr>
            <a:xfrm>
              <a:off x="4162685" y="5738808"/>
              <a:ext cx="501261" cy="437097"/>
              <a:chOff x="3082855" y="4295728"/>
              <a:chExt cx="375946" cy="327823"/>
            </a:xfrm>
            <a:solidFill>
              <a:schemeClr val="tx1"/>
            </a:solidFill>
          </p:grpSpPr>
          <p:sp>
            <p:nvSpPr>
              <p:cNvPr id="1248" name="Google Shape;11697;p57">
                <a:extLst>
                  <a:ext uri="{FF2B5EF4-FFF2-40B4-BE49-F238E27FC236}">
                    <a16:creationId xmlns:a16="http://schemas.microsoft.com/office/drawing/2014/main" id="{1BFCAE11-0695-41A3-9A5A-1733952BC8D5}"/>
                  </a:ext>
                </a:extLst>
              </p:cNvPr>
              <p:cNvSpPr/>
              <p:nvPr/>
            </p:nvSpPr>
            <p:spPr>
              <a:xfrm>
                <a:off x="3082855" y="4295728"/>
                <a:ext cx="375946" cy="327823"/>
              </a:xfrm>
              <a:custGeom>
                <a:avLst/>
                <a:gdLst/>
                <a:ahLst/>
                <a:cxnLst/>
                <a:rect l="l" t="t" r="r" b="b"/>
                <a:pathLst>
                  <a:path w="11812" h="10300" extrusionOk="0">
                    <a:moveTo>
                      <a:pt x="6644" y="358"/>
                    </a:moveTo>
                    <a:lnTo>
                      <a:pt x="6311" y="3311"/>
                    </a:lnTo>
                    <a:cubicBezTo>
                      <a:pt x="6311" y="3311"/>
                      <a:pt x="6311" y="3335"/>
                      <a:pt x="6299" y="3335"/>
                    </a:cubicBezTo>
                    <a:lnTo>
                      <a:pt x="5525" y="3335"/>
                    </a:lnTo>
                    <a:cubicBezTo>
                      <a:pt x="5525" y="3335"/>
                      <a:pt x="5513" y="3335"/>
                      <a:pt x="5513" y="3311"/>
                    </a:cubicBezTo>
                    <a:lnTo>
                      <a:pt x="5180" y="358"/>
                    </a:lnTo>
                    <a:close/>
                    <a:moveTo>
                      <a:pt x="11240" y="2930"/>
                    </a:moveTo>
                    <a:cubicBezTo>
                      <a:pt x="11347" y="2930"/>
                      <a:pt x="11431" y="3013"/>
                      <a:pt x="11431" y="3120"/>
                    </a:cubicBezTo>
                    <a:lnTo>
                      <a:pt x="11431" y="9764"/>
                    </a:lnTo>
                    <a:lnTo>
                      <a:pt x="11454" y="9764"/>
                    </a:lnTo>
                    <a:cubicBezTo>
                      <a:pt x="11454" y="9859"/>
                      <a:pt x="11359" y="9954"/>
                      <a:pt x="11252" y="9954"/>
                    </a:cubicBezTo>
                    <a:lnTo>
                      <a:pt x="560" y="9954"/>
                    </a:lnTo>
                    <a:cubicBezTo>
                      <a:pt x="453" y="9954"/>
                      <a:pt x="358" y="9859"/>
                      <a:pt x="358" y="9764"/>
                    </a:cubicBezTo>
                    <a:lnTo>
                      <a:pt x="358" y="3120"/>
                    </a:lnTo>
                    <a:cubicBezTo>
                      <a:pt x="358" y="3013"/>
                      <a:pt x="453" y="2930"/>
                      <a:pt x="560" y="2930"/>
                    </a:cubicBezTo>
                    <a:lnTo>
                      <a:pt x="5108" y="2930"/>
                    </a:lnTo>
                    <a:lnTo>
                      <a:pt x="5156" y="3346"/>
                    </a:lnTo>
                    <a:cubicBezTo>
                      <a:pt x="5168" y="3525"/>
                      <a:pt x="5335" y="3656"/>
                      <a:pt x="5513" y="3656"/>
                    </a:cubicBezTo>
                    <a:lnTo>
                      <a:pt x="6287" y="3656"/>
                    </a:lnTo>
                    <a:cubicBezTo>
                      <a:pt x="6466" y="3656"/>
                      <a:pt x="6608" y="3525"/>
                      <a:pt x="6644" y="3346"/>
                    </a:cubicBezTo>
                    <a:lnTo>
                      <a:pt x="6692" y="2930"/>
                    </a:lnTo>
                    <a:close/>
                    <a:moveTo>
                      <a:pt x="4977" y="1"/>
                    </a:moveTo>
                    <a:cubicBezTo>
                      <a:pt x="4930" y="1"/>
                      <a:pt x="4882" y="13"/>
                      <a:pt x="4846" y="60"/>
                    </a:cubicBezTo>
                    <a:cubicBezTo>
                      <a:pt x="4811" y="84"/>
                      <a:pt x="4799" y="144"/>
                      <a:pt x="4799" y="191"/>
                    </a:cubicBezTo>
                    <a:lnTo>
                      <a:pt x="5061" y="2584"/>
                    </a:lnTo>
                    <a:lnTo>
                      <a:pt x="536" y="2584"/>
                    </a:lnTo>
                    <a:cubicBezTo>
                      <a:pt x="239" y="2584"/>
                      <a:pt x="1" y="2823"/>
                      <a:pt x="1" y="3120"/>
                    </a:cubicBezTo>
                    <a:lnTo>
                      <a:pt x="1" y="9764"/>
                    </a:lnTo>
                    <a:cubicBezTo>
                      <a:pt x="1" y="10062"/>
                      <a:pt x="239" y="10300"/>
                      <a:pt x="536" y="10300"/>
                    </a:cubicBezTo>
                    <a:lnTo>
                      <a:pt x="11240" y="10300"/>
                    </a:lnTo>
                    <a:cubicBezTo>
                      <a:pt x="11538" y="10300"/>
                      <a:pt x="11776" y="10062"/>
                      <a:pt x="11776" y="9764"/>
                    </a:cubicBezTo>
                    <a:lnTo>
                      <a:pt x="11776" y="3120"/>
                    </a:lnTo>
                    <a:cubicBezTo>
                      <a:pt x="11812" y="2823"/>
                      <a:pt x="11550" y="2584"/>
                      <a:pt x="11252" y="2584"/>
                    </a:cubicBezTo>
                    <a:lnTo>
                      <a:pt x="6728" y="2584"/>
                    </a:lnTo>
                    <a:lnTo>
                      <a:pt x="7001" y="191"/>
                    </a:lnTo>
                    <a:cubicBezTo>
                      <a:pt x="7001" y="144"/>
                      <a:pt x="6989" y="84"/>
                      <a:pt x="6954" y="60"/>
                    </a:cubicBezTo>
                    <a:cubicBezTo>
                      <a:pt x="6930" y="25"/>
                      <a:pt x="6882" y="1"/>
                      <a:pt x="682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49" name="Google Shape;11698;p57">
                <a:extLst>
                  <a:ext uri="{FF2B5EF4-FFF2-40B4-BE49-F238E27FC236}">
                    <a16:creationId xmlns:a16="http://schemas.microsoft.com/office/drawing/2014/main" id="{DD53312E-CDA6-44B3-97EB-DC83FEC1A514}"/>
                  </a:ext>
                </a:extLst>
              </p:cNvPr>
              <p:cNvSpPr/>
              <p:nvPr/>
            </p:nvSpPr>
            <p:spPr>
              <a:xfrm>
                <a:off x="3118852" y="4424947"/>
                <a:ext cx="128488" cy="1633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5133" extrusionOk="0">
                    <a:moveTo>
                      <a:pt x="2203" y="1251"/>
                    </a:moveTo>
                    <a:cubicBezTo>
                      <a:pt x="2418" y="1251"/>
                      <a:pt x="2596" y="1418"/>
                      <a:pt x="2596" y="1632"/>
                    </a:cubicBezTo>
                    <a:lnTo>
                      <a:pt x="2596" y="2013"/>
                    </a:lnTo>
                    <a:cubicBezTo>
                      <a:pt x="2584" y="2323"/>
                      <a:pt x="2322" y="2573"/>
                      <a:pt x="2013" y="2573"/>
                    </a:cubicBezTo>
                    <a:cubicBezTo>
                      <a:pt x="1703" y="2573"/>
                      <a:pt x="1453" y="2323"/>
                      <a:pt x="1453" y="2013"/>
                    </a:cubicBezTo>
                    <a:lnTo>
                      <a:pt x="1453" y="1632"/>
                    </a:lnTo>
                    <a:cubicBezTo>
                      <a:pt x="1453" y="1430"/>
                      <a:pt x="1608" y="1251"/>
                      <a:pt x="1834" y="1251"/>
                    </a:cubicBezTo>
                    <a:close/>
                    <a:moveTo>
                      <a:pt x="2191" y="2906"/>
                    </a:moveTo>
                    <a:lnTo>
                      <a:pt x="2191" y="3001"/>
                    </a:lnTo>
                    <a:cubicBezTo>
                      <a:pt x="2203" y="3061"/>
                      <a:pt x="2227" y="3144"/>
                      <a:pt x="2251" y="3180"/>
                    </a:cubicBezTo>
                    <a:lnTo>
                      <a:pt x="2013" y="3418"/>
                    </a:lnTo>
                    <a:lnTo>
                      <a:pt x="2001" y="3418"/>
                    </a:lnTo>
                    <a:lnTo>
                      <a:pt x="1763" y="3180"/>
                    </a:lnTo>
                    <a:cubicBezTo>
                      <a:pt x="1787" y="3120"/>
                      <a:pt x="1798" y="3061"/>
                      <a:pt x="1798" y="3001"/>
                    </a:cubicBezTo>
                    <a:lnTo>
                      <a:pt x="1798" y="2906"/>
                    </a:lnTo>
                    <a:cubicBezTo>
                      <a:pt x="1858" y="2918"/>
                      <a:pt x="1941" y="2918"/>
                      <a:pt x="2001" y="2918"/>
                    </a:cubicBezTo>
                    <a:cubicBezTo>
                      <a:pt x="2060" y="2918"/>
                      <a:pt x="2132" y="2906"/>
                      <a:pt x="2191" y="2906"/>
                    </a:cubicBezTo>
                    <a:close/>
                    <a:moveTo>
                      <a:pt x="2525" y="3394"/>
                    </a:moveTo>
                    <a:lnTo>
                      <a:pt x="2822" y="3537"/>
                    </a:lnTo>
                    <a:cubicBezTo>
                      <a:pt x="2882" y="3573"/>
                      <a:pt x="2918" y="3644"/>
                      <a:pt x="2918" y="3716"/>
                    </a:cubicBezTo>
                    <a:lnTo>
                      <a:pt x="2918" y="4787"/>
                    </a:lnTo>
                    <a:lnTo>
                      <a:pt x="1072" y="4787"/>
                    </a:lnTo>
                    <a:lnTo>
                      <a:pt x="1072" y="3716"/>
                    </a:lnTo>
                    <a:cubicBezTo>
                      <a:pt x="1072" y="3644"/>
                      <a:pt x="1120" y="3573"/>
                      <a:pt x="1179" y="3537"/>
                    </a:cubicBezTo>
                    <a:lnTo>
                      <a:pt x="1477" y="3394"/>
                    </a:lnTo>
                    <a:lnTo>
                      <a:pt x="1751" y="3656"/>
                    </a:lnTo>
                    <a:cubicBezTo>
                      <a:pt x="1822" y="3728"/>
                      <a:pt x="1906" y="3763"/>
                      <a:pt x="2001" y="3763"/>
                    </a:cubicBezTo>
                    <a:cubicBezTo>
                      <a:pt x="2084" y="3763"/>
                      <a:pt x="2179" y="3728"/>
                      <a:pt x="2251" y="3656"/>
                    </a:cubicBezTo>
                    <a:lnTo>
                      <a:pt x="2525" y="3394"/>
                    </a:lnTo>
                    <a:close/>
                    <a:moveTo>
                      <a:pt x="3680" y="334"/>
                    </a:moveTo>
                    <a:cubicBezTo>
                      <a:pt x="3680" y="334"/>
                      <a:pt x="3692" y="334"/>
                      <a:pt x="3692" y="358"/>
                    </a:cubicBezTo>
                    <a:lnTo>
                      <a:pt x="3692" y="4775"/>
                    </a:lnTo>
                    <a:lnTo>
                      <a:pt x="3680" y="4775"/>
                    </a:lnTo>
                    <a:lnTo>
                      <a:pt x="3299" y="4787"/>
                    </a:lnTo>
                    <a:lnTo>
                      <a:pt x="3299" y="3716"/>
                    </a:lnTo>
                    <a:cubicBezTo>
                      <a:pt x="3299" y="3513"/>
                      <a:pt x="3180" y="3335"/>
                      <a:pt x="3001" y="3227"/>
                    </a:cubicBezTo>
                    <a:lnTo>
                      <a:pt x="2560" y="3001"/>
                    </a:lnTo>
                    <a:lnTo>
                      <a:pt x="2560" y="2989"/>
                    </a:lnTo>
                    <a:lnTo>
                      <a:pt x="2560" y="2739"/>
                    </a:lnTo>
                    <a:cubicBezTo>
                      <a:pt x="2787" y="2573"/>
                      <a:pt x="2941" y="2311"/>
                      <a:pt x="2941" y="2013"/>
                    </a:cubicBezTo>
                    <a:lnTo>
                      <a:pt x="2941" y="1632"/>
                    </a:lnTo>
                    <a:cubicBezTo>
                      <a:pt x="2941" y="1227"/>
                      <a:pt x="2608" y="906"/>
                      <a:pt x="2203" y="906"/>
                    </a:cubicBezTo>
                    <a:lnTo>
                      <a:pt x="1834" y="906"/>
                    </a:lnTo>
                    <a:cubicBezTo>
                      <a:pt x="1429" y="906"/>
                      <a:pt x="1108" y="1239"/>
                      <a:pt x="1108" y="1632"/>
                    </a:cubicBezTo>
                    <a:lnTo>
                      <a:pt x="1108" y="2013"/>
                    </a:lnTo>
                    <a:cubicBezTo>
                      <a:pt x="1108" y="2311"/>
                      <a:pt x="1251" y="2573"/>
                      <a:pt x="1477" y="2739"/>
                    </a:cubicBezTo>
                    <a:lnTo>
                      <a:pt x="1477" y="2989"/>
                    </a:lnTo>
                    <a:lnTo>
                      <a:pt x="1477" y="3001"/>
                    </a:lnTo>
                    <a:lnTo>
                      <a:pt x="1048" y="3227"/>
                    </a:lnTo>
                    <a:cubicBezTo>
                      <a:pt x="870" y="3323"/>
                      <a:pt x="751" y="3513"/>
                      <a:pt x="751" y="3716"/>
                    </a:cubicBezTo>
                    <a:lnTo>
                      <a:pt x="751" y="4787"/>
                    </a:lnTo>
                    <a:lnTo>
                      <a:pt x="358" y="4787"/>
                    </a:lnTo>
                    <a:cubicBezTo>
                      <a:pt x="358" y="4787"/>
                      <a:pt x="346" y="4787"/>
                      <a:pt x="346" y="4775"/>
                    </a:cubicBezTo>
                    <a:lnTo>
                      <a:pt x="346" y="358"/>
                    </a:lnTo>
                    <a:cubicBezTo>
                      <a:pt x="346" y="358"/>
                      <a:pt x="346" y="334"/>
                      <a:pt x="358" y="334"/>
                    </a:cubicBezTo>
                    <a:close/>
                    <a:moveTo>
                      <a:pt x="358" y="1"/>
                    </a:moveTo>
                    <a:cubicBezTo>
                      <a:pt x="167" y="1"/>
                      <a:pt x="1" y="168"/>
                      <a:pt x="1" y="358"/>
                    </a:cubicBezTo>
                    <a:lnTo>
                      <a:pt x="1" y="4775"/>
                    </a:lnTo>
                    <a:cubicBezTo>
                      <a:pt x="1" y="4966"/>
                      <a:pt x="167" y="5132"/>
                      <a:pt x="358" y="5132"/>
                    </a:cubicBezTo>
                    <a:lnTo>
                      <a:pt x="3680" y="5132"/>
                    </a:lnTo>
                    <a:cubicBezTo>
                      <a:pt x="3870" y="5132"/>
                      <a:pt x="4037" y="4966"/>
                      <a:pt x="4037" y="4775"/>
                    </a:cubicBezTo>
                    <a:lnTo>
                      <a:pt x="4037" y="358"/>
                    </a:lnTo>
                    <a:cubicBezTo>
                      <a:pt x="4037" y="168"/>
                      <a:pt x="3870" y="1"/>
                      <a:pt x="368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0" name="Google Shape;11699;p57">
                <a:extLst>
                  <a:ext uri="{FF2B5EF4-FFF2-40B4-BE49-F238E27FC236}">
                    <a16:creationId xmlns:a16="http://schemas.microsoft.com/office/drawing/2014/main" id="{EE6199FA-DB95-4FF6-805C-42B31B52F45C}"/>
                  </a:ext>
                </a:extLst>
              </p:cNvPr>
              <p:cNvSpPr/>
              <p:nvPr/>
            </p:nvSpPr>
            <p:spPr>
              <a:xfrm>
                <a:off x="3271178" y="4424947"/>
                <a:ext cx="152008" cy="34533"/>
              </a:xfrm>
              <a:custGeom>
                <a:avLst/>
                <a:gdLst/>
                <a:ahLst/>
                <a:cxnLst/>
                <a:rect l="l" t="t" r="r" b="b"/>
                <a:pathLst>
                  <a:path w="4776" h="1085" extrusionOk="0">
                    <a:moveTo>
                      <a:pt x="4430" y="346"/>
                    </a:moveTo>
                    <a:cubicBezTo>
                      <a:pt x="4430" y="346"/>
                      <a:pt x="4442" y="346"/>
                      <a:pt x="4442" y="358"/>
                    </a:cubicBezTo>
                    <a:lnTo>
                      <a:pt x="4442" y="727"/>
                    </a:lnTo>
                    <a:lnTo>
                      <a:pt x="4430" y="727"/>
                    </a:lnTo>
                    <a:lnTo>
                      <a:pt x="370" y="739"/>
                    </a:lnTo>
                    <a:cubicBezTo>
                      <a:pt x="370" y="739"/>
                      <a:pt x="358" y="739"/>
                      <a:pt x="358" y="727"/>
                    </a:cubicBezTo>
                    <a:lnTo>
                      <a:pt x="358" y="358"/>
                    </a:lnTo>
                    <a:cubicBezTo>
                      <a:pt x="358" y="358"/>
                      <a:pt x="358" y="346"/>
                      <a:pt x="370" y="346"/>
                    </a:cubicBezTo>
                    <a:close/>
                    <a:moveTo>
                      <a:pt x="358" y="1"/>
                    </a:moveTo>
                    <a:cubicBezTo>
                      <a:pt x="156" y="1"/>
                      <a:pt x="1" y="168"/>
                      <a:pt x="1" y="358"/>
                    </a:cubicBezTo>
                    <a:lnTo>
                      <a:pt x="1" y="727"/>
                    </a:lnTo>
                    <a:cubicBezTo>
                      <a:pt x="1" y="918"/>
                      <a:pt x="156" y="1084"/>
                      <a:pt x="358" y="1084"/>
                    </a:cubicBezTo>
                    <a:lnTo>
                      <a:pt x="4418" y="1084"/>
                    </a:lnTo>
                    <a:cubicBezTo>
                      <a:pt x="4609" y="1084"/>
                      <a:pt x="4775" y="918"/>
                      <a:pt x="4775" y="727"/>
                    </a:cubicBezTo>
                    <a:lnTo>
                      <a:pt x="4775" y="358"/>
                    </a:lnTo>
                    <a:cubicBezTo>
                      <a:pt x="4775" y="168"/>
                      <a:pt x="4621" y="1"/>
                      <a:pt x="44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1" name="Google Shape;11700;p57">
                <a:extLst>
                  <a:ext uri="{FF2B5EF4-FFF2-40B4-BE49-F238E27FC236}">
                    <a16:creationId xmlns:a16="http://schemas.microsoft.com/office/drawing/2014/main" id="{521E3D85-515B-49CD-996B-14CA06CFCD4F}"/>
                  </a:ext>
                </a:extLst>
              </p:cNvPr>
              <p:cNvSpPr/>
              <p:nvPr/>
            </p:nvSpPr>
            <p:spPr>
              <a:xfrm>
                <a:off x="3271560" y="4471957"/>
                <a:ext cx="116393" cy="34501"/>
              </a:xfrm>
              <a:custGeom>
                <a:avLst/>
                <a:gdLst/>
                <a:ahLst/>
                <a:cxnLst/>
                <a:rect l="l" t="t" r="r" b="b"/>
                <a:pathLst>
                  <a:path w="3657" h="1084" extrusionOk="0">
                    <a:moveTo>
                      <a:pt x="3299" y="334"/>
                    </a:moveTo>
                    <a:cubicBezTo>
                      <a:pt x="3299" y="334"/>
                      <a:pt x="3323" y="334"/>
                      <a:pt x="3323" y="357"/>
                    </a:cubicBezTo>
                    <a:lnTo>
                      <a:pt x="3323" y="727"/>
                    </a:lnTo>
                    <a:lnTo>
                      <a:pt x="358" y="738"/>
                    </a:lnTo>
                    <a:cubicBezTo>
                      <a:pt x="358" y="738"/>
                      <a:pt x="346" y="738"/>
                      <a:pt x="346" y="727"/>
                    </a:cubicBezTo>
                    <a:lnTo>
                      <a:pt x="346" y="357"/>
                    </a:lnTo>
                    <a:cubicBezTo>
                      <a:pt x="346" y="357"/>
                      <a:pt x="346" y="334"/>
                      <a:pt x="358" y="334"/>
                    </a:cubicBezTo>
                    <a:close/>
                    <a:moveTo>
                      <a:pt x="358" y="0"/>
                    </a:moveTo>
                    <a:cubicBezTo>
                      <a:pt x="168" y="0"/>
                      <a:pt x="1" y="155"/>
                      <a:pt x="1" y="357"/>
                    </a:cubicBezTo>
                    <a:lnTo>
                      <a:pt x="1" y="727"/>
                    </a:lnTo>
                    <a:cubicBezTo>
                      <a:pt x="1" y="917"/>
                      <a:pt x="168" y="1084"/>
                      <a:pt x="358" y="1084"/>
                    </a:cubicBezTo>
                    <a:lnTo>
                      <a:pt x="3299" y="1084"/>
                    </a:lnTo>
                    <a:cubicBezTo>
                      <a:pt x="3489" y="1084"/>
                      <a:pt x="3656" y="917"/>
                      <a:pt x="3656" y="727"/>
                    </a:cubicBezTo>
                    <a:lnTo>
                      <a:pt x="3656" y="357"/>
                    </a:lnTo>
                    <a:cubicBezTo>
                      <a:pt x="3656" y="155"/>
                      <a:pt x="3501" y="0"/>
                      <a:pt x="32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2" name="Google Shape;11701;p57">
                <a:extLst>
                  <a:ext uri="{FF2B5EF4-FFF2-40B4-BE49-F238E27FC236}">
                    <a16:creationId xmlns:a16="http://schemas.microsoft.com/office/drawing/2014/main" id="{4675BE6F-0768-4C47-A578-B518D6F82687}"/>
                  </a:ext>
                </a:extLst>
              </p:cNvPr>
              <p:cNvSpPr/>
              <p:nvPr/>
            </p:nvSpPr>
            <p:spPr>
              <a:xfrm>
                <a:off x="3271178" y="4518552"/>
                <a:ext cx="70148" cy="11394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358" extrusionOk="0">
                    <a:moveTo>
                      <a:pt x="180" y="1"/>
                    </a:moveTo>
                    <a:cubicBezTo>
                      <a:pt x="84" y="1"/>
                      <a:pt x="1" y="84"/>
                      <a:pt x="1" y="179"/>
                    </a:cubicBezTo>
                    <a:cubicBezTo>
                      <a:pt x="1" y="286"/>
                      <a:pt x="72" y="358"/>
                      <a:pt x="180" y="358"/>
                    </a:cubicBezTo>
                    <a:lnTo>
                      <a:pt x="2025" y="358"/>
                    </a:lnTo>
                    <a:cubicBezTo>
                      <a:pt x="2108" y="358"/>
                      <a:pt x="2204" y="286"/>
                      <a:pt x="2204" y="179"/>
                    </a:cubicBezTo>
                    <a:cubicBezTo>
                      <a:pt x="2204" y="84"/>
                      <a:pt x="2120" y="1"/>
                      <a:pt x="20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3" name="Google Shape;11702;p57">
                <a:extLst>
                  <a:ext uri="{FF2B5EF4-FFF2-40B4-BE49-F238E27FC236}">
                    <a16:creationId xmlns:a16="http://schemas.microsoft.com/office/drawing/2014/main" id="{2D72639F-0B19-4628-A422-ECB116A17228}"/>
                  </a:ext>
                </a:extLst>
              </p:cNvPr>
              <p:cNvSpPr/>
              <p:nvPr/>
            </p:nvSpPr>
            <p:spPr>
              <a:xfrm>
                <a:off x="3353038" y="4518552"/>
                <a:ext cx="34915" cy="1139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358" extrusionOk="0">
                    <a:moveTo>
                      <a:pt x="179" y="1"/>
                    </a:moveTo>
                    <a:cubicBezTo>
                      <a:pt x="84" y="1"/>
                      <a:pt x="1" y="84"/>
                      <a:pt x="1" y="179"/>
                    </a:cubicBezTo>
                    <a:cubicBezTo>
                      <a:pt x="1" y="286"/>
                      <a:pt x="72" y="358"/>
                      <a:pt x="179" y="358"/>
                    </a:cubicBezTo>
                    <a:lnTo>
                      <a:pt x="917" y="358"/>
                    </a:lnTo>
                    <a:cubicBezTo>
                      <a:pt x="1013" y="358"/>
                      <a:pt x="1096" y="286"/>
                      <a:pt x="1096" y="179"/>
                    </a:cubicBezTo>
                    <a:cubicBezTo>
                      <a:pt x="1096" y="84"/>
                      <a:pt x="1025" y="1"/>
                      <a:pt x="91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4" name="Google Shape;11703;p57">
                <a:extLst>
                  <a:ext uri="{FF2B5EF4-FFF2-40B4-BE49-F238E27FC236}">
                    <a16:creationId xmlns:a16="http://schemas.microsoft.com/office/drawing/2014/main" id="{53E880AD-C7EA-4776-875E-036E531C819B}"/>
                  </a:ext>
                </a:extLst>
              </p:cNvPr>
              <p:cNvSpPr/>
              <p:nvPr/>
            </p:nvSpPr>
            <p:spPr>
              <a:xfrm>
                <a:off x="3271178" y="4554167"/>
                <a:ext cx="23170" cy="1142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359" extrusionOk="0">
                    <a:moveTo>
                      <a:pt x="180" y="1"/>
                    </a:moveTo>
                    <a:cubicBezTo>
                      <a:pt x="84" y="1"/>
                      <a:pt x="1" y="72"/>
                      <a:pt x="1" y="179"/>
                    </a:cubicBezTo>
                    <a:cubicBezTo>
                      <a:pt x="1" y="287"/>
                      <a:pt x="72" y="358"/>
                      <a:pt x="180" y="358"/>
                    </a:cubicBezTo>
                    <a:lnTo>
                      <a:pt x="549" y="358"/>
                    </a:lnTo>
                    <a:cubicBezTo>
                      <a:pt x="632" y="358"/>
                      <a:pt x="727" y="287"/>
                      <a:pt x="727" y="179"/>
                    </a:cubicBezTo>
                    <a:cubicBezTo>
                      <a:pt x="727" y="72"/>
                      <a:pt x="632" y="1"/>
                      <a:pt x="5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5" name="Google Shape;11704;p57">
                <a:extLst>
                  <a:ext uri="{FF2B5EF4-FFF2-40B4-BE49-F238E27FC236}">
                    <a16:creationId xmlns:a16="http://schemas.microsoft.com/office/drawing/2014/main" id="{1FD43385-99F4-43EE-ABEA-351B5700DE8C}"/>
                  </a:ext>
                </a:extLst>
              </p:cNvPr>
              <p:cNvSpPr/>
              <p:nvPr/>
            </p:nvSpPr>
            <p:spPr>
              <a:xfrm>
                <a:off x="3306443" y="4554167"/>
                <a:ext cx="58372" cy="11426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359" extrusionOk="0">
                    <a:moveTo>
                      <a:pt x="179" y="1"/>
                    </a:moveTo>
                    <a:cubicBezTo>
                      <a:pt x="95" y="1"/>
                      <a:pt x="0" y="72"/>
                      <a:pt x="0" y="179"/>
                    </a:cubicBezTo>
                    <a:cubicBezTo>
                      <a:pt x="0" y="287"/>
                      <a:pt x="84" y="358"/>
                      <a:pt x="179" y="358"/>
                    </a:cubicBezTo>
                    <a:lnTo>
                      <a:pt x="1655" y="358"/>
                    </a:lnTo>
                    <a:cubicBezTo>
                      <a:pt x="1750" y="358"/>
                      <a:pt x="1834" y="287"/>
                      <a:pt x="1834" y="179"/>
                    </a:cubicBezTo>
                    <a:cubicBezTo>
                      <a:pt x="1834" y="72"/>
                      <a:pt x="1750" y="1"/>
                      <a:pt x="16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6" name="Google Shape;11705;p57">
                <a:extLst>
                  <a:ext uri="{FF2B5EF4-FFF2-40B4-BE49-F238E27FC236}">
                    <a16:creationId xmlns:a16="http://schemas.microsoft.com/office/drawing/2014/main" id="{CE54F444-B874-4722-B4AF-C9FF41C74073}"/>
                  </a:ext>
                </a:extLst>
              </p:cNvPr>
              <p:cNvSpPr/>
              <p:nvPr/>
            </p:nvSpPr>
            <p:spPr>
              <a:xfrm>
                <a:off x="3271178" y="4577306"/>
                <a:ext cx="23170" cy="1139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358" extrusionOk="0">
                    <a:moveTo>
                      <a:pt x="180" y="0"/>
                    </a:moveTo>
                    <a:cubicBezTo>
                      <a:pt x="84" y="0"/>
                      <a:pt x="1" y="84"/>
                      <a:pt x="1" y="179"/>
                    </a:cubicBezTo>
                    <a:cubicBezTo>
                      <a:pt x="1" y="286"/>
                      <a:pt x="72" y="357"/>
                      <a:pt x="180" y="357"/>
                    </a:cubicBezTo>
                    <a:lnTo>
                      <a:pt x="549" y="357"/>
                    </a:lnTo>
                    <a:cubicBezTo>
                      <a:pt x="632" y="357"/>
                      <a:pt x="727" y="286"/>
                      <a:pt x="727" y="179"/>
                    </a:cubicBezTo>
                    <a:cubicBezTo>
                      <a:pt x="727" y="84"/>
                      <a:pt x="632" y="0"/>
                      <a:pt x="5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7" name="Google Shape;11706;p57">
                <a:extLst>
                  <a:ext uri="{FF2B5EF4-FFF2-40B4-BE49-F238E27FC236}">
                    <a16:creationId xmlns:a16="http://schemas.microsoft.com/office/drawing/2014/main" id="{9ED1148F-33FE-40FD-B73A-88C238118848}"/>
                  </a:ext>
                </a:extLst>
              </p:cNvPr>
              <p:cNvSpPr/>
              <p:nvPr/>
            </p:nvSpPr>
            <p:spPr>
              <a:xfrm>
                <a:off x="3306443" y="4577306"/>
                <a:ext cx="58372" cy="11394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358" extrusionOk="0">
                    <a:moveTo>
                      <a:pt x="179" y="0"/>
                    </a:moveTo>
                    <a:cubicBezTo>
                      <a:pt x="95" y="0"/>
                      <a:pt x="0" y="84"/>
                      <a:pt x="0" y="179"/>
                    </a:cubicBezTo>
                    <a:cubicBezTo>
                      <a:pt x="0" y="286"/>
                      <a:pt x="84" y="357"/>
                      <a:pt x="179" y="357"/>
                    </a:cubicBezTo>
                    <a:lnTo>
                      <a:pt x="1655" y="357"/>
                    </a:lnTo>
                    <a:cubicBezTo>
                      <a:pt x="1750" y="357"/>
                      <a:pt x="1834" y="286"/>
                      <a:pt x="1834" y="179"/>
                    </a:cubicBezTo>
                    <a:cubicBezTo>
                      <a:pt x="1822" y="84"/>
                      <a:pt x="1750" y="0"/>
                      <a:pt x="16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58" name="Google Shape;11707;p57">
                <a:extLst>
                  <a:ext uri="{FF2B5EF4-FFF2-40B4-BE49-F238E27FC236}">
                    <a16:creationId xmlns:a16="http://schemas.microsoft.com/office/drawing/2014/main" id="{E05244AE-458D-4004-A34B-DCC624D935A2}"/>
                  </a:ext>
                </a:extLst>
              </p:cNvPr>
              <p:cNvSpPr/>
              <p:nvPr/>
            </p:nvSpPr>
            <p:spPr>
              <a:xfrm>
                <a:off x="3265513" y="4377970"/>
                <a:ext cx="11394" cy="11394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8" extrusionOk="0">
                    <a:moveTo>
                      <a:pt x="179" y="0"/>
                    </a:moveTo>
                    <a:cubicBezTo>
                      <a:pt x="72" y="0"/>
                      <a:pt x="0" y="72"/>
                      <a:pt x="0" y="179"/>
                    </a:cubicBezTo>
                    <a:cubicBezTo>
                      <a:pt x="0" y="274"/>
                      <a:pt x="72" y="358"/>
                      <a:pt x="179" y="358"/>
                    </a:cubicBezTo>
                    <a:cubicBezTo>
                      <a:pt x="262" y="358"/>
                      <a:pt x="358" y="286"/>
                      <a:pt x="358" y="179"/>
                    </a:cubicBezTo>
                    <a:cubicBezTo>
                      <a:pt x="358" y="72"/>
                      <a:pt x="262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370" name="Google Shape;11819;p57">
              <a:extLst>
                <a:ext uri="{FF2B5EF4-FFF2-40B4-BE49-F238E27FC236}">
                  <a16:creationId xmlns:a16="http://schemas.microsoft.com/office/drawing/2014/main" id="{4B247DFC-6DB7-46BD-BF28-B0FF0FB2997E}"/>
                </a:ext>
              </a:extLst>
            </p:cNvPr>
            <p:cNvGrpSpPr/>
            <p:nvPr/>
          </p:nvGrpSpPr>
          <p:grpSpPr>
            <a:xfrm>
              <a:off x="4178089" y="5008048"/>
              <a:ext cx="470453" cy="472956"/>
              <a:chOff x="3095745" y="3805393"/>
              <a:chExt cx="352840" cy="354717"/>
            </a:xfrm>
            <a:solidFill>
              <a:schemeClr val="tx1"/>
            </a:solidFill>
          </p:grpSpPr>
          <p:sp>
            <p:nvSpPr>
              <p:cNvPr id="1371" name="Google Shape;11820;p57">
                <a:extLst>
                  <a:ext uri="{FF2B5EF4-FFF2-40B4-BE49-F238E27FC236}">
                    <a16:creationId xmlns:a16="http://schemas.microsoft.com/office/drawing/2014/main" id="{81C52503-3196-4C75-8D4A-0EB38FA8725F}"/>
                  </a:ext>
                </a:extLst>
              </p:cNvPr>
              <p:cNvSpPr/>
              <p:nvPr/>
            </p:nvSpPr>
            <p:spPr>
              <a:xfrm>
                <a:off x="3095745" y="3805393"/>
                <a:ext cx="272093" cy="271711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8537" extrusionOk="0">
                    <a:moveTo>
                      <a:pt x="4025" y="0"/>
                    </a:moveTo>
                    <a:cubicBezTo>
                      <a:pt x="3763" y="0"/>
                      <a:pt x="3525" y="179"/>
                      <a:pt x="3489" y="441"/>
                    </a:cubicBezTo>
                    <a:lnTo>
                      <a:pt x="3322" y="1262"/>
                    </a:lnTo>
                    <a:cubicBezTo>
                      <a:pt x="3155" y="1322"/>
                      <a:pt x="2977" y="1381"/>
                      <a:pt x="2834" y="1465"/>
                    </a:cubicBezTo>
                    <a:lnTo>
                      <a:pt x="2132" y="1012"/>
                    </a:lnTo>
                    <a:cubicBezTo>
                      <a:pt x="2036" y="947"/>
                      <a:pt x="1929" y="915"/>
                      <a:pt x="1825" y="915"/>
                    </a:cubicBezTo>
                    <a:cubicBezTo>
                      <a:pt x="1683" y="915"/>
                      <a:pt x="1544" y="974"/>
                      <a:pt x="1441" y="1084"/>
                    </a:cubicBezTo>
                    <a:lnTo>
                      <a:pt x="1084" y="1441"/>
                    </a:lnTo>
                    <a:cubicBezTo>
                      <a:pt x="905" y="1619"/>
                      <a:pt x="881" y="1917"/>
                      <a:pt x="1012" y="2119"/>
                    </a:cubicBezTo>
                    <a:lnTo>
                      <a:pt x="1477" y="2822"/>
                    </a:lnTo>
                    <a:cubicBezTo>
                      <a:pt x="1381" y="2989"/>
                      <a:pt x="1322" y="3155"/>
                      <a:pt x="1262" y="3310"/>
                    </a:cubicBezTo>
                    <a:lnTo>
                      <a:pt x="453" y="3477"/>
                    </a:lnTo>
                    <a:cubicBezTo>
                      <a:pt x="191" y="3524"/>
                      <a:pt x="0" y="3763"/>
                      <a:pt x="0" y="4013"/>
                    </a:cubicBezTo>
                    <a:lnTo>
                      <a:pt x="0" y="4525"/>
                    </a:lnTo>
                    <a:cubicBezTo>
                      <a:pt x="0" y="4775"/>
                      <a:pt x="179" y="5013"/>
                      <a:pt x="453" y="5060"/>
                    </a:cubicBezTo>
                    <a:lnTo>
                      <a:pt x="1262" y="5215"/>
                    </a:lnTo>
                    <a:cubicBezTo>
                      <a:pt x="1322" y="5382"/>
                      <a:pt x="1381" y="5560"/>
                      <a:pt x="1477" y="5715"/>
                    </a:cubicBezTo>
                    <a:lnTo>
                      <a:pt x="1012" y="6406"/>
                    </a:lnTo>
                    <a:cubicBezTo>
                      <a:pt x="869" y="6632"/>
                      <a:pt x="893" y="6918"/>
                      <a:pt x="1084" y="7096"/>
                    </a:cubicBezTo>
                    <a:lnTo>
                      <a:pt x="1441" y="7453"/>
                    </a:lnTo>
                    <a:cubicBezTo>
                      <a:pt x="1544" y="7557"/>
                      <a:pt x="1687" y="7608"/>
                      <a:pt x="1830" y="7608"/>
                    </a:cubicBezTo>
                    <a:cubicBezTo>
                      <a:pt x="1935" y="7608"/>
                      <a:pt x="2041" y="7580"/>
                      <a:pt x="2132" y="7525"/>
                    </a:cubicBezTo>
                    <a:lnTo>
                      <a:pt x="2834" y="7061"/>
                    </a:lnTo>
                    <a:cubicBezTo>
                      <a:pt x="2989" y="7156"/>
                      <a:pt x="3155" y="7215"/>
                      <a:pt x="3322" y="7275"/>
                    </a:cubicBezTo>
                    <a:lnTo>
                      <a:pt x="3489" y="8096"/>
                    </a:lnTo>
                    <a:cubicBezTo>
                      <a:pt x="3525" y="8346"/>
                      <a:pt x="3763" y="8537"/>
                      <a:pt x="4025" y="8537"/>
                    </a:cubicBezTo>
                    <a:lnTo>
                      <a:pt x="4525" y="8537"/>
                    </a:lnTo>
                    <a:cubicBezTo>
                      <a:pt x="4775" y="8537"/>
                      <a:pt x="5013" y="8358"/>
                      <a:pt x="5060" y="8096"/>
                    </a:cubicBezTo>
                    <a:lnTo>
                      <a:pt x="5227" y="7275"/>
                    </a:lnTo>
                    <a:cubicBezTo>
                      <a:pt x="5358" y="7227"/>
                      <a:pt x="5489" y="7180"/>
                      <a:pt x="5632" y="7120"/>
                    </a:cubicBezTo>
                    <a:cubicBezTo>
                      <a:pt x="5692" y="7084"/>
                      <a:pt x="5727" y="6977"/>
                      <a:pt x="5692" y="6894"/>
                    </a:cubicBezTo>
                    <a:cubicBezTo>
                      <a:pt x="5655" y="6821"/>
                      <a:pt x="5584" y="6790"/>
                      <a:pt x="5515" y="6790"/>
                    </a:cubicBezTo>
                    <a:cubicBezTo>
                      <a:pt x="5494" y="6790"/>
                      <a:pt x="5473" y="6793"/>
                      <a:pt x="5453" y="6799"/>
                    </a:cubicBezTo>
                    <a:cubicBezTo>
                      <a:pt x="5299" y="6870"/>
                      <a:pt x="5156" y="6918"/>
                      <a:pt x="5001" y="6965"/>
                    </a:cubicBezTo>
                    <a:cubicBezTo>
                      <a:pt x="4941" y="6977"/>
                      <a:pt x="4882" y="7037"/>
                      <a:pt x="4882" y="7096"/>
                    </a:cubicBezTo>
                    <a:lnTo>
                      <a:pt x="4703" y="8025"/>
                    </a:lnTo>
                    <a:cubicBezTo>
                      <a:pt x="4691" y="8108"/>
                      <a:pt x="4596" y="8180"/>
                      <a:pt x="4513" y="8180"/>
                    </a:cubicBezTo>
                    <a:lnTo>
                      <a:pt x="4001" y="8180"/>
                    </a:lnTo>
                    <a:cubicBezTo>
                      <a:pt x="3917" y="8180"/>
                      <a:pt x="3822" y="8120"/>
                      <a:pt x="3810" y="8025"/>
                    </a:cubicBezTo>
                    <a:lnTo>
                      <a:pt x="3632" y="7096"/>
                    </a:lnTo>
                    <a:cubicBezTo>
                      <a:pt x="3620" y="7037"/>
                      <a:pt x="3572" y="6977"/>
                      <a:pt x="3513" y="6965"/>
                    </a:cubicBezTo>
                    <a:cubicBezTo>
                      <a:pt x="3310" y="6906"/>
                      <a:pt x="3096" y="6811"/>
                      <a:pt x="2905" y="6703"/>
                    </a:cubicBezTo>
                    <a:cubicBezTo>
                      <a:pt x="2876" y="6691"/>
                      <a:pt x="2843" y="6686"/>
                      <a:pt x="2812" y="6686"/>
                    </a:cubicBezTo>
                    <a:cubicBezTo>
                      <a:pt x="2780" y="6686"/>
                      <a:pt x="2751" y="6691"/>
                      <a:pt x="2727" y="6703"/>
                    </a:cubicBezTo>
                    <a:lnTo>
                      <a:pt x="1941" y="7227"/>
                    </a:lnTo>
                    <a:cubicBezTo>
                      <a:pt x="1904" y="7249"/>
                      <a:pt x="1864" y="7260"/>
                      <a:pt x="1824" y="7260"/>
                    </a:cubicBezTo>
                    <a:cubicBezTo>
                      <a:pt x="1774" y="7260"/>
                      <a:pt x="1725" y="7243"/>
                      <a:pt x="1679" y="7203"/>
                    </a:cubicBezTo>
                    <a:lnTo>
                      <a:pt x="1322" y="6846"/>
                    </a:lnTo>
                    <a:cubicBezTo>
                      <a:pt x="1262" y="6787"/>
                      <a:pt x="1250" y="6680"/>
                      <a:pt x="1298" y="6584"/>
                    </a:cubicBezTo>
                    <a:lnTo>
                      <a:pt x="1822" y="5799"/>
                    </a:lnTo>
                    <a:cubicBezTo>
                      <a:pt x="1846" y="5739"/>
                      <a:pt x="1858" y="5679"/>
                      <a:pt x="1822" y="5620"/>
                    </a:cubicBezTo>
                    <a:cubicBezTo>
                      <a:pt x="1715" y="5429"/>
                      <a:pt x="1620" y="5215"/>
                      <a:pt x="1560" y="5013"/>
                    </a:cubicBezTo>
                    <a:cubicBezTo>
                      <a:pt x="1548" y="4953"/>
                      <a:pt x="1489" y="4894"/>
                      <a:pt x="1429" y="4894"/>
                    </a:cubicBezTo>
                    <a:lnTo>
                      <a:pt x="512" y="4715"/>
                    </a:lnTo>
                    <a:cubicBezTo>
                      <a:pt x="417" y="4703"/>
                      <a:pt x="346" y="4608"/>
                      <a:pt x="346" y="4525"/>
                    </a:cubicBezTo>
                    <a:lnTo>
                      <a:pt x="346" y="4013"/>
                    </a:lnTo>
                    <a:cubicBezTo>
                      <a:pt x="346" y="3929"/>
                      <a:pt x="405" y="3834"/>
                      <a:pt x="512" y="3822"/>
                    </a:cubicBezTo>
                    <a:lnTo>
                      <a:pt x="1429" y="3643"/>
                    </a:lnTo>
                    <a:cubicBezTo>
                      <a:pt x="1489" y="3632"/>
                      <a:pt x="1548" y="3584"/>
                      <a:pt x="1560" y="3524"/>
                    </a:cubicBezTo>
                    <a:cubicBezTo>
                      <a:pt x="1620" y="3322"/>
                      <a:pt x="1715" y="3108"/>
                      <a:pt x="1822" y="2917"/>
                    </a:cubicBezTo>
                    <a:cubicBezTo>
                      <a:pt x="1846" y="2858"/>
                      <a:pt x="1846" y="2786"/>
                      <a:pt x="1822" y="2739"/>
                    </a:cubicBezTo>
                    <a:lnTo>
                      <a:pt x="1298" y="1941"/>
                    </a:lnTo>
                    <a:cubicBezTo>
                      <a:pt x="1250" y="1869"/>
                      <a:pt x="1250" y="1762"/>
                      <a:pt x="1322" y="1691"/>
                    </a:cubicBezTo>
                    <a:lnTo>
                      <a:pt x="1679" y="1334"/>
                    </a:lnTo>
                    <a:cubicBezTo>
                      <a:pt x="1714" y="1299"/>
                      <a:pt x="1765" y="1280"/>
                      <a:pt x="1820" y="1280"/>
                    </a:cubicBezTo>
                    <a:cubicBezTo>
                      <a:pt x="1859" y="1280"/>
                      <a:pt x="1901" y="1290"/>
                      <a:pt x="1941" y="1310"/>
                    </a:cubicBezTo>
                    <a:lnTo>
                      <a:pt x="2727" y="1822"/>
                    </a:lnTo>
                    <a:cubicBezTo>
                      <a:pt x="2759" y="1841"/>
                      <a:pt x="2791" y="1853"/>
                      <a:pt x="2822" y="1853"/>
                    </a:cubicBezTo>
                    <a:cubicBezTo>
                      <a:pt x="2850" y="1853"/>
                      <a:pt x="2878" y="1844"/>
                      <a:pt x="2905" y="1822"/>
                    </a:cubicBezTo>
                    <a:cubicBezTo>
                      <a:pt x="3096" y="1727"/>
                      <a:pt x="3310" y="1631"/>
                      <a:pt x="3513" y="1572"/>
                    </a:cubicBezTo>
                    <a:cubicBezTo>
                      <a:pt x="3572" y="1560"/>
                      <a:pt x="3632" y="1500"/>
                      <a:pt x="3632" y="1441"/>
                    </a:cubicBezTo>
                    <a:lnTo>
                      <a:pt x="3810" y="512"/>
                    </a:lnTo>
                    <a:cubicBezTo>
                      <a:pt x="3822" y="429"/>
                      <a:pt x="3917" y="357"/>
                      <a:pt x="4001" y="357"/>
                    </a:cubicBezTo>
                    <a:lnTo>
                      <a:pt x="4513" y="357"/>
                    </a:lnTo>
                    <a:cubicBezTo>
                      <a:pt x="4596" y="357"/>
                      <a:pt x="4691" y="417"/>
                      <a:pt x="4703" y="512"/>
                    </a:cubicBezTo>
                    <a:lnTo>
                      <a:pt x="4882" y="1441"/>
                    </a:lnTo>
                    <a:cubicBezTo>
                      <a:pt x="4894" y="1500"/>
                      <a:pt x="4941" y="1560"/>
                      <a:pt x="5001" y="1572"/>
                    </a:cubicBezTo>
                    <a:cubicBezTo>
                      <a:pt x="5215" y="1631"/>
                      <a:pt x="5418" y="1727"/>
                      <a:pt x="5608" y="1822"/>
                    </a:cubicBezTo>
                    <a:cubicBezTo>
                      <a:pt x="5638" y="1840"/>
                      <a:pt x="5674" y="1849"/>
                      <a:pt x="5706" y="1849"/>
                    </a:cubicBezTo>
                    <a:cubicBezTo>
                      <a:pt x="5739" y="1849"/>
                      <a:pt x="5769" y="1840"/>
                      <a:pt x="5787" y="1822"/>
                    </a:cubicBezTo>
                    <a:lnTo>
                      <a:pt x="6584" y="1310"/>
                    </a:lnTo>
                    <a:cubicBezTo>
                      <a:pt x="6617" y="1288"/>
                      <a:pt x="6656" y="1277"/>
                      <a:pt x="6696" y="1277"/>
                    </a:cubicBezTo>
                    <a:cubicBezTo>
                      <a:pt x="6745" y="1277"/>
                      <a:pt x="6795" y="1294"/>
                      <a:pt x="6835" y="1334"/>
                    </a:cubicBezTo>
                    <a:lnTo>
                      <a:pt x="7192" y="1691"/>
                    </a:lnTo>
                    <a:cubicBezTo>
                      <a:pt x="7251" y="1750"/>
                      <a:pt x="7263" y="1858"/>
                      <a:pt x="7216" y="1941"/>
                    </a:cubicBezTo>
                    <a:lnTo>
                      <a:pt x="6704" y="2739"/>
                    </a:lnTo>
                    <a:cubicBezTo>
                      <a:pt x="6668" y="2798"/>
                      <a:pt x="6656" y="2858"/>
                      <a:pt x="6704" y="2917"/>
                    </a:cubicBezTo>
                    <a:cubicBezTo>
                      <a:pt x="6799" y="3108"/>
                      <a:pt x="6894" y="3322"/>
                      <a:pt x="6954" y="3524"/>
                    </a:cubicBezTo>
                    <a:cubicBezTo>
                      <a:pt x="6965" y="3584"/>
                      <a:pt x="7025" y="3643"/>
                      <a:pt x="7085" y="3643"/>
                    </a:cubicBezTo>
                    <a:lnTo>
                      <a:pt x="8013" y="3822"/>
                    </a:lnTo>
                    <a:cubicBezTo>
                      <a:pt x="8097" y="3834"/>
                      <a:pt x="8168" y="3929"/>
                      <a:pt x="8168" y="4013"/>
                    </a:cubicBezTo>
                    <a:lnTo>
                      <a:pt x="8168" y="4525"/>
                    </a:lnTo>
                    <a:cubicBezTo>
                      <a:pt x="8168" y="4608"/>
                      <a:pt x="8108" y="4703"/>
                      <a:pt x="8013" y="4715"/>
                    </a:cubicBezTo>
                    <a:lnTo>
                      <a:pt x="7085" y="4894"/>
                    </a:lnTo>
                    <a:cubicBezTo>
                      <a:pt x="7025" y="4906"/>
                      <a:pt x="6965" y="4953"/>
                      <a:pt x="6954" y="5013"/>
                    </a:cubicBezTo>
                    <a:cubicBezTo>
                      <a:pt x="6906" y="5156"/>
                      <a:pt x="6846" y="5322"/>
                      <a:pt x="6787" y="5477"/>
                    </a:cubicBezTo>
                    <a:cubicBezTo>
                      <a:pt x="6739" y="5560"/>
                      <a:pt x="6787" y="5668"/>
                      <a:pt x="6882" y="5715"/>
                    </a:cubicBezTo>
                    <a:cubicBezTo>
                      <a:pt x="6903" y="5724"/>
                      <a:pt x="6926" y="5729"/>
                      <a:pt x="6949" y="5729"/>
                    </a:cubicBezTo>
                    <a:cubicBezTo>
                      <a:pt x="7016" y="5729"/>
                      <a:pt x="7085" y="5691"/>
                      <a:pt x="7120" y="5620"/>
                    </a:cubicBezTo>
                    <a:cubicBezTo>
                      <a:pt x="7180" y="5489"/>
                      <a:pt x="7239" y="5358"/>
                      <a:pt x="7275" y="5215"/>
                    </a:cubicBezTo>
                    <a:lnTo>
                      <a:pt x="8097" y="5060"/>
                    </a:lnTo>
                    <a:cubicBezTo>
                      <a:pt x="8347" y="5013"/>
                      <a:pt x="8549" y="4775"/>
                      <a:pt x="8549" y="4525"/>
                    </a:cubicBezTo>
                    <a:lnTo>
                      <a:pt x="8549" y="4013"/>
                    </a:lnTo>
                    <a:cubicBezTo>
                      <a:pt x="8549" y="3763"/>
                      <a:pt x="8370" y="3524"/>
                      <a:pt x="8097" y="3477"/>
                    </a:cubicBezTo>
                    <a:lnTo>
                      <a:pt x="7275" y="3310"/>
                    </a:lnTo>
                    <a:cubicBezTo>
                      <a:pt x="7216" y="3155"/>
                      <a:pt x="7156" y="2977"/>
                      <a:pt x="7073" y="2822"/>
                    </a:cubicBezTo>
                    <a:lnTo>
                      <a:pt x="7537" y="2119"/>
                    </a:lnTo>
                    <a:cubicBezTo>
                      <a:pt x="7680" y="1905"/>
                      <a:pt x="7656" y="1619"/>
                      <a:pt x="7454" y="1441"/>
                    </a:cubicBezTo>
                    <a:lnTo>
                      <a:pt x="7096" y="1084"/>
                    </a:lnTo>
                    <a:cubicBezTo>
                      <a:pt x="6992" y="980"/>
                      <a:pt x="6848" y="924"/>
                      <a:pt x="6705" y="924"/>
                    </a:cubicBezTo>
                    <a:cubicBezTo>
                      <a:pt x="6603" y="924"/>
                      <a:pt x="6502" y="953"/>
                      <a:pt x="6418" y="1012"/>
                    </a:cubicBezTo>
                    <a:lnTo>
                      <a:pt x="5715" y="1465"/>
                    </a:lnTo>
                    <a:cubicBezTo>
                      <a:pt x="5549" y="1381"/>
                      <a:pt x="5394" y="1322"/>
                      <a:pt x="5227" y="1262"/>
                    </a:cubicBezTo>
                    <a:lnTo>
                      <a:pt x="5060" y="441"/>
                    </a:lnTo>
                    <a:cubicBezTo>
                      <a:pt x="5013" y="191"/>
                      <a:pt x="4775" y="0"/>
                      <a:pt x="45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72" name="Google Shape;11821;p57">
                <a:extLst>
                  <a:ext uri="{FF2B5EF4-FFF2-40B4-BE49-F238E27FC236}">
                    <a16:creationId xmlns:a16="http://schemas.microsoft.com/office/drawing/2014/main" id="{CFBF0DC1-3843-4888-905F-23E460C3FD5C}"/>
                  </a:ext>
                </a:extLst>
              </p:cNvPr>
              <p:cNvSpPr/>
              <p:nvPr/>
            </p:nvSpPr>
            <p:spPr>
              <a:xfrm>
                <a:off x="3184798" y="3878883"/>
                <a:ext cx="109550" cy="9401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954" extrusionOk="0">
                    <a:moveTo>
                      <a:pt x="1465" y="1"/>
                    </a:moveTo>
                    <a:cubicBezTo>
                      <a:pt x="941" y="1"/>
                      <a:pt x="453" y="191"/>
                      <a:pt x="72" y="561"/>
                    </a:cubicBezTo>
                    <a:cubicBezTo>
                      <a:pt x="0" y="632"/>
                      <a:pt x="0" y="739"/>
                      <a:pt x="72" y="811"/>
                    </a:cubicBezTo>
                    <a:cubicBezTo>
                      <a:pt x="113" y="852"/>
                      <a:pt x="158" y="873"/>
                      <a:pt x="203" y="873"/>
                    </a:cubicBezTo>
                    <a:cubicBezTo>
                      <a:pt x="247" y="873"/>
                      <a:pt x="292" y="852"/>
                      <a:pt x="334" y="811"/>
                    </a:cubicBezTo>
                    <a:cubicBezTo>
                      <a:pt x="631" y="513"/>
                      <a:pt x="1024" y="358"/>
                      <a:pt x="1465" y="358"/>
                    </a:cubicBezTo>
                    <a:cubicBezTo>
                      <a:pt x="2358" y="358"/>
                      <a:pt x="3084" y="1084"/>
                      <a:pt x="3084" y="1977"/>
                    </a:cubicBezTo>
                    <a:cubicBezTo>
                      <a:pt x="3084" y="2227"/>
                      <a:pt x="3024" y="2477"/>
                      <a:pt x="2905" y="2716"/>
                    </a:cubicBezTo>
                    <a:cubicBezTo>
                      <a:pt x="2846" y="2799"/>
                      <a:pt x="2894" y="2894"/>
                      <a:pt x="2977" y="2942"/>
                    </a:cubicBezTo>
                    <a:cubicBezTo>
                      <a:pt x="3013" y="2954"/>
                      <a:pt x="3036" y="2954"/>
                      <a:pt x="3048" y="2954"/>
                    </a:cubicBezTo>
                    <a:cubicBezTo>
                      <a:pt x="3108" y="2954"/>
                      <a:pt x="3167" y="2930"/>
                      <a:pt x="3215" y="2870"/>
                    </a:cubicBezTo>
                    <a:cubicBezTo>
                      <a:pt x="3370" y="2585"/>
                      <a:pt x="3441" y="2287"/>
                      <a:pt x="3441" y="1977"/>
                    </a:cubicBezTo>
                    <a:cubicBezTo>
                      <a:pt x="3441" y="894"/>
                      <a:pt x="2560" y="1"/>
                      <a:pt x="14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73" name="Google Shape;11822;p57">
                <a:extLst>
                  <a:ext uri="{FF2B5EF4-FFF2-40B4-BE49-F238E27FC236}">
                    <a16:creationId xmlns:a16="http://schemas.microsoft.com/office/drawing/2014/main" id="{A86EC71C-BBAE-4FB4-8AFE-B9E5DB86A1C4}"/>
                  </a:ext>
                </a:extLst>
              </p:cNvPr>
              <p:cNvSpPr/>
              <p:nvPr/>
            </p:nvSpPr>
            <p:spPr>
              <a:xfrm>
                <a:off x="3168120" y="3917331"/>
                <a:ext cx="102707" cy="87016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34" extrusionOk="0">
                    <a:moveTo>
                      <a:pt x="277" y="0"/>
                    </a:moveTo>
                    <a:cubicBezTo>
                      <a:pt x="203" y="0"/>
                      <a:pt x="136" y="38"/>
                      <a:pt x="108" y="115"/>
                    </a:cubicBezTo>
                    <a:cubicBezTo>
                      <a:pt x="36" y="317"/>
                      <a:pt x="0" y="531"/>
                      <a:pt x="0" y="758"/>
                    </a:cubicBezTo>
                    <a:cubicBezTo>
                      <a:pt x="0" y="1841"/>
                      <a:pt x="881" y="2734"/>
                      <a:pt x="1977" y="2734"/>
                    </a:cubicBezTo>
                    <a:cubicBezTo>
                      <a:pt x="2394" y="2734"/>
                      <a:pt x="2798" y="2603"/>
                      <a:pt x="3144" y="2365"/>
                    </a:cubicBezTo>
                    <a:cubicBezTo>
                      <a:pt x="3215" y="2305"/>
                      <a:pt x="3227" y="2198"/>
                      <a:pt x="3191" y="2127"/>
                    </a:cubicBezTo>
                    <a:cubicBezTo>
                      <a:pt x="3162" y="2075"/>
                      <a:pt x="3106" y="2051"/>
                      <a:pt x="3050" y="2051"/>
                    </a:cubicBezTo>
                    <a:cubicBezTo>
                      <a:pt x="3015" y="2051"/>
                      <a:pt x="2981" y="2061"/>
                      <a:pt x="2953" y="2079"/>
                    </a:cubicBezTo>
                    <a:cubicBezTo>
                      <a:pt x="2667" y="2282"/>
                      <a:pt x="2334" y="2389"/>
                      <a:pt x="2001" y="2389"/>
                    </a:cubicBezTo>
                    <a:cubicBezTo>
                      <a:pt x="1108" y="2389"/>
                      <a:pt x="370" y="1662"/>
                      <a:pt x="370" y="769"/>
                    </a:cubicBezTo>
                    <a:cubicBezTo>
                      <a:pt x="370" y="591"/>
                      <a:pt x="405" y="412"/>
                      <a:pt x="465" y="246"/>
                    </a:cubicBezTo>
                    <a:cubicBezTo>
                      <a:pt x="465" y="138"/>
                      <a:pt x="417" y="43"/>
                      <a:pt x="334" y="7"/>
                    </a:cubicBezTo>
                    <a:cubicBezTo>
                      <a:pt x="315" y="3"/>
                      <a:pt x="296" y="0"/>
                      <a:pt x="2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74" name="Google Shape;11823;p57">
                <a:extLst>
                  <a:ext uri="{FF2B5EF4-FFF2-40B4-BE49-F238E27FC236}">
                    <a16:creationId xmlns:a16="http://schemas.microsoft.com/office/drawing/2014/main" id="{FD39164F-BC13-4B92-BB60-8705BCE0B548}"/>
                  </a:ext>
                </a:extLst>
              </p:cNvPr>
              <p:cNvSpPr/>
              <p:nvPr/>
            </p:nvSpPr>
            <p:spPr>
              <a:xfrm>
                <a:off x="3264749" y="3976275"/>
                <a:ext cx="183836" cy="183836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5776" extrusionOk="0">
                    <a:moveTo>
                      <a:pt x="2739" y="1"/>
                    </a:moveTo>
                    <a:cubicBezTo>
                      <a:pt x="2548" y="1"/>
                      <a:pt x="2370" y="156"/>
                      <a:pt x="2322" y="346"/>
                    </a:cubicBezTo>
                    <a:lnTo>
                      <a:pt x="2215" y="846"/>
                    </a:lnTo>
                    <a:cubicBezTo>
                      <a:pt x="2132" y="882"/>
                      <a:pt x="2036" y="930"/>
                      <a:pt x="1953" y="953"/>
                    </a:cubicBezTo>
                    <a:lnTo>
                      <a:pt x="1525" y="668"/>
                    </a:lnTo>
                    <a:cubicBezTo>
                      <a:pt x="1454" y="627"/>
                      <a:pt x="1372" y="606"/>
                      <a:pt x="1291" y="606"/>
                    </a:cubicBezTo>
                    <a:cubicBezTo>
                      <a:pt x="1181" y="606"/>
                      <a:pt x="1071" y="645"/>
                      <a:pt x="989" y="727"/>
                    </a:cubicBezTo>
                    <a:lnTo>
                      <a:pt x="751" y="965"/>
                    </a:lnTo>
                    <a:cubicBezTo>
                      <a:pt x="620" y="1108"/>
                      <a:pt x="584" y="1322"/>
                      <a:pt x="691" y="1501"/>
                    </a:cubicBezTo>
                    <a:lnTo>
                      <a:pt x="977" y="1942"/>
                    </a:lnTo>
                    <a:cubicBezTo>
                      <a:pt x="917" y="2061"/>
                      <a:pt x="870" y="2180"/>
                      <a:pt x="822" y="2311"/>
                    </a:cubicBezTo>
                    <a:cubicBezTo>
                      <a:pt x="786" y="2394"/>
                      <a:pt x="858" y="2501"/>
                      <a:pt x="941" y="2537"/>
                    </a:cubicBezTo>
                    <a:cubicBezTo>
                      <a:pt x="954" y="2541"/>
                      <a:pt x="967" y="2542"/>
                      <a:pt x="980" y="2542"/>
                    </a:cubicBezTo>
                    <a:cubicBezTo>
                      <a:pt x="1055" y="2542"/>
                      <a:pt x="1137" y="2489"/>
                      <a:pt x="1167" y="2418"/>
                    </a:cubicBezTo>
                    <a:cubicBezTo>
                      <a:pt x="1203" y="2275"/>
                      <a:pt x="1251" y="2144"/>
                      <a:pt x="1322" y="2025"/>
                    </a:cubicBezTo>
                    <a:cubicBezTo>
                      <a:pt x="1358" y="1965"/>
                      <a:pt x="1358" y="1894"/>
                      <a:pt x="1322" y="1846"/>
                    </a:cubicBezTo>
                    <a:lnTo>
                      <a:pt x="989" y="1322"/>
                    </a:lnTo>
                    <a:cubicBezTo>
                      <a:pt x="977" y="1299"/>
                      <a:pt x="977" y="1263"/>
                      <a:pt x="1001" y="1239"/>
                    </a:cubicBezTo>
                    <a:lnTo>
                      <a:pt x="1239" y="1001"/>
                    </a:lnTo>
                    <a:cubicBezTo>
                      <a:pt x="1258" y="981"/>
                      <a:pt x="1274" y="973"/>
                      <a:pt x="1291" y="973"/>
                    </a:cubicBezTo>
                    <a:cubicBezTo>
                      <a:pt x="1304" y="973"/>
                      <a:pt x="1318" y="978"/>
                      <a:pt x="1334" y="989"/>
                    </a:cubicBezTo>
                    <a:lnTo>
                      <a:pt x="1846" y="1322"/>
                    </a:lnTo>
                    <a:cubicBezTo>
                      <a:pt x="1878" y="1342"/>
                      <a:pt x="1910" y="1354"/>
                      <a:pt x="1942" y="1354"/>
                    </a:cubicBezTo>
                    <a:cubicBezTo>
                      <a:pt x="1969" y="1354"/>
                      <a:pt x="1997" y="1345"/>
                      <a:pt x="2025" y="1322"/>
                    </a:cubicBezTo>
                    <a:cubicBezTo>
                      <a:pt x="2144" y="1251"/>
                      <a:pt x="2287" y="1203"/>
                      <a:pt x="2417" y="1156"/>
                    </a:cubicBezTo>
                    <a:cubicBezTo>
                      <a:pt x="2477" y="1144"/>
                      <a:pt x="2537" y="1084"/>
                      <a:pt x="2537" y="1025"/>
                    </a:cubicBezTo>
                    <a:lnTo>
                      <a:pt x="2656" y="418"/>
                    </a:lnTo>
                    <a:cubicBezTo>
                      <a:pt x="2656" y="382"/>
                      <a:pt x="2679" y="358"/>
                      <a:pt x="2727" y="358"/>
                    </a:cubicBezTo>
                    <a:lnTo>
                      <a:pt x="3060" y="358"/>
                    </a:lnTo>
                    <a:cubicBezTo>
                      <a:pt x="3084" y="358"/>
                      <a:pt x="3120" y="394"/>
                      <a:pt x="3132" y="418"/>
                    </a:cubicBezTo>
                    <a:lnTo>
                      <a:pt x="3251" y="1025"/>
                    </a:lnTo>
                    <a:cubicBezTo>
                      <a:pt x="3263" y="1084"/>
                      <a:pt x="3310" y="1144"/>
                      <a:pt x="3370" y="1156"/>
                    </a:cubicBezTo>
                    <a:cubicBezTo>
                      <a:pt x="3501" y="1203"/>
                      <a:pt x="3632" y="1251"/>
                      <a:pt x="3751" y="1322"/>
                    </a:cubicBezTo>
                    <a:cubicBezTo>
                      <a:pt x="3781" y="1340"/>
                      <a:pt x="3816" y="1349"/>
                      <a:pt x="3849" y="1349"/>
                    </a:cubicBezTo>
                    <a:cubicBezTo>
                      <a:pt x="3882" y="1349"/>
                      <a:pt x="3912" y="1340"/>
                      <a:pt x="3930" y="1322"/>
                    </a:cubicBezTo>
                    <a:lnTo>
                      <a:pt x="4453" y="989"/>
                    </a:lnTo>
                    <a:cubicBezTo>
                      <a:pt x="4469" y="978"/>
                      <a:pt x="4483" y="973"/>
                      <a:pt x="4497" y="973"/>
                    </a:cubicBezTo>
                    <a:cubicBezTo>
                      <a:pt x="4513" y="973"/>
                      <a:pt x="4529" y="981"/>
                      <a:pt x="4549" y="1001"/>
                    </a:cubicBezTo>
                    <a:lnTo>
                      <a:pt x="4787" y="1239"/>
                    </a:lnTo>
                    <a:cubicBezTo>
                      <a:pt x="4811" y="1263"/>
                      <a:pt x="4811" y="1299"/>
                      <a:pt x="4799" y="1322"/>
                    </a:cubicBezTo>
                    <a:lnTo>
                      <a:pt x="4453" y="1846"/>
                    </a:lnTo>
                    <a:cubicBezTo>
                      <a:pt x="4430" y="1906"/>
                      <a:pt x="4406" y="1965"/>
                      <a:pt x="4453" y="2025"/>
                    </a:cubicBezTo>
                    <a:cubicBezTo>
                      <a:pt x="4525" y="2144"/>
                      <a:pt x="4573" y="2275"/>
                      <a:pt x="4620" y="2418"/>
                    </a:cubicBezTo>
                    <a:cubicBezTo>
                      <a:pt x="4632" y="2477"/>
                      <a:pt x="4692" y="2537"/>
                      <a:pt x="4751" y="2537"/>
                    </a:cubicBezTo>
                    <a:lnTo>
                      <a:pt x="5358" y="2656"/>
                    </a:lnTo>
                    <a:cubicBezTo>
                      <a:pt x="5394" y="2656"/>
                      <a:pt x="5418" y="2680"/>
                      <a:pt x="5418" y="2727"/>
                    </a:cubicBezTo>
                    <a:lnTo>
                      <a:pt x="5418" y="3049"/>
                    </a:lnTo>
                    <a:cubicBezTo>
                      <a:pt x="5418" y="3085"/>
                      <a:pt x="5394" y="3108"/>
                      <a:pt x="5358" y="3132"/>
                    </a:cubicBezTo>
                    <a:lnTo>
                      <a:pt x="4751" y="3251"/>
                    </a:lnTo>
                    <a:cubicBezTo>
                      <a:pt x="4692" y="3263"/>
                      <a:pt x="4632" y="3311"/>
                      <a:pt x="4620" y="3370"/>
                    </a:cubicBezTo>
                    <a:cubicBezTo>
                      <a:pt x="4573" y="3501"/>
                      <a:pt x="4525" y="3632"/>
                      <a:pt x="4453" y="3751"/>
                    </a:cubicBezTo>
                    <a:cubicBezTo>
                      <a:pt x="4430" y="3811"/>
                      <a:pt x="4430" y="3882"/>
                      <a:pt x="4453" y="3930"/>
                    </a:cubicBezTo>
                    <a:lnTo>
                      <a:pt x="4799" y="4454"/>
                    </a:lnTo>
                    <a:cubicBezTo>
                      <a:pt x="4811" y="4478"/>
                      <a:pt x="4811" y="4513"/>
                      <a:pt x="4787" y="4537"/>
                    </a:cubicBezTo>
                    <a:lnTo>
                      <a:pt x="4549" y="4775"/>
                    </a:lnTo>
                    <a:cubicBezTo>
                      <a:pt x="4526" y="4798"/>
                      <a:pt x="4508" y="4806"/>
                      <a:pt x="4489" y="4806"/>
                    </a:cubicBezTo>
                    <a:cubicBezTo>
                      <a:pt x="4478" y="4806"/>
                      <a:pt x="4467" y="4803"/>
                      <a:pt x="4453" y="4799"/>
                    </a:cubicBezTo>
                    <a:lnTo>
                      <a:pt x="3930" y="4454"/>
                    </a:lnTo>
                    <a:cubicBezTo>
                      <a:pt x="3898" y="4435"/>
                      <a:pt x="3866" y="4422"/>
                      <a:pt x="3834" y="4422"/>
                    </a:cubicBezTo>
                    <a:cubicBezTo>
                      <a:pt x="3806" y="4422"/>
                      <a:pt x="3779" y="4432"/>
                      <a:pt x="3751" y="4454"/>
                    </a:cubicBezTo>
                    <a:cubicBezTo>
                      <a:pt x="3632" y="4525"/>
                      <a:pt x="3501" y="4573"/>
                      <a:pt x="3370" y="4621"/>
                    </a:cubicBezTo>
                    <a:cubicBezTo>
                      <a:pt x="3310" y="4632"/>
                      <a:pt x="3251" y="4692"/>
                      <a:pt x="3251" y="4751"/>
                    </a:cubicBezTo>
                    <a:lnTo>
                      <a:pt x="3132" y="5359"/>
                    </a:lnTo>
                    <a:cubicBezTo>
                      <a:pt x="3132" y="5394"/>
                      <a:pt x="3096" y="5418"/>
                      <a:pt x="3060" y="5418"/>
                    </a:cubicBezTo>
                    <a:lnTo>
                      <a:pt x="2727" y="5418"/>
                    </a:lnTo>
                    <a:cubicBezTo>
                      <a:pt x="2703" y="5418"/>
                      <a:pt x="2668" y="5394"/>
                      <a:pt x="2656" y="5359"/>
                    </a:cubicBezTo>
                    <a:lnTo>
                      <a:pt x="2537" y="4751"/>
                    </a:lnTo>
                    <a:cubicBezTo>
                      <a:pt x="2525" y="4692"/>
                      <a:pt x="2477" y="4632"/>
                      <a:pt x="2417" y="4621"/>
                    </a:cubicBezTo>
                    <a:cubicBezTo>
                      <a:pt x="2287" y="4573"/>
                      <a:pt x="2144" y="4525"/>
                      <a:pt x="2025" y="4454"/>
                    </a:cubicBezTo>
                    <a:cubicBezTo>
                      <a:pt x="1995" y="4436"/>
                      <a:pt x="1962" y="4427"/>
                      <a:pt x="1931" y="4427"/>
                    </a:cubicBezTo>
                    <a:cubicBezTo>
                      <a:pt x="1900" y="4427"/>
                      <a:pt x="1870" y="4436"/>
                      <a:pt x="1846" y="4454"/>
                    </a:cubicBezTo>
                    <a:lnTo>
                      <a:pt x="1334" y="4799"/>
                    </a:lnTo>
                    <a:cubicBezTo>
                      <a:pt x="1321" y="4803"/>
                      <a:pt x="1309" y="4806"/>
                      <a:pt x="1298" y="4806"/>
                    </a:cubicBezTo>
                    <a:cubicBezTo>
                      <a:pt x="1279" y="4806"/>
                      <a:pt x="1261" y="4798"/>
                      <a:pt x="1239" y="4775"/>
                    </a:cubicBezTo>
                    <a:lnTo>
                      <a:pt x="1001" y="4537"/>
                    </a:lnTo>
                    <a:cubicBezTo>
                      <a:pt x="977" y="4513"/>
                      <a:pt x="977" y="4478"/>
                      <a:pt x="989" y="4454"/>
                    </a:cubicBezTo>
                    <a:lnTo>
                      <a:pt x="1322" y="3930"/>
                    </a:lnTo>
                    <a:cubicBezTo>
                      <a:pt x="1358" y="3870"/>
                      <a:pt x="1370" y="3811"/>
                      <a:pt x="1322" y="3751"/>
                    </a:cubicBezTo>
                    <a:cubicBezTo>
                      <a:pt x="1251" y="3632"/>
                      <a:pt x="1215" y="3501"/>
                      <a:pt x="1167" y="3370"/>
                    </a:cubicBezTo>
                    <a:cubicBezTo>
                      <a:pt x="1144" y="3311"/>
                      <a:pt x="1084" y="3251"/>
                      <a:pt x="1024" y="3251"/>
                    </a:cubicBezTo>
                    <a:lnTo>
                      <a:pt x="417" y="3132"/>
                    </a:lnTo>
                    <a:cubicBezTo>
                      <a:pt x="393" y="3132"/>
                      <a:pt x="358" y="3097"/>
                      <a:pt x="358" y="3049"/>
                    </a:cubicBezTo>
                    <a:lnTo>
                      <a:pt x="358" y="2727"/>
                    </a:lnTo>
                    <a:cubicBezTo>
                      <a:pt x="358" y="2692"/>
                      <a:pt x="393" y="2668"/>
                      <a:pt x="417" y="2656"/>
                    </a:cubicBezTo>
                    <a:lnTo>
                      <a:pt x="465" y="2632"/>
                    </a:lnTo>
                    <a:cubicBezTo>
                      <a:pt x="548" y="2620"/>
                      <a:pt x="632" y="2525"/>
                      <a:pt x="596" y="2430"/>
                    </a:cubicBezTo>
                    <a:cubicBezTo>
                      <a:pt x="586" y="2352"/>
                      <a:pt x="520" y="2289"/>
                      <a:pt x="444" y="2289"/>
                    </a:cubicBezTo>
                    <a:cubicBezTo>
                      <a:pt x="428" y="2289"/>
                      <a:pt x="410" y="2292"/>
                      <a:pt x="393" y="2299"/>
                    </a:cubicBezTo>
                    <a:lnTo>
                      <a:pt x="346" y="2311"/>
                    </a:lnTo>
                    <a:cubicBezTo>
                      <a:pt x="155" y="2358"/>
                      <a:pt x="1" y="2513"/>
                      <a:pt x="1" y="2727"/>
                    </a:cubicBezTo>
                    <a:lnTo>
                      <a:pt x="1" y="3049"/>
                    </a:lnTo>
                    <a:cubicBezTo>
                      <a:pt x="1" y="3251"/>
                      <a:pt x="155" y="3430"/>
                      <a:pt x="346" y="3466"/>
                    </a:cubicBezTo>
                    <a:lnTo>
                      <a:pt x="846" y="3573"/>
                    </a:lnTo>
                    <a:cubicBezTo>
                      <a:pt x="882" y="3668"/>
                      <a:pt x="929" y="3751"/>
                      <a:pt x="953" y="3847"/>
                    </a:cubicBezTo>
                    <a:lnTo>
                      <a:pt x="679" y="4275"/>
                    </a:lnTo>
                    <a:cubicBezTo>
                      <a:pt x="572" y="4442"/>
                      <a:pt x="584" y="4656"/>
                      <a:pt x="727" y="4811"/>
                    </a:cubicBezTo>
                    <a:lnTo>
                      <a:pt x="977" y="5049"/>
                    </a:lnTo>
                    <a:cubicBezTo>
                      <a:pt x="1055" y="5127"/>
                      <a:pt x="1163" y="5172"/>
                      <a:pt x="1278" y="5172"/>
                    </a:cubicBezTo>
                    <a:cubicBezTo>
                      <a:pt x="1356" y="5172"/>
                      <a:pt x="1436" y="5152"/>
                      <a:pt x="1513" y="5109"/>
                    </a:cubicBezTo>
                    <a:lnTo>
                      <a:pt x="1941" y="4823"/>
                    </a:lnTo>
                    <a:cubicBezTo>
                      <a:pt x="2025" y="4871"/>
                      <a:pt x="2120" y="4894"/>
                      <a:pt x="2203" y="4930"/>
                    </a:cubicBezTo>
                    <a:lnTo>
                      <a:pt x="2310" y="5430"/>
                    </a:lnTo>
                    <a:cubicBezTo>
                      <a:pt x="2358" y="5633"/>
                      <a:pt x="2513" y="5775"/>
                      <a:pt x="2727" y="5775"/>
                    </a:cubicBezTo>
                    <a:lnTo>
                      <a:pt x="3060" y="5775"/>
                    </a:lnTo>
                    <a:cubicBezTo>
                      <a:pt x="3251" y="5775"/>
                      <a:pt x="3430" y="5633"/>
                      <a:pt x="3465" y="5430"/>
                    </a:cubicBezTo>
                    <a:lnTo>
                      <a:pt x="3572" y="4930"/>
                    </a:lnTo>
                    <a:cubicBezTo>
                      <a:pt x="3668" y="4894"/>
                      <a:pt x="3751" y="4859"/>
                      <a:pt x="3846" y="4823"/>
                    </a:cubicBezTo>
                    <a:lnTo>
                      <a:pt x="4275" y="5109"/>
                    </a:lnTo>
                    <a:cubicBezTo>
                      <a:pt x="4344" y="5153"/>
                      <a:pt x="4422" y="5175"/>
                      <a:pt x="4500" y="5175"/>
                    </a:cubicBezTo>
                    <a:cubicBezTo>
                      <a:pt x="4610" y="5175"/>
                      <a:pt x="4720" y="5132"/>
                      <a:pt x="4811" y="5049"/>
                    </a:cubicBezTo>
                    <a:lnTo>
                      <a:pt x="5049" y="4811"/>
                    </a:lnTo>
                    <a:cubicBezTo>
                      <a:pt x="5180" y="4680"/>
                      <a:pt x="5215" y="4454"/>
                      <a:pt x="5108" y="4275"/>
                    </a:cubicBezTo>
                    <a:lnTo>
                      <a:pt x="4823" y="3847"/>
                    </a:lnTo>
                    <a:cubicBezTo>
                      <a:pt x="4870" y="3751"/>
                      <a:pt x="4894" y="3668"/>
                      <a:pt x="4930" y="3573"/>
                    </a:cubicBezTo>
                    <a:lnTo>
                      <a:pt x="5442" y="3466"/>
                    </a:lnTo>
                    <a:cubicBezTo>
                      <a:pt x="5632" y="3430"/>
                      <a:pt x="5775" y="3263"/>
                      <a:pt x="5775" y="3049"/>
                    </a:cubicBezTo>
                    <a:lnTo>
                      <a:pt x="5775" y="2727"/>
                    </a:lnTo>
                    <a:cubicBezTo>
                      <a:pt x="5775" y="2513"/>
                      <a:pt x="5644" y="2358"/>
                      <a:pt x="5454" y="2311"/>
                    </a:cubicBezTo>
                    <a:lnTo>
                      <a:pt x="4942" y="2204"/>
                    </a:lnTo>
                    <a:cubicBezTo>
                      <a:pt x="4918" y="2120"/>
                      <a:pt x="4870" y="2025"/>
                      <a:pt x="4846" y="1942"/>
                    </a:cubicBezTo>
                    <a:lnTo>
                      <a:pt x="5120" y="1501"/>
                    </a:lnTo>
                    <a:cubicBezTo>
                      <a:pt x="5227" y="1346"/>
                      <a:pt x="5215" y="1120"/>
                      <a:pt x="5061" y="965"/>
                    </a:cubicBezTo>
                    <a:lnTo>
                      <a:pt x="4823" y="727"/>
                    </a:lnTo>
                    <a:cubicBezTo>
                      <a:pt x="4745" y="650"/>
                      <a:pt x="4634" y="610"/>
                      <a:pt x="4520" y="610"/>
                    </a:cubicBezTo>
                    <a:cubicBezTo>
                      <a:pt x="4441" y="610"/>
                      <a:pt x="4360" y="629"/>
                      <a:pt x="4287" y="668"/>
                    </a:cubicBezTo>
                    <a:lnTo>
                      <a:pt x="3858" y="953"/>
                    </a:lnTo>
                    <a:cubicBezTo>
                      <a:pt x="3763" y="906"/>
                      <a:pt x="3680" y="882"/>
                      <a:pt x="3596" y="846"/>
                    </a:cubicBezTo>
                    <a:lnTo>
                      <a:pt x="3489" y="346"/>
                    </a:lnTo>
                    <a:cubicBezTo>
                      <a:pt x="3441" y="156"/>
                      <a:pt x="3275" y="1"/>
                      <a:pt x="30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75" name="Google Shape;11824;p57">
                <a:extLst>
                  <a:ext uri="{FF2B5EF4-FFF2-40B4-BE49-F238E27FC236}">
                    <a16:creationId xmlns:a16="http://schemas.microsoft.com/office/drawing/2014/main" id="{91E2DA3D-768B-4A17-99CD-57BC04B28710}"/>
                  </a:ext>
                </a:extLst>
              </p:cNvPr>
              <p:cNvSpPr/>
              <p:nvPr/>
            </p:nvSpPr>
            <p:spPr>
              <a:xfrm>
                <a:off x="3326526" y="4036907"/>
                <a:ext cx="62541" cy="62573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966" extrusionOk="0">
                    <a:moveTo>
                      <a:pt x="977" y="1"/>
                    </a:moveTo>
                    <a:cubicBezTo>
                      <a:pt x="441" y="1"/>
                      <a:pt x="0" y="453"/>
                      <a:pt x="0" y="989"/>
                    </a:cubicBezTo>
                    <a:cubicBezTo>
                      <a:pt x="0" y="1525"/>
                      <a:pt x="441" y="1965"/>
                      <a:pt x="977" y="1965"/>
                    </a:cubicBezTo>
                    <a:cubicBezTo>
                      <a:pt x="1203" y="1965"/>
                      <a:pt x="1417" y="1894"/>
                      <a:pt x="1572" y="1763"/>
                    </a:cubicBezTo>
                    <a:cubicBezTo>
                      <a:pt x="1655" y="1703"/>
                      <a:pt x="1667" y="1596"/>
                      <a:pt x="1608" y="1501"/>
                    </a:cubicBezTo>
                    <a:cubicBezTo>
                      <a:pt x="1574" y="1461"/>
                      <a:pt x="1525" y="1439"/>
                      <a:pt x="1473" y="1439"/>
                    </a:cubicBezTo>
                    <a:cubicBezTo>
                      <a:pt x="1434" y="1439"/>
                      <a:pt x="1394" y="1452"/>
                      <a:pt x="1358" y="1477"/>
                    </a:cubicBezTo>
                    <a:cubicBezTo>
                      <a:pt x="1250" y="1561"/>
                      <a:pt x="1119" y="1608"/>
                      <a:pt x="965" y="1608"/>
                    </a:cubicBezTo>
                    <a:cubicBezTo>
                      <a:pt x="619" y="1608"/>
                      <a:pt x="346" y="1322"/>
                      <a:pt x="346" y="977"/>
                    </a:cubicBezTo>
                    <a:cubicBezTo>
                      <a:pt x="346" y="644"/>
                      <a:pt x="619" y="358"/>
                      <a:pt x="977" y="358"/>
                    </a:cubicBezTo>
                    <a:cubicBezTo>
                      <a:pt x="1322" y="358"/>
                      <a:pt x="1608" y="644"/>
                      <a:pt x="1608" y="989"/>
                    </a:cubicBezTo>
                    <a:cubicBezTo>
                      <a:pt x="1608" y="1084"/>
                      <a:pt x="1679" y="1168"/>
                      <a:pt x="1786" y="1168"/>
                    </a:cubicBezTo>
                    <a:cubicBezTo>
                      <a:pt x="1893" y="1168"/>
                      <a:pt x="1965" y="1084"/>
                      <a:pt x="1965" y="989"/>
                    </a:cubicBezTo>
                    <a:cubicBezTo>
                      <a:pt x="1965" y="453"/>
                      <a:pt x="1512" y="1"/>
                      <a:pt x="9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76" name="Google Shape;11825;p57">
                <a:extLst>
                  <a:ext uri="{FF2B5EF4-FFF2-40B4-BE49-F238E27FC236}">
                    <a16:creationId xmlns:a16="http://schemas.microsoft.com/office/drawing/2014/main" id="{A8D1A633-C1BC-478D-9F98-7A428BF342CE}"/>
                  </a:ext>
                </a:extLst>
              </p:cNvPr>
              <p:cNvSpPr/>
              <p:nvPr/>
            </p:nvSpPr>
            <p:spPr>
              <a:xfrm>
                <a:off x="3196542" y="3907687"/>
                <a:ext cx="68238" cy="68238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2144" extrusionOk="0">
                    <a:moveTo>
                      <a:pt x="1072" y="358"/>
                    </a:moveTo>
                    <a:cubicBezTo>
                      <a:pt x="1477" y="358"/>
                      <a:pt x="1786" y="680"/>
                      <a:pt x="1786" y="1072"/>
                    </a:cubicBezTo>
                    <a:cubicBezTo>
                      <a:pt x="1786" y="1477"/>
                      <a:pt x="1465" y="1787"/>
                      <a:pt x="1072" y="1787"/>
                    </a:cubicBezTo>
                    <a:cubicBezTo>
                      <a:pt x="691" y="1787"/>
                      <a:pt x="358" y="1453"/>
                      <a:pt x="358" y="1072"/>
                    </a:cubicBezTo>
                    <a:cubicBezTo>
                      <a:pt x="358" y="668"/>
                      <a:pt x="691" y="358"/>
                      <a:pt x="1072" y="358"/>
                    </a:cubicBezTo>
                    <a:close/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44"/>
                      <a:pt x="1072" y="2144"/>
                    </a:cubicBezTo>
                    <a:cubicBezTo>
                      <a:pt x="1667" y="2144"/>
                      <a:pt x="2144" y="1656"/>
                      <a:pt x="2144" y="1072"/>
                    </a:cubicBezTo>
                    <a:cubicBezTo>
                      <a:pt x="2144" y="477"/>
                      <a:pt x="1667" y="1"/>
                      <a:pt x="10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50" name="组合 1449">
            <a:extLst>
              <a:ext uri="{FF2B5EF4-FFF2-40B4-BE49-F238E27FC236}">
                <a16:creationId xmlns:a16="http://schemas.microsoft.com/office/drawing/2014/main" id="{9A5CE6E9-F1AC-453E-B8A6-B3BA4A8DA282}"/>
              </a:ext>
            </a:extLst>
          </p:cNvPr>
          <p:cNvGrpSpPr/>
          <p:nvPr/>
        </p:nvGrpSpPr>
        <p:grpSpPr>
          <a:xfrm>
            <a:off x="10423597" y="1353105"/>
            <a:ext cx="441392" cy="4281770"/>
            <a:chOff x="10199608" y="1394973"/>
            <a:chExt cx="495193" cy="4803678"/>
          </a:xfrm>
        </p:grpSpPr>
        <p:grpSp>
          <p:nvGrpSpPr>
            <p:cNvPr id="782" name="Google Shape;11231;p57">
              <a:extLst>
                <a:ext uri="{FF2B5EF4-FFF2-40B4-BE49-F238E27FC236}">
                  <a16:creationId xmlns:a16="http://schemas.microsoft.com/office/drawing/2014/main" id="{1BBD08A4-F65C-4B8C-BDEC-F2E8BE2789B7}"/>
                </a:ext>
              </a:extLst>
            </p:cNvPr>
            <p:cNvGrpSpPr/>
            <p:nvPr/>
          </p:nvGrpSpPr>
          <p:grpSpPr>
            <a:xfrm>
              <a:off x="10229165" y="1394973"/>
              <a:ext cx="436079" cy="480256"/>
              <a:chOff x="7562766" y="1514864"/>
              <a:chExt cx="327059" cy="360192"/>
            </a:xfrm>
            <a:solidFill>
              <a:schemeClr val="tx1"/>
            </a:solidFill>
          </p:grpSpPr>
          <p:sp>
            <p:nvSpPr>
              <p:cNvPr id="783" name="Google Shape;11232;p57">
                <a:extLst>
                  <a:ext uri="{FF2B5EF4-FFF2-40B4-BE49-F238E27FC236}">
                    <a16:creationId xmlns:a16="http://schemas.microsoft.com/office/drawing/2014/main" id="{AB6EF53C-EAA6-4337-9776-CB5728A97ABD}"/>
                  </a:ext>
                </a:extLst>
              </p:cNvPr>
              <p:cNvSpPr/>
              <p:nvPr/>
            </p:nvSpPr>
            <p:spPr>
              <a:xfrm>
                <a:off x="7662418" y="1600289"/>
                <a:ext cx="127724" cy="165248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5192" extrusionOk="0">
                    <a:moveTo>
                      <a:pt x="2001" y="334"/>
                    </a:moveTo>
                    <a:cubicBezTo>
                      <a:pt x="2298" y="334"/>
                      <a:pt x="2548" y="513"/>
                      <a:pt x="2656" y="763"/>
                    </a:cubicBezTo>
                    <a:cubicBezTo>
                      <a:pt x="2679" y="846"/>
                      <a:pt x="2715" y="941"/>
                      <a:pt x="2715" y="1049"/>
                    </a:cubicBezTo>
                    <a:lnTo>
                      <a:pt x="2715" y="1227"/>
                    </a:lnTo>
                    <a:cubicBezTo>
                      <a:pt x="2441" y="1132"/>
                      <a:pt x="2322" y="846"/>
                      <a:pt x="2322" y="834"/>
                    </a:cubicBezTo>
                    <a:cubicBezTo>
                      <a:pt x="2298" y="775"/>
                      <a:pt x="2251" y="727"/>
                      <a:pt x="2179" y="727"/>
                    </a:cubicBezTo>
                    <a:cubicBezTo>
                      <a:pt x="2120" y="727"/>
                      <a:pt x="2060" y="763"/>
                      <a:pt x="2013" y="822"/>
                    </a:cubicBezTo>
                    <a:cubicBezTo>
                      <a:pt x="2013" y="822"/>
                      <a:pt x="1822" y="1180"/>
                      <a:pt x="1286" y="1239"/>
                    </a:cubicBezTo>
                    <a:lnTo>
                      <a:pt x="1286" y="1025"/>
                    </a:lnTo>
                    <a:cubicBezTo>
                      <a:pt x="1298" y="941"/>
                      <a:pt x="1310" y="846"/>
                      <a:pt x="1346" y="763"/>
                    </a:cubicBezTo>
                    <a:cubicBezTo>
                      <a:pt x="1453" y="513"/>
                      <a:pt x="1703" y="334"/>
                      <a:pt x="2001" y="334"/>
                    </a:cubicBezTo>
                    <a:close/>
                    <a:moveTo>
                      <a:pt x="2167" y="1180"/>
                    </a:moveTo>
                    <a:cubicBezTo>
                      <a:pt x="2263" y="1322"/>
                      <a:pt x="2465" y="1501"/>
                      <a:pt x="2727" y="1549"/>
                    </a:cubicBezTo>
                    <a:lnTo>
                      <a:pt x="2727" y="1775"/>
                    </a:lnTo>
                    <a:cubicBezTo>
                      <a:pt x="2727" y="2156"/>
                      <a:pt x="2429" y="2465"/>
                      <a:pt x="2048" y="2489"/>
                    </a:cubicBezTo>
                    <a:lnTo>
                      <a:pt x="1989" y="2489"/>
                    </a:lnTo>
                    <a:cubicBezTo>
                      <a:pt x="1596" y="2489"/>
                      <a:pt x="1298" y="2180"/>
                      <a:pt x="1298" y="1787"/>
                    </a:cubicBezTo>
                    <a:lnTo>
                      <a:pt x="1298" y="1561"/>
                    </a:lnTo>
                    <a:cubicBezTo>
                      <a:pt x="1727" y="1525"/>
                      <a:pt x="2001" y="1346"/>
                      <a:pt x="2167" y="1180"/>
                    </a:cubicBezTo>
                    <a:close/>
                    <a:moveTo>
                      <a:pt x="2215" y="2846"/>
                    </a:moveTo>
                    <a:lnTo>
                      <a:pt x="2132" y="3025"/>
                    </a:lnTo>
                    <a:lnTo>
                      <a:pt x="1906" y="3025"/>
                    </a:lnTo>
                    <a:lnTo>
                      <a:pt x="1810" y="2846"/>
                    </a:lnTo>
                    <a:close/>
                    <a:moveTo>
                      <a:pt x="2084" y="3347"/>
                    </a:moveTo>
                    <a:lnTo>
                      <a:pt x="2287" y="4180"/>
                    </a:lnTo>
                    <a:lnTo>
                      <a:pt x="2013" y="4442"/>
                    </a:lnTo>
                    <a:lnTo>
                      <a:pt x="1751" y="4180"/>
                    </a:lnTo>
                    <a:lnTo>
                      <a:pt x="1929" y="3347"/>
                    </a:lnTo>
                    <a:close/>
                    <a:moveTo>
                      <a:pt x="2572" y="2918"/>
                    </a:moveTo>
                    <a:cubicBezTo>
                      <a:pt x="2810" y="2989"/>
                      <a:pt x="3025" y="3120"/>
                      <a:pt x="3215" y="3311"/>
                    </a:cubicBezTo>
                    <a:cubicBezTo>
                      <a:pt x="3549" y="3620"/>
                      <a:pt x="3727" y="4025"/>
                      <a:pt x="3727" y="4442"/>
                    </a:cubicBezTo>
                    <a:lnTo>
                      <a:pt x="3668" y="4859"/>
                    </a:lnTo>
                    <a:lnTo>
                      <a:pt x="334" y="4859"/>
                    </a:lnTo>
                    <a:lnTo>
                      <a:pt x="334" y="4442"/>
                    </a:lnTo>
                    <a:cubicBezTo>
                      <a:pt x="334" y="4025"/>
                      <a:pt x="513" y="3620"/>
                      <a:pt x="834" y="3311"/>
                    </a:cubicBezTo>
                    <a:cubicBezTo>
                      <a:pt x="1013" y="3132"/>
                      <a:pt x="1239" y="2989"/>
                      <a:pt x="1477" y="2918"/>
                    </a:cubicBezTo>
                    <a:lnTo>
                      <a:pt x="1632" y="3204"/>
                    </a:lnTo>
                    <a:lnTo>
                      <a:pt x="1405" y="4192"/>
                    </a:lnTo>
                    <a:cubicBezTo>
                      <a:pt x="1394" y="4251"/>
                      <a:pt x="1405" y="4311"/>
                      <a:pt x="1453" y="4359"/>
                    </a:cubicBezTo>
                    <a:lnTo>
                      <a:pt x="1906" y="4775"/>
                    </a:lnTo>
                    <a:cubicBezTo>
                      <a:pt x="1941" y="4811"/>
                      <a:pt x="1989" y="4823"/>
                      <a:pt x="2025" y="4823"/>
                    </a:cubicBezTo>
                    <a:cubicBezTo>
                      <a:pt x="2072" y="4823"/>
                      <a:pt x="2096" y="4811"/>
                      <a:pt x="2144" y="4775"/>
                    </a:cubicBezTo>
                    <a:lnTo>
                      <a:pt x="2608" y="4359"/>
                    </a:lnTo>
                    <a:cubicBezTo>
                      <a:pt x="2656" y="4311"/>
                      <a:pt x="2668" y="4251"/>
                      <a:pt x="2656" y="4192"/>
                    </a:cubicBezTo>
                    <a:lnTo>
                      <a:pt x="2429" y="3204"/>
                    </a:lnTo>
                    <a:lnTo>
                      <a:pt x="2572" y="2918"/>
                    </a:lnTo>
                    <a:close/>
                    <a:moveTo>
                      <a:pt x="2001" y="1"/>
                    </a:moveTo>
                    <a:cubicBezTo>
                      <a:pt x="1417" y="1"/>
                      <a:pt x="953" y="465"/>
                      <a:pt x="953" y="1049"/>
                    </a:cubicBezTo>
                    <a:lnTo>
                      <a:pt x="953" y="1418"/>
                    </a:lnTo>
                    <a:lnTo>
                      <a:pt x="953" y="1787"/>
                    </a:lnTo>
                    <a:cubicBezTo>
                      <a:pt x="953" y="2120"/>
                      <a:pt x="1120" y="2418"/>
                      <a:pt x="1358" y="2608"/>
                    </a:cubicBezTo>
                    <a:cubicBezTo>
                      <a:pt x="572" y="2870"/>
                      <a:pt x="1" y="3608"/>
                      <a:pt x="1" y="4442"/>
                    </a:cubicBezTo>
                    <a:lnTo>
                      <a:pt x="1" y="5037"/>
                    </a:lnTo>
                    <a:cubicBezTo>
                      <a:pt x="1" y="5121"/>
                      <a:pt x="84" y="5192"/>
                      <a:pt x="167" y="5192"/>
                    </a:cubicBezTo>
                    <a:lnTo>
                      <a:pt x="3834" y="5192"/>
                    </a:lnTo>
                    <a:cubicBezTo>
                      <a:pt x="3918" y="5192"/>
                      <a:pt x="3989" y="5121"/>
                      <a:pt x="3989" y="5037"/>
                    </a:cubicBezTo>
                    <a:lnTo>
                      <a:pt x="3989" y="4442"/>
                    </a:lnTo>
                    <a:cubicBezTo>
                      <a:pt x="4013" y="3620"/>
                      <a:pt x="3430" y="2882"/>
                      <a:pt x="2644" y="2608"/>
                    </a:cubicBezTo>
                    <a:cubicBezTo>
                      <a:pt x="2882" y="2418"/>
                      <a:pt x="3037" y="2120"/>
                      <a:pt x="3037" y="1787"/>
                    </a:cubicBezTo>
                    <a:lnTo>
                      <a:pt x="3037" y="1418"/>
                    </a:lnTo>
                    <a:lnTo>
                      <a:pt x="3037" y="1049"/>
                    </a:lnTo>
                    <a:cubicBezTo>
                      <a:pt x="3037" y="465"/>
                      <a:pt x="2584" y="1"/>
                      <a:pt x="200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84" name="Google Shape;11233;p57">
                <a:extLst>
                  <a:ext uri="{FF2B5EF4-FFF2-40B4-BE49-F238E27FC236}">
                    <a16:creationId xmlns:a16="http://schemas.microsoft.com/office/drawing/2014/main" id="{D964F0C6-1730-4322-B45D-A60E912E0D98}"/>
                  </a:ext>
                </a:extLst>
              </p:cNvPr>
              <p:cNvSpPr/>
              <p:nvPr/>
            </p:nvSpPr>
            <p:spPr>
              <a:xfrm>
                <a:off x="7599527" y="1548951"/>
                <a:ext cx="258853" cy="154841"/>
              </a:xfrm>
              <a:custGeom>
                <a:avLst/>
                <a:gdLst/>
                <a:ahLst/>
                <a:cxnLst/>
                <a:rect l="l" t="t" r="r" b="b"/>
                <a:pathLst>
                  <a:path w="8133" h="4865" extrusionOk="0">
                    <a:moveTo>
                      <a:pt x="3974" y="1"/>
                    </a:moveTo>
                    <a:cubicBezTo>
                      <a:pt x="3947" y="1"/>
                      <a:pt x="3923" y="7"/>
                      <a:pt x="3905" y="18"/>
                    </a:cubicBezTo>
                    <a:cubicBezTo>
                      <a:pt x="3882" y="42"/>
                      <a:pt x="1798" y="1269"/>
                      <a:pt x="238" y="1269"/>
                    </a:cubicBezTo>
                    <a:cubicBezTo>
                      <a:pt x="167" y="1269"/>
                      <a:pt x="95" y="1328"/>
                      <a:pt x="72" y="1411"/>
                    </a:cubicBezTo>
                    <a:cubicBezTo>
                      <a:pt x="72" y="1423"/>
                      <a:pt x="0" y="1912"/>
                      <a:pt x="0" y="2662"/>
                    </a:cubicBezTo>
                    <a:cubicBezTo>
                      <a:pt x="0" y="2745"/>
                      <a:pt x="72" y="2816"/>
                      <a:pt x="167" y="2816"/>
                    </a:cubicBezTo>
                    <a:cubicBezTo>
                      <a:pt x="250" y="2816"/>
                      <a:pt x="333" y="2745"/>
                      <a:pt x="333" y="2662"/>
                    </a:cubicBezTo>
                    <a:cubicBezTo>
                      <a:pt x="333" y="2162"/>
                      <a:pt x="357" y="1781"/>
                      <a:pt x="393" y="1590"/>
                    </a:cubicBezTo>
                    <a:cubicBezTo>
                      <a:pt x="1060" y="1554"/>
                      <a:pt x="1857" y="1352"/>
                      <a:pt x="2786" y="947"/>
                    </a:cubicBezTo>
                    <a:cubicBezTo>
                      <a:pt x="3346" y="697"/>
                      <a:pt x="3798" y="459"/>
                      <a:pt x="3977" y="352"/>
                    </a:cubicBezTo>
                    <a:cubicBezTo>
                      <a:pt x="4155" y="459"/>
                      <a:pt x="4596" y="697"/>
                      <a:pt x="5167" y="947"/>
                    </a:cubicBezTo>
                    <a:cubicBezTo>
                      <a:pt x="6084" y="1352"/>
                      <a:pt x="6894" y="1566"/>
                      <a:pt x="7561" y="1590"/>
                    </a:cubicBezTo>
                    <a:cubicBezTo>
                      <a:pt x="7608" y="2007"/>
                      <a:pt x="7715" y="3281"/>
                      <a:pt x="7394" y="4662"/>
                    </a:cubicBezTo>
                    <a:cubicBezTo>
                      <a:pt x="7382" y="4757"/>
                      <a:pt x="7430" y="4840"/>
                      <a:pt x="7513" y="4864"/>
                    </a:cubicBezTo>
                    <a:lnTo>
                      <a:pt x="7549" y="4864"/>
                    </a:lnTo>
                    <a:cubicBezTo>
                      <a:pt x="7620" y="4864"/>
                      <a:pt x="7692" y="4805"/>
                      <a:pt x="7715" y="4721"/>
                    </a:cubicBezTo>
                    <a:cubicBezTo>
                      <a:pt x="8132" y="3007"/>
                      <a:pt x="7894" y="1483"/>
                      <a:pt x="7894" y="1411"/>
                    </a:cubicBezTo>
                    <a:cubicBezTo>
                      <a:pt x="7870" y="1328"/>
                      <a:pt x="7799" y="1269"/>
                      <a:pt x="7727" y="1269"/>
                    </a:cubicBezTo>
                    <a:cubicBezTo>
                      <a:pt x="6168" y="1269"/>
                      <a:pt x="4096" y="42"/>
                      <a:pt x="4060" y="18"/>
                    </a:cubicBezTo>
                    <a:cubicBezTo>
                      <a:pt x="4030" y="7"/>
                      <a:pt x="4001" y="1"/>
                      <a:pt x="39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85" name="Google Shape;11234;p57">
                <a:extLst>
                  <a:ext uri="{FF2B5EF4-FFF2-40B4-BE49-F238E27FC236}">
                    <a16:creationId xmlns:a16="http://schemas.microsoft.com/office/drawing/2014/main" id="{03F95BF1-D3CC-4DBF-B0E9-8F5AE0D1F6B4}"/>
                  </a:ext>
                </a:extLst>
              </p:cNvPr>
              <p:cNvSpPr/>
              <p:nvPr/>
            </p:nvSpPr>
            <p:spPr>
              <a:xfrm>
                <a:off x="7599909" y="1648380"/>
                <a:ext cx="242175" cy="19067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5991" extrusionOk="0">
                    <a:moveTo>
                      <a:pt x="185" y="1"/>
                    </a:moveTo>
                    <a:cubicBezTo>
                      <a:pt x="179" y="1"/>
                      <a:pt x="173" y="1"/>
                      <a:pt x="167" y="2"/>
                    </a:cubicBezTo>
                    <a:cubicBezTo>
                      <a:pt x="71" y="2"/>
                      <a:pt x="0" y="97"/>
                      <a:pt x="12" y="181"/>
                    </a:cubicBezTo>
                    <a:cubicBezTo>
                      <a:pt x="95" y="1419"/>
                      <a:pt x="369" y="2502"/>
                      <a:pt x="869" y="3419"/>
                    </a:cubicBezTo>
                    <a:cubicBezTo>
                      <a:pt x="1536" y="4669"/>
                      <a:pt x="2560" y="5526"/>
                      <a:pt x="3929" y="5979"/>
                    </a:cubicBezTo>
                    <a:cubicBezTo>
                      <a:pt x="3941" y="5979"/>
                      <a:pt x="3965" y="5991"/>
                      <a:pt x="3989" y="5991"/>
                    </a:cubicBezTo>
                    <a:cubicBezTo>
                      <a:pt x="4001" y="5991"/>
                      <a:pt x="4024" y="5991"/>
                      <a:pt x="4048" y="5979"/>
                    </a:cubicBezTo>
                    <a:cubicBezTo>
                      <a:pt x="4941" y="5681"/>
                      <a:pt x="5691" y="5217"/>
                      <a:pt x="6287" y="4574"/>
                    </a:cubicBezTo>
                    <a:cubicBezTo>
                      <a:pt x="6882" y="3931"/>
                      <a:pt x="7322" y="3133"/>
                      <a:pt x="7608" y="2181"/>
                    </a:cubicBezTo>
                    <a:cubicBezTo>
                      <a:pt x="7608" y="2097"/>
                      <a:pt x="7560" y="2002"/>
                      <a:pt x="7477" y="1966"/>
                    </a:cubicBezTo>
                    <a:cubicBezTo>
                      <a:pt x="7463" y="1963"/>
                      <a:pt x="7448" y="1961"/>
                      <a:pt x="7434" y="1961"/>
                    </a:cubicBezTo>
                    <a:cubicBezTo>
                      <a:pt x="7358" y="1961"/>
                      <a:pt x="7293" y="2013"/>
                      <a:pt x="7263" y="2074"/>
                    </a:cubicBezTo>
                    <a:cubicBezTo>
                      <a:pt x="7001" y="2990"/>
                      <a:pt x="6560" y="3741"/>
                      <a:pt x="6013" y="4336"/>
                    </a:cubicBezTo>
                    <a:cubicBezTo>
                      <a:pt x="5465" y="4919"/>
                      <a:pt x="4774" y="5348"/>
                      <a:pt x="3977" y="5634"/>
                    </a:cubicBezTo>
                    <a:cubicBezTo>
                      <a:pt x="2727" y="5205"/>
                      <a:pt x="1774" y="4395"/>
                      <a:pt x="1143" y="3252"/>
                    </a:cubicBezTo>
                    <a:cubicBezTo>
                      <a:pt x="691" y="2383"/>
                      <a:pt x="417" y="1347"/>
                      <a:pt x="345" y="157"/>
                    </a:cubicBezTo>
                    <a:cubicBezTo>
                      <a:pt x="345" y="68"/>
                      <a:pt x="263" y="1"/>
                      <a:pt x="18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86" name="Google Shape;11235;p57">
                <a:extLst>
                  <a:ext uri="{FF2B5EF4-FFF2-40B4-BE49-F238E27FC236}">
                    <a16:creationId xmlns:a16="http://schemas.microsoft.com/office/drawing/2014/main" id="{BC20C4EA-C702-4278-B585-2EF5525BA8AA}"/>
                  </a:ext>
                </a:extLst>
              </p:cNvPr>
              <p:cNvSpPr/>
              <p:nvPr/>
            </p:nvSpPr>
            <p:spPr>
              <a:xfrm>
                <a:off x="7562766" y="1514864"/>
                <a:ext cx="327059" cy="360192"/>
              </a:xfrm>
              <a:custGeom>
                <a:avLst/>
                <a:gdLst/>
                <a:ahLst/>
                <a:cxnLst/>
                <a:rect l="l" t="t" r="r" b="b"/>
                <a:pathLst>
                  <a:path w="10276" h="11317" extrusionOk="0">
                    <a:moveTo>
                      <a:pt x="5132" y="363"/>
                    </a:moveTo>
                    <a:cubicBezTo>
                      <a:pt x="5334" y="482"/>
                      <a:pt x="5906" y="792"/>
                      <a:pt x="6644" y="1125"/>
                    </a:cubicBezTo>
                    <a:cubicBezTo>
                      <a:pt x="7823" y="1625"/>
                      <a:pt x="8835" y="1899"/>
                      <a:pt x="9668" y="1923"/>
                    </a:cubicBezTo>
                    <a:cubicBezTo>
                      <a:pt x="9728" y="2375"/>
                      <a:pt x="9882" y="3947"/>
                      <a:pt x="9501" y="5673"/>
                    </a:cubicBezTo>
                    <a:cubicBezTo>
                      <a:pt x="9251" y="6888"/>
                      <a:pt x="8823" y="7912"/>
                      <a:pt x="8192" y="8757"/>
                    </a:cubicBezTo>
                    <a:cubicBezTo>
                      <a:pt x="7442" y="9781"/>
                      <a:pt x="6406" y="10531"/>
                      <a:pt x="5132" y="10972"/>
                    </a:cubicBezTo>
                    <a:cubicBezTo>
                      <a:pt x="3846" y="10543"/>
                      <a:pt x="2822" y="9805"/>
                      <a:pt x="2060" y="8769"/>
                    </a:cubicBezTo>
                    <a:cubicBezTo>
                      <a:pt x="1453" y="7936"/>
                      <a:pt x="1012" y="6900"/>
                      <a:pt x="750" y="5709"/>
                    </a:cubicBezTo>
                    <a:cubicBezTo>
                      <a:pt x="393" y="3983"/>
                      <a:pt x="536" y="2387"/>
                      <a:pt x="596" y="1923"/>
                    </a:cubicBezTo>
                    <a:cubicBezTo>
                      <a:pt x="1429" y="1899"/>
                      <a:pt x="2453" y="1625"/>
                      <a:pt x="3608" y="1125"/>
                    </a:cubicBezTo>
                    <a:cubicBezTo>
                      <a:pt x="4346" y="816"/>
                      <a:pt x="4917" y="482"/>
                      <a:pt x="5132" y="363"/>
                    </a:cubicBezTo>
                    <a:close/>
                    <a:moveTo>
                      <a:pt x="5129" y="0"/>
                    </a:moveTo>
                    <a:cubicBezTo>
                      <a:pt x="5102" y="0"/>
                      <a:pt x="5078" y="6"/>
                      <a:pt x="5060" y="18"/>
                    </a:cubicBezTo>
                    <a:cubicBezTo>
                      <a:pt x="5025" y="42"/>
                      <a:pt x="2417" y="1589"/>
                      <a:pt x="453" y="1589"/>
                    </a:cubicBezTo>
                    <a:cubicBezTo>
                      <a:pt x="381" y="1589"/>
                      <a:pt x="310" y="1649"/>
                      <a:pt x="298" y="1720"/>
                    </a:cubicBezTo>
                    <a:cubicBezTo>
                      <a:pt x="274" y="1792"/>
                      <a:pt x="0" y="3637"/>
                      <a:pt x="441" y="5757"/>
                    </a:cubicBezTo>
                    <a:cubicBezTo>
                      <a:pt x="691" y="7007"/>
                      <a:pt x="1155" y="8078"/>
                      <a:pt x="1810" y="8948"/>
                    </a:cubicBezTo>
                    <a:cubicBezTo>
                      <a:pt x="2620" y="10055"/>
                      <a:pt x="3727" y="10841"/>
                      <a:pt x="5096" y="11305"/>
                    </a:cubicBezTo>
                    <a:cubicBezTo>
                      <a:pt x="5120" y="11305"/>
                      <a:pt x="5132" y="11317"/>
                      <a:pt x="5156" y="11317"/>
                    </a:cubicBezTo>
                    <a:cubicBezTo>
                      <a:pt x="5179" y="11317"/>
                      <a:pt x="5191" y="11317"/>
                      <a:pt x="5215" y="11305"/>
                    </a:cubicBezTo>
                    <a:cubicBezTo>
                      <a:pt x="6584" y="10841"/>
                      <a:pt x="7692" y="10055"/>
                      <a:pt x="8513" y="8948"/>
                    </a:cubicBezTo>
                    <a:cubicBezTo>
                      <a:pt x="9144" y="8078"/>
                      <a:pt x="9609" y="6983"/>
                      <a:pt x="9882" y="5757"/>
                    </a:cubicBezTo>
                    <a:cubicBezTo>
                      <a:pt x="10275" y="3637"/>
                      <a:pt x="10001" y="1792"/>
                      <a:pt x="9978" y="1720"/>
                    </a:cubicBezTo>
                    <a:cubicBezTo>
                      <a:pt x="9966" y="1649"/>
                      <a:pt x="9894" y="1589"/>
                      <a:pt x="9823" y="1589"/>
                    </a:cubicBezTo>
                    <a:cubicBezTo>
                      <a:pt x="7858" y="1589"/>
                      <a:pt x="5251" y="42"/>
                      <a:pt x="5215" y="18"/>
                    </a:cubicBezTo>
                    <a:cubicBezTo>
                      <a:pt x="5185" y="6"/>
                      <a:pt x="5156" y="0"/>
                      <a:pt x="51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16" name="Google Shape;11365;p57">
              <a:extLst>
                <a:ext uri="{FF2B5EF4-FFF2-40B4-BE49-F238E27FC236}">
                  <a16:creationId xmlns:a16="http://schemas.microsoft.com/office/drawing/2014/main" id="{C5D3DE45-3B58-4B69-81E3-E85DB509F906}"/>
                </a:ext>
              </a:extLst>
            </p:cNvPr>
            <p:cNvGrpSpPr/>
            <p:nvPr/>
          </p:nvGrpSpPr>
          <p:grpSpPr>
            <a:xfrm>
              <a:off x="10206440" y="2138162"/>
              <a:ext cx="481529" cy="482039"/>
              <a:chOff x="7538896" y="1970156"/>
              <a:chExt cx="361147" cy="361529"/>
            </a:xfrm>
            <a:solidFill>
              <a:schemeClr val="tx1"/>
            </a:solidFill>
          </p:grpSpPr>
          <p:sp>
            <p:nvSpPr>
              <p:cNvPr id="917" name="Google Shape;11366;p57">
                <a:extLst>
                  <a:ext uri="{FF2B5EF4-FFF2-40B4-BE49-F238E27FC236}">
                    <a16:creationId xmlns:a16="http://schemas.microsoft.com/office/drawing/2014/main" id="{CDED8014-91E7-44A6-ACFF-7159DE4FF9E7}"/>
                  </a:ext>
                </a:extLst>
              </p:cNvPr>
              <p:cNvSpPr/>
              <p:nvPr/>
            </p:nvSpPr>
            <p:spPr>
              <a:xfrm>
                <a:off x="7538896" y="1970156"/>
                <a:ext cx="361147" cy="361529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11359" extrusionOk="0">
                    <a:moveTo>
                      <a:pt x="8918" y="584"/>
                    </a:moveTo>
                    <a:lnTo>
                      <a:pt x="9477" y="1155"/>
                    </a:lnTo>
                    <a:lnTo>
                      <a:pt x="9632" y="1298"/>
                    </a:lnTo>
                    <a:lnTo>
                      <a:pt x="10239" y="1905"/>
                    </a:lnTo>
                    <a:lnTo>
                      <a:pt x="10704" y="2370"/>
                    </a:lnTo>
                    <a:lnTo>
                      <a:pt x="8918" y="2370"/>
                    </a:lnTo>
                    <a:lnTo>
                      <a:pt x="8918" y="584"/>
                    </a:lnTo>
                    <a:close/>
                    <a:moveTo>
                      <a:pt x="2631" y="4644"/>
                    </a:moveTo>
                    <a:cubicBezTo>
                      <a:pt x="3322" y="4644"/>
                      <a:pt x="3882" y="5215"/>
                      <a:pt x="3882" y="5894"/>
                    </a:cubicBezTo>
                    <a:lnTo>
                      <a:pt x="3882" y="6192"/>
                    </a:lnTo>
                    <a:lnTo>
                      <a:pt x="3810" y="6192"/>
                    </a:lnTo>
                    <a:cubicBezTo>
                      <a:pt x="3429" y="6108"/>
                      <a:pt x="3310" y="5596"/>
                      <a:pt x="3286" y="5596"/>
                    </a:cubicBezTo>
                    <a:cubicBezTo>
                      <a:pt x="3274" y="5525"/>
                      <a:pt x="3215" y="5477"/>
                      <a:pt x="3155" y="5465"/>
                    </a:cubicBezTo>
                    <a:cubicBezTo>
                      <a:pt x="3143" y="5463"/>
                      <a:pt x="3132" y="5462"/>
                      <a:pt x="3121" y="5462"/>
                    </a:cubicBezTo>
                    <a:cubicBezTo>
                      <a:pt x="3064" y="5462"/>
                      <a:pt x="3016" y="5487"/>
                      <a:pt x="2977" y="5537"/>
                    </a:cubicBezTo>
                    <a:cubicBezTo>
                      <a:pt x="2477" y="6156"/>
                      <a:pt x="1429" y="6156"/>
                      <a:pt x="1417" y="6156"/>
                    </a:cubicBezTo>
                    <a:lnTo>
                      <a:pt x="1298" y="6156"/>
                    </a:lnTo>
                    <a:lnTo>
                      <a:pt x="1286" y="6168"/>
                    </a:lnTo>
                    <a:lnTo>
                      <a:pt x="1262" y="6180"/>
                    </a:lnTo>
                    <a:lnTo>
                      <a:pt x="1262" y="5894"/>
                    </a:lnTo>
                    <a:cubicBezTo>
                      <a:pt x="1262" y="5215"/>
                      <a:pt x="1834" y="4644"/>
                      <a:pt x="2512" y="4644"/>
                    </a:cubicBezTo>
                    <a:close/>
                    <a:moveTo>
                      <a:pt x="1238" y="6644"/>
                    </a:moveTo>
                    <a:lnTo>
                      <a:pt x="1238" y="7192"/>
                    </a:lnTo>
                    <a:cubicBezTo>
                      <a:pt x="1107" y="7180"/>
                      <a:pt x="1000" y="7061"/>
                      <a:pt x="1000" y="6930"/>
                    </a:cubicBezTo>
                    <a:cubicBezTo>
                      <a:pt x="1000" y="6846"/>
                      <a:pt x="1024" y="6775"/>
                      <a:pt x="1084" y="6715"/>
                    </a:cubicBezTo>
                    <a:cubicBezTo>
                      <a:pt x="1143" y="6715"/>
                      <a:pt x="1191" y="6692"/>
                      <a:pt x="1226" y="6644"/>
                    </a:cubicBezTo>
                    <a:close/>
                    <a:moveTo>
                      <a:pt x="3929" y="6656"/>
                    </a:moveTo>
                    <a:cubicBezTo>
                      <a:pt x="3965" y="6680"/>
                      <a:pt x="4001" y="6715"/>
                      <a:pt x="4048" y="6715"/>
                    </a:cubicBezTo>
                    <a:cubicBezTo>
                      <a:pt x="4108" y="6763"/>
                      <a:pt x="4132" y="6835"/>
                      <a:pt x="4132" y="6918"/>
                    </a:cubicBezTo>
                    <a:cubicBezTo>
                      <a:pt x="4155" y="7061"/>
                      <a:pt x="4048" y="7180"/>
                      <a:pt x="3917" y="7192"/>
                    </a:cubicBezTo>
                    <a:lnTo>
                      <a:pt x="3917" y="6656"/>
                    </a:lnTo>
                    <a:close/>
                    <a:moveTo>
                      <a:pt x="3036" y="5942"/>
                    </a:moveTo>
                    <a:cubicBezTo>
                      <a:pt x="3120" y="6132"/>
                      <a:pt x="3286" y="6358"/>
                      <a:pt x="3572" y="6465"/>
                    </a:cubicBezTo>
                    <a:lnTo>
                      <a:pt x="3572" y="7227"/>
                    </a:lnTo>
                    <a:cubicBezTo>
                      <a:pt x="3560" y="7704"/>
                      <a:pt x="3167" y="8085"/>
                      <a:pt x="2691" y="8085"/>
                    </a:cubicBezTo>
                    <a:lnTo>
                      <a:pt x="2477" y="8085"/>
                    </a:lnTo>
                    <a:cubicBezTo>
                      <a:pt x="2000" y="8085"/>
                      <a:pt x="1607" y="7692"/>
                      <a:pt x="1607" y="7227"/>
                    </a:cubicBezTo>
                    <a:lnTo>
                      <a:pt x="1607" y="6501"/>
                    </a:lnTo>
                    <a:cubicBezTo>
                      <a:pt x="1917" y="6477"/>
                      <a:pt x="2572" y="6370"/>
                      <a:pt x="3036" y="5942"/>
                    </a:cubicBezTo>
                    <a:close/>
                    <a:moveTo>
                      <a:pt x="2917" y="8418"/>
                    </a:moveTo>
                    <a:lnTo>
                      <a:pt x="2917" y="8656"/>
                    </a:lnTo>
                    <a:lnTo>
                      <a:pt x="2917" y="8668"/>
                    </a:lnTo>
                    <a:lnTo>
                      <a:pt x="2572" y="9025"/>
                    </a:lnTo>
                    <a:lnTo>
                      <a:pt x="2250" y="8692"/>
                    </a:lnTo>
                    <a:lnTo>
                      <a:pt x="2250" y="8418"/>
                    </a:lnTo>
                    <a:cubicBezTo>
                      <a:pt x="2322" y="8430"/>
                      <a:pt x="2393" y="8430"/>
                      <a:pt x="2477" y="8430"/>
                    </a:cubicBezTo>
                    <a:lnTo>
                      <a:pt x="2691" y="8430"/>
                    </a:lnTo>
                    <a:cubicBezTo>
                      <a:pt x="2774" y="8430"/>
                      <a:pt x="2846" y="8418"/>
                      <a:pt x="2917" y="8418"/>
                    </a:cubicBezTo>
                    <a:close/>
                    <a:moveTo>
                      <a:pt x="8561" y="346"/>
                    </a:moveTo>
                    <a:lnTo>
                      <a:pt x="8561" y="2560"/>
                    </a:lnTo>
                    <a:cubicBezTo>
                      <a:pt x="8561" y="2667"/>
                      <a:pt x="8632" y="2739"/>
                      <a:pt x="8739" y="2739"/>
                    </a:cubicBezTo>
                    <a:lnTo>
                      <a:pt x="10954" y="2739"/>
                    </a:lnTo>
                    <a:lnTo>
                      <a:pt x="10954" y="10954"/>
                    </a:lnTo>
                    <a:lnTo>
                      <a:pt x="5167" y="10954"/>
                    </a:lnTo>
                    <a:lnTo>
                      <a:pt x="5167" y="10263"/>
                    </a:lnTo>
                    <a:cubicBezTo>
                      <a:pt x="5167" y="9454"/>
                      <a:pt x="4608" y="9049"/>
                      <a:pt x="4310" y="8954"/>
                    </a:cubicBezTo>
                    <a:lnTo>
                      <a:pt x="3274" y="8537"/>
                    </a:lnTo>
                    <a:lnTo>
                      <a:pt x="3274" y="8311"/>
                    </a:lnTo>
                    <a:cubicBezTo>
                      <a:pt x="3560" y="8156"/>
                      <a:pt x="3786" y="7894"/>
                      <a:pt x="3870" y="7561"/>
                    </a:cubicBezTo>
                    <a:cubicBezTo>
                      <a:pt x="4215" y="7561"/>
                      <a:pt x="4489" y="7287"/>
                      <a:pt x="4489" y="6930"/>
                    </a:cubicBezTo>
                    <a:cubicBezTo>
                      <a:pt x="4489" y="6715"/>
                      <a:pt x="4394" y="6525"/>
                      <a:pt x="4239" y="6418"/>
                    </a:cubicBezTo>
                    <a:lnTo>
                      <a:pt x="4239" y="5942"/>
                    </a:lnTo>
                    <a:cubicBezTo>
                      <a:pt x="4239" y="5108"/>
                      <a:pt x="3620" y="4429"/>
                      <a:pt x="2810" y="4346"/>
                    </a:cubicBezTo>
                    <a:lnTo>
                      <a:pt x="2810" y="346"/>
                    </a:lnTo>
                    <a:close/>
                    <a:moveTo>
                      <a:pt x="2679" y="0"/>
                    </a:moveTo>
                    <a:cubicBezTo>
                      <a:pt x="2572" y="0"/>
                      <a:pt x="2500" y="72"/>
                      <a:pt x="2500" y="179"/>
                    </a:cubicBezTo>
                    <a:lnTo>
                      <a:pt x="2500" y="4358"/>
                    </a:lnTo>
                    <a:cubicBezTo>
                      <a:pt x="1643" y="4394"/>
                      <a:pt x="953" y="5108"/>
                      <a:pt x="953" y="5965"/>
                    </a:cubicBezTo>
                    <a:lnTo>
                      <a:pt x="953" y="6442"/>
                    </a:lnTo>
                    <a:cubicBezTo>
                      <a:pt x="786" y="6561"/>
                      <a:pt x="691" y="6739"/>
                      <a:pt x="691" y="6954"/>
                    </a:cubicBezTo>
                    <a:cubicBezTo>
                      <a:pt x="691" y="7299"/>
                      <a:pt x="965" y="7597"/>
                      <a:pt x="1322" y="7597"/>
                    </a:cubicBezTo>
                    <a:cubicBezTo>
                      <a:pt x="1417" y="7918"/>
                      <a:pt x="1643" y="8192"/>
                      <a:pt x="1917" y="8335"/>
                    </a:cubicBezTo>
                    <a:lnTo>
                      <a:pt x="1917" y="8561"/>
                    </a:lnTo>
                    <a:lnTo>
                      <a:pt x="845" y="8978"/>
                    </a:lnTo>
                    <a:cubicBezTo>
                      <a:pt x="548" y="9085"/>
                      <a:pt x="0" y="9478"/>
                      <a:pt x="0" y="10287"/>
                    </a:cubicBezTo>
                    <a:lnTo>
                      <a:pt x="0" y="11180"/>
                    </a:lnTo>
                    <a:cubicBezTo>
                      <a:pt x="0" y="11287"/>
                      <a:pt x="72" y="11359"/>
                      <a:pt x="179" y="11359"/>
                    </a:cubicBezTo>
                    <a:lnTo>
                      <a:pt x="965" y="11359"/>
                    </a:lnTo>
                    <a:cubicBezTo>
                      <a:pt x="1072" y="11359"/>
                      <a:pt x="1143" y="11287"/>
                      <a:pt x="1143" y="11180"/>
                    </a:cubicBezTo>
                    <a:cubicBezTo>
                      <a:pt x="1143" y="11073"/>
                      <a:pt x="1072" y="11002"/>
                      <a:pt x="965" y="11002"/>
                    </a:cubicBezTo>
                    <a:lnTo>
                      <a:pt x="357" y="11002"/>
                    </a:lnTo>
                    <a:lnTo>
                      <a:pt x="357" y="10263"/>
                    </a:lnTo>
                    <a:cubicBezTo>
                      <a:pt x="357" y="9513"/>
                      <a:pt x="941" y="9287"/>
                      <a:pt x="965" y="9287"/>
                    </a:cubicBezTo>
                    <a:lnTo>
                      <a:pt x="988" y="9287"/>
                    </a:lnTo>
                    <a:lnTo>
                      <a:pt x="1965" y="8906"/>
                    </a:lnTo>
                    <a:lnTo>
                      <a:pt x="1977" y="8918"/>
                    </a:lnTo>
                    <a:lnTo>
                      <a:pt x="2500" y="9430"/>
                    </a:lnTo>
                    <a:cubicBezTo>
                      <a:pt x="2536" y="9454"/>
                      <a:pt x="2572" y="9466"/>
                      <a:pt x="2619" y="9466"/>
                    </a:cubicBezTo>
                    <a:cubicBezTo>
                      <a:pt x="2667" y="9466"/>
                      <a:pt x="2715" y="9454"/>
                      <a:pt x="2739" y="9406"/>
                    </a:cubicBezTo>
                    <a:lnTo>
                      <a:pt x="3251" y="8894"/>
                    </a:lnTo>
                    <a:lnTo>
                      <a:pt x="4227" y="9275"/>
                    </a:lnTo>
                    <a:lnTo>
                      <a:pt x="4239" y="9275"/>
                    </a:lnTo>
                    <a:cubicBezTo>
                      <a:pt x="4239" y="9275"/>
                      <a:pt x="4858" y="9490"/>
                      <a:pt x="4858" y="10240"/>
                    </a:cubicBezTo>
                    <a:lnTo>
                      <a:pt x="4858" y="10954"/>
                    </a:lnTo>
                    <a:lnTo>
                      <a:pt x="1607" y="10954"/>
                    </a:lnTo>
                    <a:cubicBezTo>
                      <a:pt x="1500" y="10954"/>
                      <a:pt x="1429" y="11037"/>
                      <a:pt x="1429" y="11133"/>
                    </a:cubicBezTo>
                    <a:cubicBezTo>
                      <a:pt x="1429" y="11240"/>
                      <a:pt x="1500" y="11311"/>
                      <a:pt x="1607" y="11311"/>
                    </a:cubicBezTo>
                    <a:lnTo>
                      <a:pt x="11168" y="11311"/>
                    </a:lnTo>
                    <a:cubicBezTo>
                      <a:pt x="11263" y="11311"/>
                      <a:pt x="11347" y="11240"/>
                      <a:pt x="11347" y="11133"/>
                    </a:cubicBezTo>
                    <a:lnTo>
                      <a:pt x="11311" y="2536"/>
                    </a:lnTo>
                    <a:lnTo>
                      <a:pt x="11311" y="2501"/>
                    </a:lnTo>
                    <a:lnTo>
                      <a:pt x="11311" y="2489"/>
                    </a:lnTo>
                    <a:cubicBezTo>
                      <a:pt x="11311" y="2489"/>
                      <a:pt x="11311" y="2477"/>
                      <a:pt x="11299" y="2477"/>
                    </a:cubicBezTo>
                    <a:lnTo>
                      <a:pt x="11287" y="2465"/>
                    </a:lnTo>
                    <a:lnTo>
                      <a:pt x="11263" y="2441"/>
                    </a:lnTo>
                    <a:lnTo>
                      <a:pt x="9882" y="1060"/>
                    </a:lnTo>
                    <a:lnTo>
                      <a:pt x="8870" y="48"/>
                    </a:lnTo>
                    <a:lnTo>
                      <a:pt x="8858" y="36"/>
                    </a:lnTo>
                    <a:lnTo>
                      <a:pt x="8846" y="12"/>
                    </a:lnTo>
                    <a:cubicBezTo>
                      <a:pt x="8846" y="12"/>
                      <a:pt x="8823" y="12"/>
                      <a:pt x="88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18" name="Google Shape;11367;p57">
                <a:extLst>
                  <a:ext uri="{FF2B5EF4-FFF2-40B4-BE49-F238E27FC236}">
                    <a16:creationId xmlns:a16="http://schemas.microsoft.com/office/drawing/2014/main" id="{052EE774-5C87-474A-88C9-58AABFD97379}"/>
                  </a:ext>
                </a:extLst>
              </p:cNvPr>
              <p:cNvSpPr/>
              <p:nvPr/>
            </p:nvSpPr>
            <p:spPr>
              <a:xfrm>
                <a:off x="7685907" y="2066784"/>
                <a:ext cx="101211" cy="11394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358" extrusionOk="0">
                    <a:moveTo>
                      <a:pt x="179" y="0"/>
                    </a:moveTo>
                    <a:cubicBezTo>
                      <a:pt x="72" y="0"/>
                      <a:pt x="1" y="84"/>
                      <a:pt x="1" y="179"/>
                    </a:cubicBezTo>
                    <a:cubicBezTo>
                      <a:pt x="1" y="286"/>
                      <a:pt x="72" y="358"/>
                      <a:pt x="179" y="358"/>
                    </a:cubicBezTo>
                    <a:lnTo>
                      <a:pt x="3001" y="358"/>
                    </a:lnTo>
                    <a:cubicBezTo>
                      <a:pt x="3108" y="358"/>
                      <a:pt x="3180" y="286"/>
                      <a:pt x="3180" y="179"/>
                    </a:cubicBezTo>
                    <a:cubicBezTo>
                      <a:pt x="3180" y="84"/>
                      <a:pt x="3108" y="0"/>
                      <a:pt x="300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19" name="Google Shape;11368;p57">
                <a:extLst>
                  <a:ext uri="{FF2B5EF4-FFF2-40B4-BE49-F238E27FC236}">
                    <a16:creationId xmlns:a16="http://schemas.microsoft.com/office/drawing/2014/main" id="{3ECF0759-761D-4C87-9ED5-CBE5DEE18483}"/>
                  </a:ext>
                </a:extLst>
              </p:cNvPr>
              <p:cNvSpPr/>
              <p:nvPr/>
            </p:nvSpPr>
            <p:spPr>
              <a:xfrm>
                <a:off x="7685907" y="2106187"/>
                <a:ext cx="147075" cy="11394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358" extrusionOk="0">
                    <a:moveTo>
                      <a:pt x="179" y="1"/>
                    </a:moveTo>
                    <a:cubicBezTo>
                      <a:pt x="72" y="1"/>
                      <a:pt x="1" y="72"/>
                      <a:pt x="1" y="179"/>
                    </a:cubicBezTo>
                    <a:cubicBezTo>
                      <a:pt x="1" y="286"/>
                      <a:pt x="72" y="358"/>
                      <a:pt x="179" y="358"/>
                    </a:cubicBezTo>
                    <a:lnTo>
                      <a:pt x="4442" y="358"/>
                    </a:lnTo>
                    <a:cubicBezTo>
                      <a:pt x="4549" y="358"/>
                      <a:pt x="4620" y="286"/>
                      <a:pt x="4620" y="179"/>
                    </a:cubicBezTo>
                    <a:cubicBezTo>
                      <a:pt x="4620" y="72"/>
                      <a:pt x="4549" y="1"/>
                      <a:pt x="44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20" name="Google Shape;11369;p57">
                <a:extLst>
                  <a:ext uri="{FF2B5EF4-FFF2-40B4-BE49-F238E27FC236}">
                    <a16:creationId xmlns:a16="http://schemas.microsoft.com/office/drawing/2014/main" id="{C66B7034-FBA2-4B86-8138-2BA06EA0FF70}"/>
                  </a:ext>
                </a:extLst>
              </p:cNvPr>
              <p:cNvSpPr/>
              <p:nvPr/>
            </p:nvSpPr>
            <p:spPr>
              <a:xfrm>
                <a:off x="7685907" y="2145239"/>
                <a:ext cx="147075" cy="11394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358" extrusionOk="0">
                    <a:moveTo>
                      <a:pt x="179" y="0"/>
                    </a:moveTo>
                    <a:cubicBezTo>
                      <a:pt x="72" y="0"/>
                      <a:pt x="1" y="71"/>
                      <a:pt x="1" y="179"/>
                    </a:cubicBezTo>
                    <a:cubicBezTo>
                      <a:pt x="1" y="274"/>
                      <a:pt x="72" y="357"/>
                      <a:pt x="179" y="357"/>
                    </a:cubicBezTo>
                    <a:lnTo>
                      <a:pt x="4442" y="357"/>
                    </a:lnTo>
                    <a:cubicBezTo>
                      <a:pt x="4549" y="357"/>
                      <a:pt x="4620" y="274"/>
                      <a:pt x="4620" y="179"/>
                    </a:cubicBezTo>
                    <a:cubicBezTo>
                      <a:pt x="4620" y="83"/>
                      <a:pt x="4537" y="0"/>
                      <a:pt x="44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21" name="Google Shape;11370;p57">
                <a:extLst>
                  <a:ext uri="{FF2B5EF4-FFF2-40B4-BE49-F238E27FC236}">
                    <a16:creationId xmlns:a16="http://schemas.microsoft.com/office/drawing/2014/main" id="{18F16F11-1A8B-4682-B98B-032414F20176}"/>
                  </a:ext>
                </a:extLst>
              </p:cNvPr>
              <p:cNvSpPr/>
              <p:nvPr/>
            </p:nvSpPr>
            <p:spPr>
              <a:xfrm>
                <a:off x="7685907" y="2184260"/>
                <a:ext cx="147075" cy="11394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358" extrusionOk="0">
                    <a:moveTo>
                      <a:pt x="179" y="0"/>
                    </a:moveTo>
                    <a:cubicBezTo>
                      <a:pt x="72" y="0"/>
                      <a:pt x="1" y="84"/>
                      <a:pt x="1" y="179"/>
                    </a:cubicBezTo>
                    <a:cubicBezTo>
                      <a:pt x="1" y="286"/>
                      <a:pt x="72" y="358"/>
                      <a:pt x="179" y="358"/>
                    </a:cubicBezTo>
                    <a:lnTo>
                      <a:pt x="4442" y="358"/>
                    </a:lnTo>
                    <a:cubicBezTo>
                      <a:pt x="4549" y="358"/>
                      <a:pt x="4620" y="286"/>
                      <a:pt x="4620" y="179"/>
                    </a:cubicBezTo>
                    <a:cubicBezTo>
                      <a:pt x="4620" y="84"/>
                      <a:pt x="4537" y="0"/>
                      <a:pt x="44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22" name="Google Shape;11371;p57">
                <a:extLst>
                  <a:ext uri="{FF2B5EF4-FFF2-40B4-BE49-F238E27FC236}">
                    <a16:creationId xmlns:a16="http://schemas.microsoft.com/office/drawing/2014/main" id="{4FA18D23-F086-428A-A77D-C0B3118E2750}"/>
                  </a:ext>
                </a:extLst>
              </p:cNvPr>
              <p:cNvSpPr/>
              <p:nvPr/>
            </p:nvSpPr>
            <p:spPr>
              <a:xfrm>
                <a:off x="7685907" y="2223280"/>
                <a:ext cx="147075" cy="11394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358" extrusionOk="0">
                    <a:moveTo>
                      <a:pt x="179" y="1"/>
                    </a:moveTo>
                    <a:cubicBezTo>
                      <a:pt x="72" y="1"/>
                      <a:pt x="1" y="72"/>
                      <a:pt x="1" y="179"/>
                    </a:cubicBezTo>
                    <a:cubicBezTo>
                      <a:pt x="1" y="286"/>
                      <a:pt x="72" y="358"/>
                      <a:pt x="179" y="358"/>
                    </a:cubicBezTo>
                    <a:lnTo>
                      <a:pt x="4442" y="358"/>
                    </a:lnTo>
                    <a:cubicBezTo>
                      <a:pt x="4549" y="358"/>
                      <a:pt x="4620" y="286"/>
                      <a:pt x="4620" y="179"/>
                    </a:cubicBezTo>
                    <a:cubicBezTo>
                      <a:pt x="4620" y="84"/>
                      <a:pt x="4537" y="1"/>
                      <a:pt x="44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38" name="Google Shape;11487;p57">
              <a:extLst>
                <a:ext uri="{FF2B5EF4-FFF2-40B4-BE49-F238E27FC236}">
                  <a16:creationId xmlns:a16="http://schemas.microsoft.com/office/drawing/2014/main" id="{C4E1E89D-612D-43C1-92A4-2DB0D411D536}"/>
                </a:ext>
              </a:extLst>
            </p:cNvPr>
            <p:cNvGrpSpPr/>
            <p:nvPr/>
          </p:nvGrpSpPr>
          <p:grpSpPr>
            <a:xfrm>
              <a:off x="10209962" y="2883134"/>
              <a:ext cx="474484" cy="483056"/>
              <a:chOff x="7529411" y="2414659"/>
              <a:chExt cx="355863" cy="362292"/>
            </a:xfrm>
            <a:solidFill>
              <a:schemeClr val="tx1"/>
            </a:solidFill>
          </p:grpSpPr>
          <p:sp>
            <p:nvSpPr>
              <p:cNvPr id="1039" name="Google Shape;11488;p57">
                <a:extLst>
                  <a:ext uri="{FF2B5EF4-FFF2-40B4-BE49-F238E27FC236}">
                    <a16:creationId xmlns:a16="http://schemas.microsoft.com/office/drawing/2014/main" id="{8C285FBF-0A78-4A3E-99EF-6931A5014CC4}"/>
                  </a:ext>
                </a:extLst>
              </p:cNvPr>
              <p:cNvSpPr/>
              <p:nvPr/>
            </p:nvSpPr>
            <p:spPr>
              <a:xfrm>
                <a:off x="7687816" y="2443081"/>
                <a:ext cx="45481" cy="15946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501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55" y="322"/>
                    </a:cubicBezTo>
                    <a:cubicBezTo>
                      <a:pt x="357" y="322"/>
                      <a:pt x="893" y="357"/>
                      <a:pt x="1155" y="488"/>
                    </a:cubicBezTo>
                    <a:cubicBezTo>
                      <a:pt x="1191" y="500"/>
                      <a:pt x="1203" y="500"/>
                      <a:pt x="1227" y="500"/>
                    </a:cubicBezTo>
                    <a:cubicBezTo>
                      <a:pt x="1286" y="500"/>
                      <a:pt x="1346" y="477"/>
                      <a:pt x="1381" y="417"/>
                    </a:cubicBezTo>
                    <a:cubicBezTo>
                      <a:pt x="1429" y="346"/>
                      <a:pt x="1381" y="238"/>
                      <a:pt x="1310" y="191"/>
                    </a:cubicBezTo>
                    <a:cubicBezTo>
                      <a:pt x="917" y="0"/>
                      <a:pt x="191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0" name="Google Shape;11489;p57">
                <a:extLst>
                  <a:ext uri="{FF2B5EF4-FFF2-40B4-BE49-F238E27FC236}">
                    <a16:creationId xmlns:a16="http://schemas.microsoft.com/office/drawing/2014/main" id="{CB490CA4-DD45-42FC-922E-CA0A08387107}"/>
                  </a:ext>
                </a:extLst>
              </p:cNvPr>
              <p:cNvSpPr/>
              <p:nvPr/>
            </p:nvSpPr>
            <p:spPr>
              <a:xfrm>
                <a:off x="7648764" y="2414659"/>
                <a:ext cx="123204" cy="168654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5299" extrusionOk="0">
                    <a:moveTo>
                      <a:pt x="3013" y="322"/>
                    </a:moveTo>
                    <a:lnTo>
                      <a:pt x="3013" y="1024"/>
                    </a:lnTo>
                    <a:cubicBezTo>
                      <a:pt x="3013" y="1143"/>
                      <a:pt x="2977" y="1250"/>
                      <a:pt x="2930" y="1358"/>
                    </a:cubicBezTo>
                    <a:lnTo>
                      <a:pt x="2847" y="1512"/>
                    </a:lnTo>
                    <a:cubicBezTo>
                      <a:pt x="2835" y="1548"/>
                      <a:pt x="2835" y="1560"/>
                      <a:pt x="2835" y="1596"/>
                    </a:cubicBezTo>
                    <a:lnTo>
                      <a:pt x="2835" y="1953"/>
                    </a:lnTo>
                    <a:cubicBezTo>
                      <a:pt x="2835" y="2203"/>
                      <a:pt x="2727" y="2429"/>
                      <a:pt x="2561" y="2608"/>
                    </a:cubicBezTo>
                    <a:cubicBezTo>
                      <a:pt x="2370" y="2763"/>
                      <a:pt x="2144" y="2858"/>
                      <a:pt x="1894" y="2858"/>
                    </a:cubicBezTo>
                    <a:cubicBezTo>
                      <a:pt x="1418" y="2846"/>
                      <a:pt x="1013" y="2405"/>
                      <a:pt x="1013" y="1905"/>
                    </a:cubicBezTo>
                    <a:lnTo>
                      <a:pt x="1013" y="1596"/>
                    </a:lnTo>
                    <a:cubicBezTo>
                      <a:pt x="1013" y="1560"/>
                      <a:pt x="1013" y="1548"/>
                      <a:pt x="1001" y="1512"/>
                    </a:cubicBezTo>
                    <a:lnTo>
                      <a:pt x="894" y="1310"/>
                    </a:lnTo>
                    <a:cubicBezTo>
                      <a:pt x="846" y="1239"/>
                      <a:pt x="834" y="1143"/>
                      <a:pt x="834" y="1072"/>
                    </a:cubicBezTo>
                    <a:lnTo>
                      <a:pt x="834" y="1060"/>
                    </a:lnTo>
                    <a:cubicBezTo>
                      <a:pt x="834" y="655"/>
                      <a:pt x="1168" y="322"/>
                      <a:pt x="1561" y="322"/>
                    </a:cubicBezTo>
                    <a:close/>
                    <a:moveTo>
                      <a:pt x="2299" y="3108"/>
                    </a:moveTo>
                    <a:cubicBezTo>
                      <a:pt x="2299" y="3155"/>
                      <a:pt x="2311" y="3215"/>
                      <a:pt x="2323" y="3263"/>
                    </a:cubicBezTo>
                    <a:lnTo>
                      <a:pt x="1918" y="3679"/>
                    </a:lnTo>
                    <a:lnTo>
                      <a:pt x="1537" y="3286"/>
                    </a:lnTo>
                    <a:cubicBezTo>
                      <a:pt x="1549" y="3263"/>
                      <a:pt x="1549" y="3227"/>
                      <a:pt x="1549" y="3179"/>
                    </a:cubicBezTo>
                    <a:lnTo>
                      <a:pt x="1549" y="3108"/>
                    </a:lnTo>
                    <a:cubicBezTo>
                      <a:pt x="1656" y="3144"/>
                      <a:pt x="1763" y="3167"/>
                      <a:pt x="1882" y="3167"/>
                    </a:cubicBezTo>
                    <a:lnTo>
                      <a:pt x="1918" y="3167"/>
                    </a:lnTo>
                    <a:cubicBezTo>
                      <a:pt x="2061" y="3167"/>
                      <a:pt x="2180" y="3155"/>
                      <a:pt x="2299" y="3108"/>
                    </a:cubicBezTo>
                    <a:close/>
                    <a:moveTo>
                      <a:pt x="1584" y="0"/>
                    </a:moveTo>
                    <a:cubicBezTo>
                      <a:pt x="1001" y="0"/>
                      <a:pt x="525" y="477"/>
                      <a:pt x="525" y="1060"/>
                    </a:cubicBezTo>
                    <a:lnTo>
                      <a:pt x="525" y="1072"/>
                    </a:lnTo>
                    <a:cubicBezTo>
                      <a:pt x="525" y="1203"/>
                      <a:pt x="549" y="1334"/>
                      <a:pt x="608" y="1453"/>
                    </a:cubicBezTo>
                    <a:lnTo>
                      <a:pt x="703" y="1620"/>
                    </a:lnTo>
                    <a:lnTo>
                      <a:pt x="703" y="1893"/>
                    </a:lnTo>
                    <a:cubicBezTo>
                      <a:pt x="703" y="2322"/>
                      <a:pt x="906" y="2703"/>
                      <a:pt x="1239" y="2941"/>
                    </a:cubicBezTo>
                    <a:lnTo>
                      <a:pt x="1239" y="3179"/>
                    </a:lnTo>
                    <a:cubicBezTo>
                      <a:pt x="1239" y="3215"/>
                      <a:pt x="1227" y="3239"/>
                      <a:pt x="1192" y="3239"/>
                    </a:cubicBezTo>
                    <a:lnTo>
                      <a:pt x="513" y="3441"/>
                    </a:lnTo>
                    <a:cubicBezTo>
                      <a:pt x="215" y="3525"/>
                      <a:pt x="1" y="3798"/>
                      <a:pt x="1" y="4108"/>
                    </a:cubicBezTo>
                    <a:lnTo>
                      <a:pt x="1" y="5132"/>
                    </a:lnTo>
                    <a:cubicBezTo>
                      <a:pt x="1" y="5227"/>
                      <a:pt x="72" y="5299"/>
                      <a:pt x="168" y="5299"/>
                    </a:cubicBezTo>
                    <a:cubicBezTo>
                      <a:pt x="251" y="5299"/>
                      <a:pt x="322" y="5227"/>
                      <a:pt x="322" y="5132"/>
                    </a:cubicBezTo>
                    <a:lnTo>
                      <a:pt x="322" y="4108"/>
                    </a:lnTo>
                    <a:cubicBezTo>
                      <a:pt x="322" y="3941"/>
                      <a:pt x="430" y="3798"/>
                      <a:pt x="596" y="3751"/>
                    </a:cubicBezTo>
                    <a:lnTo>
                      <a:pt x="1275" y="3560"/>
                    </a:lnTo>
                    <a:cubicBezTo>
                      <a:pt x="1311" y="3560"/>
                      <a:pt x="1323" y="3536"/>
                      <a:pt x="1358" y="3525"/>
                    </a:cubicBezTo>
                    <a:lnTo>
                      <a:pt x="1775" y="3941"/>
                    </a:lnTo>
                    <a:lnTo>
                      <a:pt x="1775" y="5120"/>
                    </a:lnTo>
                    <a:cubicBezTo>
                      <a:pt x="1775" y="5203"/>
                      <a:pt x="1846" y="5287"/>
                      <a:pt x="1930" y="5287"/>
                    </a:cubicBezTo>
                    <a:cubicBezTo>
                      <a:pt x="2025" y="5287"/>
                      <a:pt x="2096" y="5203"/>
                      <a:pt x="2096" y="5120"/>
                    </a:cubicBezTo>
                    <a:lnTo>
                      <a:pt x="2096" y="3941"/>
                    </a:lnTo>
                    <a:lnTo>
                      <a:pt x="2525" y="3513"/>
                    </a:lnTo>
                    <a:cubicBezTo>
                      <a:pt x="2573" y="3536"/>
                      <a:pt x="2620" y="3560"/>
                      <a:pt x="2680" y="3572"/>
                    </a:cubicBezTo>
                    <a:lnTo>
                      <a:pt x="3275" y="3751"/>
                    </a:lnTo>
                    <a:cubicBezTo>
                      <a:pt x="3442" y="3798"/>
                      <a:pt x="3537" y="3941"/>
                      <a:pt x="3537" y="4108"/>
                    </a:cubicBezTo>
                    <a:lnTo>
                      <a:pt x="3537" y="5132"/>
                    </a:lnTo>
                    <a:cubicBezTo>
                      <a:pt x="3537" y="5227"/>
                      <a:pt x="3620" y="5299"/>
                      <a:pt x="3704" y="5299"/>
                    </a:cubicBezTo>
                    <a:cubicBezTo>
                      <a:pt x="3799" y="5299"/>
                      <a:pt x="3870" y="5227"/>
                      <a:pt x="3870" y="5132"/>
                    </a:cubicBezTo>
                    <a:lnTo>
                      <a:pt x="3870" y="4108"/>
                    </a:lnTo>
                    <a:cubicBezTo>
                      <a:pt x="3870" y="3822"/>
                      <a:pt x="3668" y="3536"/>
                      <a:pt x="3370" y="3465"/>
                    </a:cubicBezTo>
                    <a:lnTo>
                      <a:pt x="2775" y="3286"/>
                    </a:lnTo>
                    <a:cubicBezTo>
                      <a:pt x="2692" y="3263"/>
                      <a:pt x="2632" y="3179"/>
                      <a:pt x="2632" y="3108"/>
                    </a:cubicBezTo>
                    <a:lnTo>
                      <a:pt x="2632" y="2977"/>
                    </a:lnTo>
                    <a:cubicBezTo>
                      <a:pt x="2692" y="2929"/>
                      <a:pt x="2739" y="2882"/>
                      <a:pt x="2799" y="2846"/>
                    </a:cubicBezTo>
                    <a:cubicBezTo>
                      <a:pt x="3037" y="2608"/>
                      <a:pt x="3168" y="2286"/>
                      <a:pt x="3168" y="1953"/>
                    </a:cubicBezTo>
                    <a:lnTo>
                      <a:pt x="3168" y="1631"/>
                    </a:lnTo>
                    <a:lnTo>
                      <a:pt x="3228" y="1501"/>
                    </a:lnTo>
                    <a:cubicBezTo>
                      <a:pt x="3311" y="1358"/>
                      <a:pt x="3347" y="1191"/>
                      <a:pt x="3347" y="1024"/>
                    </a:cubicBezTo>
                    <a:lnTo>
                      <a:pt x="3347" y="167"/>
                    </a:lnTo>
                    <a:cubicBezTo>
                      <a:pt x="3347" y="72"/>
                      <a:pt x="3275" y="0"/>
                      <a:pt x="31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1" name="Google Shape;11490;p57">
                <a:extLst>
                  <a:ext uri="{FF2B5EF4-FFF2-40B4-BE49-F238E27FC236}">
                    <a16:creationId xmlns:a16="http://schemas.microsoft.com/office/drawing/2014/main" id="{B602EC4B-B16D-47F1-8558-B8022BCBA72B}"/>
                  </a:ext>
                </a:extLst>
              </p:cNvPr>
              <p:cNvSpPr/>
              <p:nvPr/>
            </p:nvSpPr>
            <p:spPr>
              <a:xfrm>
                <a:off x="7670757" y="2551072"/>
                <a:ext cx="10248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3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882"/>
                    </a:lnTo>
                    <a:cubicBezTo>
                      <a:pt x="0" y="965"/>
                      <a:pt x="72" y="1036"/>
                      <a:pt x="155" y="1036"/>
                    </a:cubicBezTo>
                    <a:cubicBezTo>
                      <a:pt x="251" y="1036"/>
                      <a:pt x="322" y="965"/>
                      <a:pt x="322" y="882"/>
                    </a:cubicBezTo>
                    <a:lnTo>
                      <a:pt x="322" y="167"/>
                    </a:lnTo>
                    <a:cubicBezTo>
                      <a:pt x="322" y="72"/>
                      <a:pt x="251" y="1"/>
                      <a:pt x="1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2" name="Google Shape;11491;p57">
                <a:extLst>
                  <a:ext uri="{FF2B5EF4-FFF2-40B4-BE49-F238E27FC236}">
                    <a16:creationId xmlns:a16="http://schemas.microsoft.com/office/drawing/2014/main" id="{2C360E2E-9FB7-4443-8596-B0F1BB3AEFFC}"/>
                  </a:ext>
                </a:extLst>
              </p:cNvPr>
              <p:cNvSpPr/>
              <p:nvPr/>
            </p:nvSpPr>
            <p:spPr>
              <a:xfrm>
                <a:off x="7738963" y="2551072"/>
                <a:ext cx="10280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037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7"/>
                    </a:cubicBezTo>
                    <a:lnTo>
                      <a:pt x="1" y="882"/>
                    </a:lnTo>
                    <a:cubicBezTo>
                      <a:pt x="1" y="965"/>
                      <a:pt x="72" y="1036"/>
                      <a:pt x="155" y="1036"/>
                    </a:cubicBezTo>
                    <a:cubicBezTo>
                      <a:pt x="251" y="1036"/>
                      <a:pt x="322" y="965"/>
                      <a:pt x="322" y="882"/>
                    </a:cubicBezTo>
                    <a:lnTo>
                      <a:pt x="322" y="167"/>
                    </a:lnTo>
                    <a:cubicBezTo>
                      <a:pt x="322" y="72"/>
                      <a:pt x="251" y="1"/>
                      <a:pt x="1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3" name="Google Shape;11492;p57">
                <a:extLst>
                  <a:ext uri="{FF2B5EF4-FFF2-40B4-BE49-F238E27FC236}">
                    <a16:creationId xmlns:a16="http://schemas.microsoft.com/office/drawing/2014/main" id="{9AF2CC1A-4AD5-40F8-8F63-994983EB56C7}"/>
                  </a:ext>
                </a:extLst>
              </p:cNvPr>
              <p:cNvSpPr/>
              <p:nvPr/>
            </p:nvSpPr>
            <p:spPr>
              <a:xfrm>
                <a:off x="7568432" y="2635956"/>
                <a:ext cx="45513" cy="15946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501" extrusionOk="0">
                    <a:moveTo>
                      <a:pt x="156" y="1"/>
                    </a:moveTo>
                    <a:cubicBezTo>
                      <a:pt x="72" y="1"/>
                      <a:pt x="1" y="72"/>
                      <a:pt x="1" y="155"/>
                    </a:cubicBezTo>
                    <a:cubicBezTo>
                      <a:pt x="1" y="251"/>
                      <a:pt x="72" y="322"/>
                      <a:pt x="156" y="322"/>
                    </a:cubicBezTo>
                    <a:cubicBezTo>
                      <a:pt x="358" y="322"/>
                      <a:pt x="894" y="358"/>
                      <a:pt x="1156" y="489"/>
                    </a:cubicBezTo>
                    <a:cubicBezTo>
                      <a:pt x="1191" y="501"/>
                      <a:pt x="1203" y="501"/>
                      <a:pt x="1227" y="501"/>
                    </a:cubicBezTo>
                    <a:cubicBezTo>
                      <a:pt x="1287" y="501"/>
                      <a:pt x="1346" y="477"/>
                      <a:pt x="1382" y="417"/>
                    </a:cubicBezTo>
                    <a:cubicBezTo>
                      <a:pt x="1430" y="334"/>
                      <a:pt x="1394" y="239"/>
                      <a:pt x="1310" y="191"/>
                    </a:cubicBezTo>
                    <a:cubicBezTo>
                      <a:pt x="918" y="1"/>
                      <a:pt x="191" y="1"/>
                      <a:pt x="1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4" name="Google Shape;11493;p57">
                <a:extLst>
                  <a:ext uri="{FF2B5EF4-FFF2-40B4-BE49-F238E27FC236}">
                    <a16:creationId xmlns:a16="http://schemas.microsoft.com/office/drawing/2014/main" id="{091D118F-7DDB-4EBB-9A63-186D5691120B}"/>
                  </a:ext>
                </a:extLst>
              </p:cNvPr>
              <p:cNvSpPr/>
              <p:nvPr/>
            </p:nvSpPr>
            <p:spPr>
              <a:xfrm>
                <a:off x="7529411" y="2607916"/>
                <a:ext cx="123172" cy="168654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5299" extrusionOk="0">
                    <a:moveTo>
                      <a:pt x="3025" y="310"/>
                    </a:moveTo>
                    <a:lnTo>
                      <a:pt x="3025" y="1013"/>
                    </a:lnTo>
                    <a:cubicBezTo>
                      <a:pt x="3025" y="1132"/>
                      <a:pt x="2989" y="1239"/>
                      <a:pt x="2953" y="1334"/>
                    </a:cubicBezTo>
                    <a:lnTo>
                      <a:pt x="2858" y="1501"/>
                    </a:lnTo>
                    <a:cubicBezTo>
                      <a:pt x="2846" y="1536"/>
                      <a:pt x="2846" y="1548"/>
                      <a:pt x="2846" y="1572"/>
                    </a:cubicBezTo>
                    <a:lnTo>
                      <a:pt x="2846" y="1929"/>
                    </a:lnTo>
                    <a:cubicBezTo>
                      <a:pt x="2834" y="2191"/>
                      <a:pt x="2727" y="2406"/>
                      <a:pt x="2560" y="2584"/>
                    </a:cubicBezTo>
                    <a:cubicBezTo>
                      <a:pt x="2392" y="2753"/>
                      <a:pt x="2170" y="2847"/>
                      <a:pt x="1945" y="2847"/>
                    </a:cubicBezTo>
                    <a:cubicBezTo>
                      <a:pt x="1932" y="2847"/>
                      <a:pt x="1919" y="2847"/>
                      <a:pt x="1905" y="2846"/>
                    </a:cubicBezTo>
                    <a:cubicBezTo>
                      <a:pt x="1429" y="2822"/>
                      <a:pt x="1024" y="2394"/>
                      <a:pt x="1024" y="1894"/>
                    </a:cubicBezTo>
                    <a:lnTo>
                      <a:pt x="1024" y="1572"/>
                    </a:lnTo>
                    <a:cubicBezTo>
                      <a:pt x="1024" y="1548"/>
                      <a:pt x="1024" y="1536"/>
                      <a:pt x="1012" y="1501"/>
                    </a:cubicBezTo>
                    <a:lnTo>
                      <a:pt x="905" y="1298"/>
                    </a:lnTo>
                    <a:cubicBezTo>
                      <a:pt x="870" y="1215"/>
                      <a:pt x="846" y="1132"/>
                      <a:pt x="846" y="1060"/>
                    </a:cubicBezTo>
                    <a:lnTo>
                      <a:pt x="846" y="1036"/>
                    </a:lnTo>
                    <a:cubicBezTo>
                      <a:pt x="846" y="643"/>
                      <a:pt x="1179" y="310"/>
                      <a:pt x="1584" y="310"/>
                    </a:cubicBezTo>
                    <a:close/>
                    <a:moveTo>
                      <a:pt x="2298" y="3096"/>
                    </a:moveTo>
                    <a:lnTo>
                      <a:pt x="2298" y="3156"/>
                    </a:lnTo>
                    <a:cubicBezTo>
                      <a:pt x="2298" y="3179"/>
                      <a:pt x="2298" y="3215"/>
                      <a:pt x="2310" y="3263"/>
                    </a:cubicBezTo>
                    <a:lnTo>
                      <a:pt x="1917" y="3656"/>
                    </a:lnTo>
                    <a:lnTo>
                      <a:pt x="1536" y="3275"/>
                    </a:lnTo>
                    <a:cubicBezTo>
                      <a:pt x="1548" y="3239"/>
                      <a:pt x="1548" y="3215"/>
                      <a:pt x="1548" y="3168"/>
                    </a:cubicBezTo>
                    <a:lnTo>
                      <a:pt x="1548" y="3096"/>
                    </a:lnTo>
                    <a:cubicBezTo>
                      <a:pt x="1655" y="3120"/>
                      <a:pt x="1763" y="3156"/>
                      <a:pt x="1882" y="3156"/>
                    </a:cubicBezTo>
                    <a:lnTo>
                      <a:pt x="1917" y="3156"/>
                    </a:lnTo>
                    <a:cubicBezTo>
                      <a:pt x="2036" y="3156"/>
                      <a:pt x="2179" y="3132"/>
                      <a:pt x="2298" y="3096"/>
                    </a:cubicBezTo>
                    <a:close/>
                    <a:moveTo>
                      <a:pt x="1584" y="1"/>
                    </a:moveTo>
                    <a:cubicBezTo>
                      <a:pt x="1001" y="1"/>
                      <a:pt x="524" y="477"/>
                      <a:pt x="524" y="1060"/>
                    </a:cubicBezTo>
                    <a:lnTo>
                      <a:pt x="524" y="1072"/>
                    </a:lnTo>
                    <a:cubicBezTo>
                      <a:pt x="524" y="1203"/>
                      <a:pt x="548" y="1334"/>
                      <a:pt x="608" y="1453"/>
                    </a:cubicBezTo>
                    <a:lnTo>
                      <a:pt x="703" y="1620"/>
                    </a:lnTo>
                    <a:lnTo>
                      <a:pt x="703" y="1894"/>
                    </a:lnTo>
                    <a:cubicBezTo>
                      <a:pt x="703" y="2322"/>
                      <a:pt x="905" y="2703"/>
                      <a:pt x="1239" y="2941"/>
                    </a:cubicBezTo>
                    <a:lnTo>
                      <a:pt x="1239" y="3179"/>
                    </a:lnTo>
                    <a:cubicBezTo>
                      <a:pt x="1239" y="3215"/>
                      <a:pt x="1227" y="3239"/>
                      <a:pt x="1191" y="3239"/>
                    </a:cubicBezTo>
                    <a:lnTo>
                      <a:pt x="512" y="3441"/>
                    </a:lnTo>
                    <a:cubicBezTo>
                      <a:pt x="215" y="3525"/>
                      <a:pt x="0" y="3799"/>
                      <a:pt x="0" y="4108"/>
                    </a:cubicBezTo>
                    <a:lnTo>
                      <a:pt x="0" y="5132"/>
                    </a:lnTo>
                    <a:cubicBezTo>
                      <a:pt x="0" y="5227"/>
                      <a:pt x="72" y="5299"/>
                      <a:pt x="167" y="5299"/>
                    </a:cubicBezTo>
                    <a:cubicBezTo>
                      <a:pt x="250" y="5299"/>
                      <a:pt x="322" y="5227"/>
                      <a:pt x="322" y="5132"/>
                    </a:cubicBezTo>
                    <a:lnTo>
                      <a:pt x="322" y="4108"/>
                    </a:lnTo>
                    <a:cubicBezTo>
                      <a:pt x="322" y="3941"/>
                      <a:pt x="429" y="3799"/>
                      <a:pt x="596" y="3751"/>
                    </a:cubicBezTo>
                    <a:lnTo>
                      <a:pt x="1274" y="3560"/>
                    </a:lnTo>
                    <a:cubicBezTo>
                      <a:pt x="1310" y="3560"/>
                      <a:pt x="1322" y="3537"/>
                      <a:pt x="1358" y="3525"/>
                    </a:cubicBezTo>
                    <a:lnTo>
                      <a:pt x="1774" y="3941"/>
                    </a:lnTo>
                    <a:lnTo>
                      <a:pt x="1774" y="5120"/>
                    </a:lnTo>
                    <a:cubicBezTo>
                      <a:pt x="1774" y="5204"/>
                      <a:pt x="1846" y="5287"/>
                      <a:pt x="1929" y="5287"/>
                    </a:cubicBezTo>
                    <a:cubicBezTo>
                      <a:pt x="2025" y="5287"/>
                      <a:pt x="2096" y="5204"/>
                      <a:pt x="2096" y="5120"/>
                    </a:cubicBezTo>
                    <a:lnTo>
                      <a:pt x="2096" y="3941"/>
                    </a:lnTo>
                    <a:lnTo>
                      <a:pt x="2513" y="3525"/>
                    </a:lnTo>
                    <a:cubicBezTo>
                      <a:pt x="2548" y="3537"/>
                      <a:pt x="2560" y="3537"/>
                      <a:pt x="2584" y="3560"/>
                    </a:cubicBezTo>
                    <a:lnTo>
                      <a:pt x="3275" y="3751"/>
                    </a:lnTo>
                    <a:cubicBezTo>
                      <a:pt x="3441" y="3799"/>
                      <a:pt x="3537" y="3941"/>
                      <a:pt x="3537" y="4108"/>
                    </a:cubicBezTo>
                    <a:lnTo>
                      <a:pt x="3537" y="5132"/>
                    </a:lnTo>
                    <a:cubicBezTo>
                      <a:pt x="3537" y="5227"/>
                      <a:pt x="3620" y="5299"/>
                      <a:pt x="3703" y="5299"/>
                    </a:cubicBezTo>
                    <a:cubicBezTo>
                      <a:pt x="3799" y="5299"/>
                      <a:pt x="3870" y="5227"/>
                      <a:pt x="3870" y="5132"/>
                    </a:cubicBezTo>
                    <a:lnTo>
                      <a:pt x="3870" y="4108"/>
                    </a:lnTo>
                    <a:cubicBezTo>
                      <a:pt x="3870" y="3810"/>
                      <a:pt x="3668" y="3537"/>
                      <a:pt x="3370" y="3453"/>
                    </a:cubicBezTo>
                    <a:lnTo>
                      <a:pt x="2679" y="3263"/>
                    </a:lnTo>
                    <a:cubicBezTo>
                      <a:pt x="2656" y="3239"/>
                      <a:pt x="2632" y="3227"/>
                      <a:pt x="2632" y="3203"/>
                    </a:cubicBezTo>
                    <a:lnTo>
                      <a:pt x="2632" y="2977"/>
                    </a:lnTo>
                    <a:cubicBezTo>
                      <a:pt x="2691" y="2929"/>
                      <a:pt x="2739" y="2882"/>
                      <a:pt x="2798" y="2846"/>
                    </a:cubicBezTo>
                    <a:cubicBezTo>
                      <a:pt x="3037" y="2608"/>
                      <a:pt x="3168" y="2287"/>
                      <a:pt x="3168" y="1953"/>
                    </a:cubicBezTo>
                    <a:lnTo>
                      <a:pt x="3168" y="1632"/>
                    </a:lnTo>
                    <a:lnTo>
                      <a:pt x="3227" y="1501"/>
                    </a:lnTo>
                    <a:cubicBezTo>
                      <a:pt x="3310" y="1358"/>
                      <a:pt x="3346" y="1191"/>
                      <a:pt x="3346" y="1024"/>
                    </a:cubicBezTo>
                    <a:lnTo>
                      <a:pt x="3346" y="167"/>
                    </a:lnTo>
                    <a:cubicBezTo>
                      <a:pt x="3346" y="72"/>
                      <a:pt x="3275" y="1"/>
                      <a:pt x="31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5" name="Google Shape;11494;p57">
                <a:extLst>
                  <a:ext uri="{FF2B5EF4-FFF2-40B4-BE49-F238E27FC236}">
                    <a16:creationId xmlns:a16="http://schemas.microsoft.com/office/drawing/2014/main" id="{7FE3CAC4-DB89-448F-A292-81CF3027F375}"/>
                  </a:ext>
                </a:extLst>
              </p:cNvPr>
              <p:cNvSpPr/>
              <p:nvPr/>
            </p:nvSpPr>
            <p:spPr>
              <a:xfrm>
                <a:off x="7551754" y="2743946"/>
                <a:ext cx="10280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037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56"/>
                    </a:cubicBezTo>
                    <a:lnTo>
                      <a:pt x="1" y="870"/>
                    </a:lnTo>
                    <a:cubicBezTo>
                      <a:pt x="1" y="965"/>
                      <a:pt x="72" y="1037"/>
                      <a:pt x="168" y="1037"/>
                    </a:cubicBezTo>
                    <a:cubicBezTo>
                      <a:pt x="251" y="1037"/>
                      <a:pt x="322" y="965"/>
                      <a:pt x="322" y="870"/>
                    </a:cubicBezTo>
                    <a:lnTo>
                      <a:pt x="322" y="156"/>
                    </a:lnTo>
                    <a:cubicBezTo>
                      <a:pt x="322" y="72"/>
                      <a:pt x="251" y="1"/>
                      <a:pt x="16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6" name="Google Shape;11495;p57">
                <a:extLst>
                  <a:ext uri="{FF2B5EF4-FFF2-40B4-BE49-F238E27FC236}">
                    <a16:creationId xmlns:a16="http://schemas.microsoft.com/office/drawing/2014/main" id="{AF450698-074B-4B46-BE55-23CEC44726B2}"/>
                  </a:ext>
                </a:extLst>
              </p:cNvPr>
              <p:cNvSpPr/>
              <p:nvPr/>
            </p:nvSpPr>
            <p:spPr>
              <a:xfrm>
                <a:off x="7619610" y="2743946"/>
                <a:ext cx="10248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3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56"/>
                    </a:cubicBezTo>
                    <a:lnTo>
                      <a:pt x="0" y="870"/>
                    </a:lnTo>
                    <a:cubicBezTo>
                      <a:pt x="0" y="965"/>
                      <a:pt x="72" y="1037"/>
                      <a:pt x="155" y="1037"/>
                    </a:cubicBezTo>
                    <a:cubicBezTo>
                      <a:pt x="250" y="1037"/>
                      <a:pt x="322" y="965"/>
                      <a:pt x="322" y="870"/>
                    </a:cubicBezTo>
                    <a:lnTo>
                      <a:pt x="322" y="156"/>
                    </a:ln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7" name="Google Shape;11496;p57">
                <a:extLst>
                  <a:ext uri="{FF2B5EF4-FFF2-40B4-BE49-F238E27FC236}">
                    <a16:creationId xmlns:a16="http://schemas.microsoft.com/office/drawing/2014/main" id="{D4CDF5C6-CC84-480F-BD33-43BBCDE13115}"/>
                  </a:ext>
                </a:extLst>
              </p:cNvPr>
              <p:cNvSpPr/>
              <p:nvPr/>
            </p:nvSpPr>
            <p:spPr>
              <a:xfrm>
                <a:off x="7773464" y="2584427"/>
                <a:ext cx="111810" cy="192525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6049" extrusionOk="0">
                    <a:moveTo>
                      <a:pt x="1738" y="346"/>
                    </a:moveTo>
                    <a:cubicBezTo>
                      <a:pt x="2036" y="346"/>
                      <a:pt x="2286" y="560"/>
                      <a:pt x="2286" y="810"/>
                    </a:cubicBezTo>
                    <a:lnTo>
                      <a:pt x="2286" y="846"/>
                    </a:lnTo>
                    <a:cubicBezTo>
                      <a:pt x="2131" y="762"/>
                      <a:pt x="1929" y="739"/>
                      <a:pt x="1738" y="739"/>
                    </a:cubicBezTo>
                    <a:cubicBezTo>
                      <a:pt x="1548" y="739"/>
                      <a:pt x="1369" y="786"/>
                      <a:pt x="1191" y="846"/>
                    </a:cubicBezTo>
                    <a:lnTo>
                      <a:pt x="1191" y="810"/>
                    </a:lnTo>
                    <a:cubicBezTo>
                      <a:pt x="1203" y="560"/>
                      <a:pt x="1441" y="346"/>
                      <a:pt x="1738" y="346"/>
                    </a:cubicBezTo>
                    <a:close/>
                    <a:moveTo>
                      <a:pt x="1738" y="1048"/>
                    </a:moveTo>
                    <a:cubicBezTo>
                      <a:pt x="2334" y="1048"/>
                      <a:pt x="2822" y="1536"/>
                      <a:pt x="2822" y="2132"/>
                    </a:cubicBezTo>
                    <a:cubicBezTo>
                      <a:pt x="2822" y="2251"/>
                      <a:pt x="2810" y="2358"/>
                      <a:pt x="2762" y="2477"/>
                    </a:cubicBezTo>
                    <a:cubicBezTo>
                      <a:pt x="2286" y="2001"/>
                      <a:pt x="1453" y="1810"/>
                      <a:pt x="1429" y="1798"/>
                    </a:cubicBezTo>
                    <a:cubicBezTo>
                      <a:pt x="1415" y="1791"/>
                      <a:pt x="1400" y="1788"/>
                      <a:pt x="1385" y="1788"/>
                    </a:cubicBezTo>
                    <a:cubicBezTo>
                      <a:pt x="1347" y="1788"/>
                      <a:pt x="1308" y="1805"/>
                      <a:pt x="1274" y="1822"/>
                    </a:cubicBezTo>
                    <a:cubicBezTo>
                      <a:pt x="1238" y="1858"/>
                      <a:pt x="1215" y="1893"/>
                      <a:pt x="1215" y="1953"/>
                    </a:cubicBezTo>
                    <a:cubicBezTo>
                      <a:pt x="1215" y="1977"/>
                      <a:pt x="1203" y="2072"/>
                      <a:pt x="1084" y="2191"/>
                    </a:cubicBezTo>
                    <a:cubicBezTo>
                      <a:pt x="1024" y="2251"/>
                      <a:pt x="1024" y="2358"/>
                      <a:pt x="1084" y="2429"/>
                    </a:cubicBezTo>
                    <a:cubicBezTo>
                      <a:pt x="1111" y="2467"/>
                      <a:pt x="1148" y="2483"/>
                      <a:pt x="1188" y="2483"/>
                    </a:cubicBezTo>
                    <a:cubicBezTo>
                      <a:pt x="1234" y="2483"/>
                      <a:pt x="1283" y="2461"/>
                      <a:pt x="1322" y="2429"/>
                    </a:cubicBezTo>
                    <a:cubicBezTo>
                      <a:pt x="1405" y="2346"/>
                      <a:pt x="1465" y="2239"/>
                      <a:pt x="1500" y="2167"/>
                    </a:cubicBezTo>
                    <a:cubicBezTo>
                      <a:pt x="1786" y="2251"/>
                      <a:pt x="2358" y="2465"/>
                      <a:pt x="2631" y="2834"/>
                    </a:cubicBezTo>
                    <a:cubicBezTo>
                      <a:pt x="2560" y="3263"/>
                      <a:pt x="2191" y="3584"/>
                      <a:pt x="1738" y="3584"/>
                    </a:cubicBezTo>
                    <a:cubicBezTo>
                      <a:pt x="1274" y="3584"/>
                      <a:pt x="893" y="3239"/>
                      <a:pt x="845" y="2774"/>
                    </a:cubicBezTo>
                    <a:cubicBezTo>
                      <a:pt x="845" y="2751"/>
                      <a:pt x="834" y="2727"/>
                      <a:pt x="822" y="2703"/>
                    </a:cubicBezTo>
                    <a:cubicBezTo>
                      <a:pt x="714" y="2536"/>
                      <a:pt x="655" y="2334"/>
                      <a:pt x="655" y="2132"/>
                    </a:cubicBezTo>
                    <a:cubicBezTo>
                      <a:pt x="655" y="1536"/>
                      <a:pt x="1143" y="1048"/>
                      <a:pt x="1738" y="1048"/>
                    </a:cubicBezTo>
                    <a:close/>
                    <a:moveTo>
                      <a:pt x="2131" y="3846"/>
                    </a:moveTo>
                    <a:lnTo>
                      <a:pt x="2131" y="4025"/>
                    </a:lnTo>
                    <a:cubicBezTo>
                      <a:pt x="2131" y="4084"/>
                      <a:pt x="2143" y="4144"/>
                      <a:pt x="2167" y="4191"/>
                    </a:cubicBezTo>
                    <a:lnTo>
                      <a:pt x="1988" y="4334"/>
                    </a:lnTo>
                    <a:cubicBezTo>
                      <a:pt x="1917" y="4400"/>
                      <a:pt x="1825" y="4432"/>
                      <a:pt x="1734" y="4432"/>
                    </a:cubicBezTo>
                    <a:cubicBezTo>
                      <a:pt x="1643" y="4432"/>
                      <a:pt x="1554" y="4400"/>
                      <a:pt x="1488" y="4334"/>
                    </a:cubicBezTo>
                    <a:lnTo>
                      <a:pt x="1334" y="4191"/>
                    </a:lnTo>
                    <a:cubicBezTo>
                      <a:pt x="1369" y="4144"/>
                      <a:pt x="1381" y="4084"/>
                      <a:pt x="1381" y="4025"/>
                    </a:cubicBezTo>
                    <a:lnTo>
                      <a:pt x="1381" y="3846"/>
                    </a:lnTo>
                    <a:cubicBezTo>
                      <a:pt x="1500" y="3870"/>
                      <a:pt x="1619" y="3906"/>
                      <a:pt x="1750" y="3906"/>
                    </a:cubicBezTo>
                    <a:cubicBezTo>
                      <a:pt x="1893" y="3906"/>
                      <a:pt x="2012" y="3894"/>
                      <a:pt x="2131" y="3846"/>
                    </a:cubicBezTo>
                    <a:close/>
                    <a:moveTo>
                      <a:pt x="1750" y="0"/>
                    </a:moveTo>
                    <a:cubicBezTo>
                      <a:pt x="1274" y="0"/>
                      <a:pt x="881" y="358"/>
                      <a:pt x="881" y="798"/>
                    </a:cubicBezTo>
                    <a:cubicBezTo>
                      <a:pt x="881" y="869"/>
                      <a:pt x="893" y="929"/>
                      <a:pt x="905" y="1000"/>
                    </a:cubicBezTo>
                    <a:cubicBezTo>
                      <a:pt x="560" y="1250"/>
                      <a:pt x="345" y="1667"/>
                      <a:pt x="345" y="2132"/>
                    </a:cubicBezTo>
                    <a:cubicBezTo>
                      <a:pt x="345" y="2382"/>
                      <a:pt x="405" y="2632"/>
                      <a:pt x="536" y="2834"/>
                    </a:cubicBezTo>
                    <a:cubicBezTo>
                      <a:pt x="583" y="3191"/>
                      <a:pt x="774" y="3489"/>
                      <a:pt x="1060" y="3679"/>
                    </a:cubicBezTo>
                    <a:lnTo>
                      <a:pt x="1060" y="4025"/>
                    </a:lnTo>
                    <a:lnTo>
                      <a:pt x="1060" y="4037"/>
                    </a:lnTo>
                    <a:lnTo>
                      <a:pt x="381" y="4382"/>
                    </a:lnTo>
                    <a:cubicBezTo>
                      <a:pt x="143" y="4501"/>
                      <a:pt x="0" y="4739"/>
                      <a:pt x="0" y="5013"/>
                    </a:cubicBezTo>
                    <a:lnTo>
                      <a:pt x="0" y="5882"/>
                    </a:lnTo>
                    <a:cubicBezTo>
                      <a:pt x="0" y="5977"/>
                      <a:pt x="72" y="6049"/>
                      <a:pt x="167" y="6049"/>
                    </a:cubicBezTo>
                    <a:cubicBezTo>
                      <a:pt x="250" y="6049"/>
                      <a:pt x="322" y="5977"/>
                      <a:pt x="322" y="5882"/>
                    </a:cubicBezTo>
                    <a:lnTo>
                      <a:pt x="322" y="5013"/>
                    </a:lnTo>
                    <a:cubicBezTo>
                      <a:pt x="322" y="4870"/>
                      <a:pt x="393" y="4739"/>
                      <a:pt x="536" y="4679"/>
                    </a:cubicBezTo>
                    <a:lnTo>
                      <a:pt x="1084" y="4394"/>
                    </a:lnTo>
                    <a:lnTo>
                      <a:pt x="1274" y="4572"/>
                    </a:lnTo>
                    <a:cubicBezTo>
                      <a:pt x="1417" y="4715"/>
                      <a:pt x="1584" y="4775"/>
                      <a:pt x="1750" y="4775"/>
                    </a:cubicBezTo>
                    <a:cubicBezTo>
                      <a:pt x="1929" y="4775"/>
                      <a:pt x="2096" y="4715"/>
                      <a:pt x="2227" y="4572"/>
                    </a:cubicBezTo>
                    <a:lnTo>
                      <a:pt x="2429" y="4394"/>
                    </a:lnTo>
                    <a:lnTo>
                      <a:pt x="2977" y="4679"/>
                    </a:lnTo>
                    <a:cubicBezTo>
                      <a:pt x="3096" y="4739"/>
                      <a:pt x="3179" y="4870"/>
                      <a:pt x="3179" y="5013"/>
                    </a:cubicBezTo>
                    <a:lnTo>
                      <a:pt x="3179" y="5882"/>
                    </a:lnTo>
                    <a:cubicBezTo>
                      <a:pt x="3179" y="5977"/>
                      <a:pt x="3262" y="6049"/>
                      <a:pt x="3346" y="6049"/>
                    </a:cubicBezTo>
                    <a:cubicBezTo>
                      <a:pt x="3441" y="6049"/>
                      <a:pt x="3512" y="5977"/>
                      <a:pt x="3512" y="5882"/>
                    </a:cubicBezTo>
                    <a:lnTo>
                      <a:pt x="3512" y="5013"/>
                    </a:lnTo>
                    <a:cubicBezTo>
                      <a:pt x="3512" y="4739"/>
                      <a:pt x="3358" y="4501"/>
                      <a:pt x="3120" y="4382"/>
                    </a:cubicBezTo>
                    <a:lnTo>
                      <a:pt x="2453" y="4037"/>
                    </a:lnTo>
                    <a:lnTo>
                      <a:pt x="2453" y="4025"/>
                    </a:lnTo>
                    <a:lnTo>
                      <a:pt x="2453" y="3679"/>
                    </a:lnTo>
                    <a:cubicBezTo>
                      <a:pt x="2739" y="3489"/>
                      <a:pt x="2929" y="3191"/>
                      <a:pt x="2977" y="2834"/>
                    </a:cubicBezTo>
                    <a:cubicBezTo>
                      <a:pt x="3096" y="2632"/>
                      <a:pt x="3167" y="2370"/>
                      <a:pt x="3167" y="2132"/>
                    </a:cubicBezTo>
                    <a:cubicBezTo>
                      <a:pt x="3167" y="1667"/>
                      <a:pt x="2941" y="1262"/>
                      <a:pt x="2608" y="1000"/>
                    </a:cubicBezTo>
                    <a:cubicBezTo>
                      <a:pt x="2619" y="941"/>
                      <a:pt x="2631" y="869"/>
                      <a:pt x="2631" y="798"/>
                    </a:cubicBezTo>
                    <a:cubicBezTo>
                      <a:pt x="2631" y="369"/>
                      <a:pt x="2227" y="0"/>
                      <a:pt x="17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8" name="Google Shape;11497;p57">
                <a:extLst>
                  <a:ext uri="{FF2B5EF4-FFF2-40B4-BE49-F238E27FC236}">
                    <a16:creationId xmlns:a16="http://schemas.microsoft.com/office/drawing/2014/main" id="{D5438AA6-AE5A-484D-9BF4-8641A5711A94}"/>
                  </a:ext>
                </a:extLst>
              </p:cNvPr>
              <p:cNvSpPr/>
              <p:nvPr/>
            </p:nvSpPr>
            <p:spPr>
              <a:xfrm>
                <a:off x="7795043" y="2750789"/>
                <a:ext cx="11012" cy="26162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22" extrusionOk="0">
                    <a:moveTo>
                      <a:pt x="167" y="0"/>
                    </a:moveTo>
                    <a:cubicBezTo>
                      <a:pt x="84" y="0"/>
                      <a:pt x="1" y="83"/>
                      <a:pt x="1" y="167"/>
                    </a:cubicBezTo>
                    <a:lnTo>
                      <a:pt x="1" y="655"/>
                    </a:lnTo>
                    <a:cubicBezTo>
                      <a:pt x="1" y="750"/>
                      <a:pt x="84" y="822"/>
                      <a:pt x="167" y="822"/>
                    </a:cubicBezTo>
                    <a:cubicBezTo>
                      <a:pt x="263" y="822"/>
                      <a:pt x="334" y="750"/>
                      <a:pt x="334" y="655"/>
                    </a:cubicBezTo>
                    <a:lnTo>
                      <a:pt x="334" y="167"/>
                    </a:lnTo>
                    <a:cubicBezTo>
                      <a:pt x="346" y="83"/>
                      <a:pt x="275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49" name="Google Shape;11498;p57">
                <a:extLst>
                  <a:ext uri="{FF2B5EF4-FFF2-40B4-BE49-F238E27FC236}">
                    <a16:creationId xmlns:a16="http://schemas.microsoft.com/office/drawing/2014/main" id="{AD8600CD-A0D1-46E2-88B3-0E9231252D63}"/>
                  </a:ext>
                </a:extLst>
              </p:cNvPr>
              <p:cNvSpPr/>
              <p:nvPr/>
            </p:nvSpPr>
            <p:spPr>
              <a:xfrm>
                <a:off x="7851887" y="2750789"/>
                <a:ext cx="10662" cy="26162"/>
              </a:xfrm>
              <a:custGeom>
                <a:avLst/>
                <a:gdLst/>
                <a:ahLst/>
                <a:cxnLst/>
                <a:rect l="l" t="t" r="r" b="b"/>
                <a:pathLst>
                  <a:path w="335" h="822" extrusionOk="0">
                    <a:moveTo>
                      <a:pt x="167" y="0"/>
                    </a:moveTo>
                    <a:cubicBezTo>
                      <a:pt x="84" y="0"/>
                      <a:pt x="1" y="83"/>
                      <a:pt x="1" y="167"/>
                    </a:cubicBezTo>
                    <a:lnTo>
                      <a:pt x="1" y="655"/>
                    </a:lnTo>
                    <a:cubicBezTo>
                      <a:pt x="1" y="750"/>
                      <a:pt x="84" y="822"/>
                      <a:pt x="167" y="822"/>
                    </a:cubicBezTo>
                    <a:cubicBezTo>
                      <a:pt x="263" y="822"/>
                      <a:pt x="334" y="750"/>
                      <a:pt x="334" y="655"/>
                    </a:cubicBezTo>
                    <a:lnTo>
                      <a:pt x="334" y="167"/>
                    </a:lnTo>
                    <a:cubicBezTo>
                      <a:pt x="334" y="83"/>
                      <a:pt x="263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50" name="Google Shape;11499;p57">
                <a:extLst>
                  <a:ext uri="{FF2B5EF4-FFF2-40B4-BE49-F238E27FC236}">
                    <a16:creationId xmlns:a16="http://schemas.microsoft.com/office/drawing/2014/main" id="{CB0AA97A-DB6B-4A45-B0E9-7B37CD0F0784}"/>
                  </a:ext>
                </a:extLst>
              </p:cNvPr>
              <p:cNvSpPr/>
              <p:nvPr/>
            </p:nvSpPr>
            <p:spPr>
              <a:xfrm>
                <a:off x="7641189" y="2595789"/>
                <a:ext cx="136826" cy="113147"/>
              </a:xfrm>
              <a:custGeom>
                <a:avLst/>
                <a:gdLst/>
                <a:ahLst/>
                <a:cxnLst/>
                <a:rect l="l" t="t" r="r" b="b"/>
                <a:pathLst>
                  <a:path w="4299" h="3555" extrusionOk="0">
                    <a:moveTo>
                      <a:pt x="2156" y="1"/>
                    </a:moveTo>
                    <a:cubicBezTo>
                      <a:pt x="2072" y="1"/>
                      <a:pt x="2001" y="84"/>
                      <a:pt x="2001" y="167"/>
                    </a:cubicBezTo>
                    <a:lnTo>
                      <a:pt x="2001" y="2048"/>
                    </a:lnTo>
                    <a:lnTo>
                      <a:pt x="108" y="3251"/>
                    </a:lnTo>
                    <a:cubicBezTo>
                      <a:pt x="37" y="3299"/>
                      <a:pt x="1" y="3406"/>
                      <a:pt x="60" y="3477"/>
                    </a:cubicBezTo>
                    <a:cubicBezTo>
                      <a:pt x="91" y="3523"/>
                      <a:pt x="147" y="3555"/>
                      <a:pt x="202" y="3555"/>
                    </a:cubicBezTo>
                    <a:cubicBezTo>
                      <a:pt x="232" y="3555"/>
                      <a:pt x="261" y="3546"/>
                      <a:pt x="287" y="3525"/>
                    </a:cubicBezTo>
                    <a:lnTo>
                      <a:pt x="2156" y="2334"/>
                    </a:lnTo>
                    <a:lnTo>
                      <a:pt x="4037" y="3525"/>
                    </a:lnTo>
                    <a:cubicBezTo>
                      <a:pt x="4061" y="3537"/>
                      <a:pt x="4097" y="3549"/>
                      <a:pt x="4120" y="3549"/>
                    </a:cubicBezTo>
                    <a:cubicBezTo>
                      <a:pt x="4180" y="3549"/>
                      <a:pt x="4228" y="3525"/>
                      <a:pt x="4263" y="3477"/>
                    </a:cubicBezTo>
                    <a:cubicBezTo>
                      <a:pt x="4299" y="3406"/>
                      <a:pt x="4287" y="3299"/>
                      <a:pt x="4216" y="3251"/>
                    </a:cubicBezTo>
                    <a:lnTo>
                      <a:pt x="2323" y="2048"/>
                    </a:lnTo>
                    <a:lnTo>
                      <a:pt x="2323" y="167"/>
                    </a:lnTo>
                    <a:cubicBezTo>
                      <a:pt x="2323" y="84"/>
                      <a:pt x="2251" y="1"/>
                      <a:pt x="21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86" name="Google Shape;11535;p57">
              <a:extLst>
                <a:ext uri="{FF2B5EF4-FFF2-40B4-BE49-F238E27FC236}">
                  <a16:creationId xmlns:a16="http://schemas.microsoft.com/office/drawing/2014/main" id="{211AC3D4-6B24-4F17-98D5-64B007E88C79}"/>
                </a:ext>
              </a:extLst>
            </p:cNvPr>
            <p:cNvGrpSpPr/>
            <p:nvPr/>
          </p:nvGrpSpPr>
          <p:grpSpPr>
            <a:xfrm>
              <a:off x="10207437" y="3629123"/>
              <a:ext cx="479535" cy="494684"/>
              <a:chOff x="7521454" y="2906139"/>
              <a:chExt cx="359651" cy="371013"/>
            </a:xfrm>
            <a:solidFill>
              <a:schemeClr val="tx1"/>
            </a:solidFill>
          </p:grpSpPr>
          <p:sp>
            <p:nvSpPr>
              <p:cNvPr id="1087" name="Google Shape;11536;p57">
                <a:extLst>
                  <a:ext uri="{FF2B5EF4-FFF2-40B4-BE49-F238E27FC236}">
                    <a16:creationId xmlns:a16="http://schemas.microsoft.com/office/drawing/2014/main" id="{7CC1A7C5-3889-4C6D-8933-E8D2C2FFB30F}"/>
                  </a:ext>
                </a:extLst>
              </p:cNvPr>
              <p:cNvSpPr/>
              <p:nvPr/>
            </p:nvSpPr>
            <p:spPr>
              <a:xfrm>
                <a:off x="7614677" y="3138830"/>
                <a:ext cx="79983" cy="13832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4346" extrusionOk="0">
                    <a:moveTo>
                      <a:pt x="1429" y="345"/>
                    </a:moveTo>
                    <a:cubicBezTo>
                      <a:pt x="1643" y="345"/>
                      <a:pt x="1798" y="512"/>
                      <a:pt x="1798" y="715"/>
                    </a:cubicBezTo>
                    <a:lnTo>
                      <a:pt x="1798" y="1084"/>
                    </a:lnTo>
                    <a:cubicBezTo>
                      <a:pt x="1798" y="1405"/>
                      <a:pt x="1548" y="1655"/>
                      <a:pt x="1251" y="1655"/>
                    </a:cubicBezTo>
                    <a:cubicBezTo>
                      <a:pt x="941" y="1655"/>
                      <a:pt x="691" y="1393"/>
                      <a:pt x="691" y="1084"/>
                    </a:cubicBezTo>
                    <a:lnTo>
                      <a:pt x="691" y="715"/>
                    </a:lnTo>
                    <a:cubicBezTo>
                      <a:pt x="691" y="512"/>
                      <a:pt x="846" y="345"/>
                      <a:pt x="1060" y="345"/>
                    </a:cubicBezTo>
                    <a:close/>
                    <a:moveTo>
                      <a:pt x="1429" y="1988"/>
                    </a:moveTo>
                    <a:lnTo>
                      <a:pt x="1429" y="2072"/>
                    </a:lnTo>
                    <a:cubicBezTo>
                      <a:pt x="1429" y="2131"/>
                      <a:pt x="1441" y="2191"/>
                      <a:pt x="1477" y="2250"/>
                    </a:cubicBezTo>
                    <a:lnTo>
                      <a:pt x="1251" y="2489"/>
                    </a:lnTo>
                    <a:lnTo>
                      <a:pt x="1239" y="2489"/>
                    </a:lnTo>
                    <a:lnTo>
                      <a:pt x="1000" y="2250"/>
                    </a:lnTo>
                    <a:cubicBezTo>
                      <a:pt x="1024" y="2191"/>
                      <a:pt x="1048" y="2131"/>
                      <a:pt x="1048" y="2072"/>
                    </a:cubicBezTo>
                    <a:lnTo>
                      <a:pt x="1048" y="1988"/>
                    </a:lnTo>
                    <a:close/>
                    <a:moveTo>
                      <a:pt x="1072" y="0"/>
                    </a:moveTo>
                    <a:cubicBezTo>
                      <a:pt x="667" y="0"/>
                      <a:pt x="358" y="334"/>
                      <a:pt x="358" y="715"/>
                    </a:cubicBezTo>
                    <a:lnTo>
                      <a:pt x="358" y="1084"/>
                    </a:lnTo>
                    <a:cubicBezTo>
                      <a:pt x="358" y="1381"/>
                      <a:pt x="512" y="1655"/>
                      <a:pt x="727" y="1822"/>
                    </a:cubicBezTo>
                    <a:lnTo>
                      <a:pt x="727" y="2072"/>
                    </a:lnTo>
                    <a:lnTo>
                      <a:pt x="727" y="2084"/>
                    </a:lnTo>
                    <a:lnTo>
                      <a:pt x="298" y="2298"/>
                    </a:lnTo>
                    <a:cubicBezTo>
                      <a:pt x="119" y="2381"/>
                      <a:pt x="0" y="2572"/>
                      <a:pt x="0" y="2774"/>
                    </a:cubicBezTo>
                    <a:lnTo>
                      <a:pt x="0" y="4179"/>
                    </a:lnTo>
                    <a:cubicBezTo>
                      <a:pt x="0" y="4274"/>
                      <a:pt x="72" y="4346"/>
                      <a:pt x="167" y="4346"/>
                    </a:cubicBezTo>
                    <a:cubicBezTo>
                      <a:pt x="250" y="4346"/>
                      <a:pt x="322" y="4274"/>
                      <a:pt x="322" y="4179"/>
                    </a:cubicBezTo>
                    <a:lnTo>
                      <a:pt x="322" y="2774"/>
                    </a:lnTo>
                    <a:cubicBezTo>
                      <a:pt x="322" y="2691"/>
                      <a:pt x="369" y="2631"/>
                      <a:pt x="429" y="2596"/>
                    </a:cubicBezTo>
                    <a:lnTo>
                      <a:pt x="727" y="2441"/>
                    </a:lnTo>
                    <a:lnTo>
                      <a:pt x="1000" y="2715"/>
                    </a:lnTo>
                    <a:cubicBezTo>
                      <a:pt x="1072" y="2786"/>
                      <a:pt x="1155" y="2810"/>
                      <a:pt x="1251" y="2810"/>
                    </a:cubicBezTo>
                    <a:cubicBezTo>
                      <a:pt x="1334" y="2810"/>
                      <a:pt x="1429" y="2786"/>
                      <a:pt x="1501" y="2715"/>
                    </a:cubicBezTo>
                    <a:lnTo>
                      <a:pt x="1774" y="2441"/>
                    </a:lnTo>
                    <a:lnTo>
                      <a:pt x="2072" y="2596"/>
                    </a:lnTo>
                    <a:cubicBezTo>
                      <a:pt x="2132" y="2619"/>
                      <a:pt x="2179" y="2691"/>
                      <a:pt x="2179" y="2774"/>
                    </a:cubicBezTo>
                    <a:lnTo>
                      <a:pt x="2179" y="4179"/>
                    </a:lnTo>
                    <a:cubicBezTo>
                      <a:pt x="2179" y="4274"/>
                      <a:pt x="2251" y="4346"/>
                      <a:pt x="2334" y="4346"/>
                    </a:cubicBezTo>
                    <a:cubicBezTo>
                      <a:pt x="2429" y="4346"/>
                      <a:pt x="2501" y="4274"/>
                      <a:pt x="2501" y="4179"/>
                    </a:cubicBezTo>
                    <a:lnTo>
                      <a:pt x="2501" y="2774"/>
                    </a:lnTo>
                    <a:cubicBezTo>
                      <a:pt x="2513" y="2572"/>
                      <a:pt x="2394" y="2381"/>
                      <a:pt x="2215" y="2298"/>
                    </a:cubicBezTo>
                    <a:lnTo>
                      <a:pt x="1786" y="2084"/>
                    </a:lnTo>
                    <a:lnTo>
                      <a:pt x="1786" y="2072"/>
                    </a:lnTo>
                    <a:lnTo>
                      <a:pt x="1786" y="1822"/>
                    </a:lnTo>
                    <a:cubicBezTo>
                      <a:pt x="2013" y="1655"/>
                      <a:pt x="2155" y="1381"/>
                      <a:pt x="2155" y="1084"/>
                    </a:cubicBezTo>
                    <a:lnTo>
                      <a:pt x="2155" y="715"/>
                    </a:lnTo>
                    <a:cubicBezTo>
                      <a:pt x="2155" y="310"/>
                      <a:pt x="1834" y="0"/>
                      <a:pt x="1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88" name="Google Shape;11537;p57">
                <a:extLst>
                  <a:ext uri="{FF2B5EF4-FFF2-40B4-BE49-F238E27FC236}">
                    <a16:creationId xmlns:a16="http://schemas.microsoft.com/office/drawing/2014/main" id="{B18511A3-1BD5-4E38-81C8-9B7D9D4868A8}"/>
                  </a:ext>
                </a:extLst>
              </p:cNvPr>
              <p:cNvSpPr/>
              <p:nvPr/>
            </p:nvSpPr>
            <p:spPr>
              <a:xfrm>
                <a:off x="7707518" y="3138830"/>
                <a:ext cx="79983" cy="13832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4346" extrusionOk="0">
                    <a:moveTo>
                      <a:pt x="1429" y="345"/>
                    </a:moveTo>
                    <a:cubicBezTo>
                      <a:pt x="1643" y="345"/>
                      <a:pt x="1798" y="512"/>
                      <a:pt x="1798" y="715"/>
                    </a:cubicBezTo>
                    <a:lnTo>
                      <a:pt x="1798" y="1084"/>
                    </a:lnTo>
                    <a:cubicBezTo>
                      <a:pt x="1822" y="1405"/>
                      <a:pt x="1560" y="1655"/>
                      <a:pt x="1251" y="1655"/>
                    </a:cubicBezTo>
                    <a:cubicBezTo>
                      <a:pt x="941" y="1655"/>
                      <a:pt x="691" y="1393"/>
                      <a:pt x="691" y="1084"/>
                    </a:cubicBezTo>
                    <a:lnTo>
                      <a:pt x="691" y="715"/>
                    </a:lnTo>
                    <a:cubicBezTo>
                      <a:pt x="691" y="512"/>
                      <a:pt x="846" y="345"/>
                      <a:pt x="1060" y="345"/>
                    </a:cubicBezTo>
                    <a:close/>
                    <a:moveTo>
                      <a:pt x="1441" y="1988"/>
                    </a:moveTo>
                    <a:lnTo>
                      <a:pt x="1441" y="2072"/>
                    </a:lnTo>
                    <a:cubicBezTo>
                      <a:pt x="1441" y="2131"/>
                      <a:pt x="1465" y="2191"/>
                      <a:pt x="1489" y="2250"/>
                    </a:cubicBezTo>
                    <a:lnTo>
                      <a:pt x="1262" y="2489"/>
                    </a:lnTo>
                    <a:lnTo>
                      <a:pt x="1251" y="2489"/>
                    </a:lnTo>
                    <a:lnTo>
                      <a:pt x="1012" y="2250"/>
                    </a:lnTo>
                    <a:cubicBezTo>
                      <a:pt x="1048" y="2191"/>
                      <a:pt x="1060" y="2131"/>
                      <a:pt x="1060" y="2072"/>
                    </a:cubicBezTo>
                    <a:lnTo>
                      <a:pt x="1060" y="1988"/>
                    </a:lnTo>
                    <a:close/>
                    <a:moveTo>
                      <a:pt x="1072" y="0"/>
                    </a:moveTo>
                    <a:cubicBezTo>
                      <a:pt x="667" y="0"/>
                      <a:pt x="358" y="334"/>
                      <a:pt x="358" y="715"/>
                    </a:cubicBezTo>
                    <a:lnTo>
                      <a:pt x="358" y="1084"/>
                    </a:lnTo>
                    <a:cubicBezTo>
                      <a:pt x="358" y="1381"/>
                      <a:pt x="512" y="1655"/>
                      <a:pt x="727" y="1822"/>
                    </a:cubicBezTo>
                    <a:lnTo>
                      <a:pt x="727" y="2072"/>
                    </a:lnTo>
                    <a:lnTo>
                      <a:pt x="727" y="2084"/>
                    </a:lnTo>
                    <a:lnTo>
                      <a:pt x="298" y="2298"/>
                    </a:lnTo>
                    <a:cubicBezTo>
                      <a:pt x="119" y="2381"/>
                      <a:pt x="0" y="2572"/>
                      <a:pt x="0" y="2774"/>
                    </a:cubicBezTo>
                    <a:lnTo>
                      <a:pt x="0" y="4179"/>
                    </a:lnTo>
                    <a:cubicBezTo>
                      <a:pt x="0" y="4274"/>
                      <a:pt x="72" y="4346"/>
                      <a:pt x="167" y="4346"/>
                    </a:cubicBezTo>
                    <a:cubicBezTo>
                      <a:pt x="250" y="4346"/>
                      <a:pt x="322" y="4274"/>
                      <a:pt x="322" y="4179"/>
                    </a:cubicBezTo>
                    <a:lnTo>
                      <a:pt x="322" y="2774"/>
                    </a:lnTo>
                    <a:cubicBezTo>
                      <a:pt x="322" y="2691"/>
                      <a:pt x="369" y="2631"/>
                      <a:pt x="429" y="2596"/>
                    </a:cubicBezTo>
                    <a:lnTo>
                      <a:pt x="727" y="2441"/>
                    </a:lnTo>
                    <a:lnTo>
                      <a:pt x="1001" y="2715"/>
                    </a:lnTo>
                    <a:cubicBezTo>
                      <a:pt x="1072" y="2786"/>
                      <a:pt x="1155" y="2810"/>
                      <a:pt x="1251" y="2810"/>
                    </a:cubicBezTo>
                    <a:cubicBezTo>
                      <a:pt x="1346" y="2810"/>
                      <a:pt x="1429" y="2786"/>
                      <a:pt x="1501" y="2715"/>
                    </a:cubicBezTo>
                    <a:lnTo>
                      <a:pt x="1774" y="2441"/>
                    </a:lnTo>
                    <a:lnTo>
                      <a:pt x="2072" y="2596"/>
                    </a:lnTo>
                    <a:cubicBezTo>
                      <a:pt x="2132" y="2619"/>
                      <a:pt x="2167" y="2691"/>
                      <a:pt x="2167" y="2774"/>
                    </a:cubicBezTo>
                    <a:lnTo>
                      <a:pt x="2167" y="4179"/>
                    </a:lnTo>
                    <a:cubicBezTo>
                      <a:pt x="2167" y="4274"/>
                      <a:pt x="2251" y="4346"/>
                      <a:pt x="2334" y="4346"/>
                    </a:cubicBezTo>
                    <a:cubicBezTo>
                      <a:pt x="2429" y="4346"/>
                      <a:pt x="2501" y="4274"/>
                      <a:pt x="2501" y="4179"/>
                    </a:cubicBezTo>
                    <a:lnTo>
                      <a:pt x="2501" y="2774"/>
                    </a:lnTo>
                    <a:cubicBezTo>
                      <a:pt x="2513" y="2572"/>
                      <a:pt x="2417" y="2381"/>
                      <a:pt x="2215" y="2298"/>
                    </a:cubicBezTo>
                    <a:lnTo>
                      <a:pt x="1786" y="2084"/>
                    </a:lnTo>
                    <a:lnTo>
                      <a:pt x="1786" y="2072"/>
                    </a:lnTo>
                    <a:lnTo>
                      <a:pt x="1786" y="1822"/>
                    </a:lnTo>
                    <a:cubicBezTo>
                      <a:pt x="2013" y="1655"/>
                      <a:pt x="2155" y="1381"/>
                      <a:pt x="2155" y="1084"/>
                    </a:cubicBezTo>
                    <a:lnTo>
                      <a:pt x="2155" y="715"/>
                    </a:lnTo>
                    <a:cubicBezTo>
                      <a:pt x="2155" y="310"/>
                      <a:pt x="1834" y="0"/>
                      <a:pt x="1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89" name="Google Shape;11538;p57">
                <a:extLst>
                  <a:ext uri="{FF2B5EF4-FFF2-40B4-BE49-F238E27FC236}">
                    <a16:creationId xmlns:a16="http://schemas.microsoft.com/office/drawing/2014/main" id="{A36F430B-2728-41C5-BD6E-6C9F923A2FBE}"/>
                  </a:ext>
                </a:extLst>
              </p:cNvPr>
              <p:cNvSpPr/>
              <p:nvPr/>
            </p:nvSpPr>
            <p:spPr>
              <a:xfrm>
                <a:off x="7800740" y="3138830"/>
                <a:ext cx="80364" cy="138322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4346" extrusionOk="0">
                    <a:moveTo>
                      <a:pt x="1429" y="345"/>
                    </a:moveTo>
                    <a:cubicBezTo>
                      <a:pt x="1643" y="345"/>
                      <a:pt x="1810" y="512"/>
                      <a:pt x="1810" y="715"/>
                    </a:cubicBezTo>
                    <a:lnTo>
                      <a:pt x="1810" y="1084"/>
                    </a:lnTo>
                    <a:cubicBezTo>
                      <a:pt x="1810" y="1405"/>
                      <a:pt x="1548" y="1655"/>
                      <a:pt x="1250" y="1655"/>
                    </a:cubicBezTo>
                    <a:cubicBezTo>
                      <a:pt x="941" y="1655"/>
                      <a:pt x="691" y="1393"/>
                      <a:pt x="691" y="1084"/>
                    </a:cubicBezTo>
                    <a:lnTo>
                      <a:pt x="691" y="715"/>
                    </a:lnTo>
                    <a:cubicBezTo>
                      <a:pt x="691" y="512"/>
                      <a:pt x="858" y="345"/>
                      <a:pt x="1060" y="345"/>
                    </a:cubicBezTo>
                    <a:close/>
                    <a:moveTo>
                      <a:pt x="1429" y="1988"/>
                    </a:moveTo>
                    <a:lnTo>
                      <a:pt x="1429" y="2072"/>
                    </a:lnTo>
                    <a:cubicBezTo>
                      <a:pt x="1429" y="2131"/>
                      <a:pt x="1453" y="2191"/>
                      <a:pt x="1477" y="2250"/>
                    </a:cubicBezTo>
                    <a:lnTo>
                      <a:pt x="1250" y="2489"/>
                    </a:lnTo>
                    <a:lnTo>
                      <a:pt x="1239" y="2489"/>
                    </a:lnTo>
                    <a:lnTo>
                      <a:pt x="1000" y="2250"/>
                    </a:lnTo>
                    <a:cubicBezTo>
                      <a:pt x="1036" y="2191"/>
                      <a:pt x="1048" y="2131"/>
                      <a:pt x="1048" y="2072"/>
                    </a:cubicBezTo>
                    <a:lnTo>
                      <a:pt x="1048" y="1988"/>
                    </a:lnTo>
                    <a:close/>
                    <a:moveTo>
                      <a:pt x="1072" y="0"/>
                    </a:moveTo>
                    <a:cubicBezTo>
                      <a:pt x="679" y="0"/>
                      <a:pt x="358" y="334"/>
                      <a:pt x="358" y="715"/>
                    </a:cubicBezTo>
                    <a:lnTo>
                      <a:pt x="358" y="1084"/>
                    </a:lnTo>
                    <a:cubicBezTo>
                      <a:pt x="358" y="1381"/>
                      <a:pt x="512" y="1655"/>
                      <a:pt x="739" y="1822"/>
                    </a:cubicBezTo>
                    <a:lnTo>
                      <a:pt x="739" y="2072"/>
                    </a:lnTo>
                    <a:lnTo>
                      <a:pt x="739" y="2084"/>
                    </a:lnTo>
                    <a:lnTo>
                      <a:pt x="298" y="2298"/>
                    </a:lnTo>
                    <a:cubicBezTo>
                      <a:pt x="119" y="2381"/>
                      <a:pt x="0" y="2572"/>
                      <a:pt x="0" y="2774"/>
                    </a:cubicBezTo>
                    <a:lnTo>
                      <a:pt x="0" y="4179"/>
                    </a:lnTo>
                    <a:cubicBezTo>
                      <a:pt x="0" y="4274"/>
                      <a:pt x="84" y="4346"/>
                      <a:pt x="167" y="4346"/>
                    </a:cubicBezTo>
                    <a:cubicBezTo>
                      <a:pt x="250" y="4346"/>
                      <a:pt x="334" y="4274"/>
                      <a:pt x="334" y="4179"/>
                    </a:cubicBezTo>
                    <a:lnTo>
                      <a:pt x="334" y="2774"/>
                    </a:lnTo>
                    <a:cubicBezTo>
                      <a:pt x="334" y="2691"/>
                      <a:pt x="369" y="2631"/>
                      <a:pt x="429" y="2596"/>
                    </a:cubicBezTo>
                    <a:lnTo>
                      <a:pt x="727" y="2441"/>
                    </a:lnTo>
                    <a:lnTo>
                      <a:pt x="1000" y="2715"/>
                    </a:lnTo>
                    <a:cubicBezTo>
                      <a:pt x="1072" y="2786"/>
                      <a:pt x="1167" y="2810"/>
                      <a:pt x="1250" y="2810"/>
                    </a:cubicBezTo>
                    <a:cubicBezTo>
                      <a:pt x="1346" y="2810"/>
                      <a:pt x="1429" y="2786"/>
                      <a:pt x="1512" y="2715"/>
                    </a:cubicBezTo>
                    <a:lnTo>
                      <a:pt x="1774" y="2441"/>
                    </a:lnTo>
                    <a:lnTo>
                      <a:pt x="2072" y="2596"/>
                    </a:lnTo>
                    <a:cubicBezTo>
                      <a:pt x="2132" y="2619"/>
                      <a:pt x="2179" y="2691"/>
                      <a:pt x="2179" y="2774"/>
                    </a:cubicBezTo>
                    <a:lnTo>
                      <a:pt x="2179" y="4179"/>
                    </a:lnTo>
                    <a:cubicBezTo>
                      <a:pt x="2179" y="4274"/>
                      <a:pt x="2251" y="4346"/>
                      <a:pt x="2334" y="4346"/>
                    </a:cubicBezTo>
                    <a:cubicBezTo>
                      <a:pt x="2429" y="4346"/>
                      <a:pt x="2501" y="4274"/>
                      <a:pt x="2501" y="4179"/>
                    </a:cubicBezTo>
                    <a:lnTo>
                      <a:pt x="2501" y="2774"/>
                    </a:lnTo>
                    <a:cubicBezTo>
                      <a:pt x="2524" y="2572"/>
                      <a:pt x="2405" y="2381"/>
                      <a:pt x="2227" y="2298"/>
                    </a:cubicBezTo>
                    <a:lnTo>
                      <a:pt x="1786" y="2084"/>
                    </a:lnTo>
                    <a:lnTo>
                      <a:pt x="1786" y="2072"/>
                    </a:lnTo>
                    <a:lnTo>
                      <a:pt x="1786" y="1822"/>
                    </a:lnTo>
                    <a:cubicBezTo>
                      <a:pt x="2012" y="1655"/>
                      <a:pt x="2167" y="1381"/>
                      <a:pt x="2167" y="1084"/>
                    </a:cubicBezTo>
                    <a:lnTo>
                      <a:pt x="2167" y="715"/>
                    </a:lnTo>
                    <a:cubicBezTo>
                      <a:pt x="2167" y="310"/>
                      <a:pt x="1834" y="0"/>
                      <a:pt x="145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90" name="Google Shape;11539;p57">
                <a:extLst>
                  <a:ext uri="{FF2B5EF4-FFF2-40B4-BE49-F238E27FC236}">
                    <a16:creationId xmlns:a16="http://schemas.microsoft.com/office/drawing/2014/main" id="{3F5A3573-7CE0-4817-8B02-DC0FF9710E22}"/>
                  </a:ext>
                </a:extLst>
              </p:cNvPr>
              <p:cNvSpPr/>
              <p:nvPr/>
            </p:nvSpPr>
            <p:spPr>
              <a:xfrm>
                <a:off x="7521454" y="3138830"/>
                <a:ext cx="79983" cy="13832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4346" extrusionOk="0">
                    <a:moveTo>
                      <a:pt x="1429" y="345"/>
                    </a:moveTo>
                    <a:cubicBezTo>
                      <a:pt x="1632" y="345"/>
                      <a:pt x="1798" y="512"/>
                      <a:pt x="1798" y="715"/>
                    </a:cubicBezTo>
                    <a:lnTo>
                      <a:pt x="1798" y="1084"/>
                    </a:lnTo>
                    <a:cubicBezTo>
                      <a:pt x="1810" y="1405"/>
                      <a:pt x="1560" y="1655"/>
                      <a:pt x="1251" y="1655"/>
                    </a:cubicBezTo>
                    <a:cubicBezTo>
                      <a:pt x="941" y="1655"/>
                      <a:pt x="679" y="1393"/>
                      <a:pt x="679" y="1084"/>
                    </a:cubicBezTo>
                    <a:lnTo>
                      <a:pt x="679" y="715"/>
                    </a:lnTo>
                    <a:cubicBezTo>
                      <a:pt x="679" y="512"/>
                      <a:pt x="846" y="345"/>
                      <a:pt x="1060" y="345"/>
                    </a:cubicBezTo>
                    <a:close/>
                    <a:moveTo>
                      <a:pt x="1441" y="1988"/>
                    </a:moveTo>
                    <a:lnTo>
                      <a:pt x="1441" y="2072"/>
                    </a:lnTo>
                    <a:cubicBezTo>
                      <a:pt x="1441" y="2131"/>
                      <a:pt x="1453" y="2191"/>
                      <a:pt x="1489" y="2250"/>
                    </a:cubicBezTo>
                    <a:lnTo>
                      <a:pt x="1262" y="2489"/>
                    </a:lnTo>
                    <a:lnTo>
                      <a:pt x="1251" y="2489"/>
                    </a:lnTo>
                    <a:lnTo>
                      <a:pt x="1012" y="2250"/>
                    </a:lnTo>
                    <a:cubicBezTo>
                      <a:pt x="1036" y="2191"/>
                      <a:pt x="1060" y="2131"/>
                      <a:pt x="1060" y="2072"/>
                    </a:cubicBezTo>
                    <a:lnTo>
                      <a:pt x="1060" y="1988"/>
                    </a:lnTo>
                    <a:close/>
                    <a:moveTo>
                      <a:pt x="1072" y="0"/>
                    </a:moveTo>
                    <a:cubicBezTo>
                      <a:pt x="667" y="0"/>
                      <a:pt x="358" y="334"/>
                      <a:pt x="358" y="715"/>
                    </a:cubicBezTo>
                    <a:lnTo>
                      <a:pt x="358" y="1084"/>
                    </a:lnTo>
                    <a:cubicBezTo>
                      <a:pt x="358" y="1381"/>
                      <a:pt x="500" y="1655"/>
                      <a:pt x="727" y="1822"/>
                    </a:cubicBezTo>
                    <a:lnTo>
                      <a:pt x="727" y="2072"/>
                    </a:lnTo>
                    <a:lnTo>
                      <a:pt x="727" y="2084"/>
                    </a:lnTo>
                    <a:lnTo>
                      <a:pt x="298" y="2298"/>
                    </a:lnTo>
                    <a:cubicBezTo>
                      <a:pt x="119" y="2381"/>
                      <a:pt x="0" y="2572"/>
                      <a:pt x="0" y="2774"/>
                    </a:cubicBezTo>
                    <a:lnTo>
                      <a:pt x="0" y="4179"/>
                    </a:lnTo>
                    <a:cubicBezTo>
                      <a:pt x="0" y="4274"/>
                      <a:pt x="72" y="4346"/>
                      <a:pt x="167" y="4346"/>
                    </a:cubicBezTo>
                    <a:cubicBezTo>
                      <a:pt x="250" y="4346"/>
                      <a:pt x="322" y="4274"/>
                      <a:pt x="322" y="4179"/>
                    </a:cubicBezTo>
                    <a:lnTo>
                      <a:pt x="322" y="2774"/>
                    </a:lnTo>
                    <a:cubicBezTo>
                      <a:pt x="322" y="2691"/>
                      <a:pt x="370" y="2631"/>
                      <a:pt x="429" y="2596"/>
                    </a:cubicBezTo>
                    <a:lnTo>
                      <a:pt x="727" y="2441"/>
                    </a:lnTo>
                    <a:lnTo>
                      <a:pt x="989" y="2715"/>
                    </a:lnTo>
                    <a:cubicBezTo>
                      <a:pt x="1072" y="2786"/>
                      <a:pt x="1155" y="2810"/>
                      <a:pt x="1251" y="2810"/>
                    </a:cubicBezTo>
                    <a:cubicBezTo>
                      <a:pt x="1334" y="2810"/>
                      <a:pt x="1429" y="2786"/>
                      <a:pt x="1501" y="2715"/>
                    </a:cubicBezTo>
                    <a:lnTo>
                      <a:pt x="1763" y="2441"/>
                    </a:lnTo>
                    <a:lnTo>
                      <a:pt x="2060" y="2596"/>
                    </a:lnTo>
                    <a:cubicBezTo>
                      <a:pt x="2132" y="2619"/>
                      <a:pt x="2167" y="2691"/>
                      <a:pt x="2167" y="2774"/>
                    </a:cubicBezTo>
                    <a:lnTo>
                      <a:pt x="2167" y="4179"/>
                    </a:lnTo>
                    <a:cubicBezTo>
                      <a:pt x="2167" y="4274"/>
                      <a:pt x="2251" y="4346"/>
                      <a:pt x="2334" y="4346"/>
                    </a:cubicBezTo>
                    <a:cubicBezTo>
                      <a:pt x="2417" y="4346"/>
                      <a:pt x="2501" y="4274"/>
                      <a:pt x="2501" y="4179"/>
                    </a:cubicBezTo>
                    <a:lnTo>
                      <a:pt x="2501" y="2774"/>
                    </a:lnTo>
                    <a:cubicBezTo>
                      <a:pt x="2513" y="2572"/>
                      <a:pt x="2405" y="2381"/>
                      <a:pt x="2215" y="2298"/>
                    </a:cubicBezTo>
                    <a:lnTo>
                      <a:pt x="1786" y="2084"/>
                    </a:lnTo>
                    <a:lnTo>
                      <a:pt x="1786" y="2072"/>
                    </a:lnTo>
                    <a:lnTo>
                      <a:pt x="1786" y="1822"/>
                    </a:lnTo>
                    <a:cubicBezTo>
                      <a:pt x="2013" y="1655"/>
                      <a:pt x="2155" y="1381"/>
                      <a:pt x="2155" y="1084"/>
                    </a:cubicBezTo>
                    <a:lnTo>
                      <a:pt x="2155" y="715"/>
                    </a:lnTo>
                    <a:cubicBezTo>
                      <a:pt x="2155" y="310"/>
                      <a:pt x="1834" y="0"/>
                      <a:pt x="14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91" name="Google Shape;11540;p57">
                <a:extLst>
                  <a:ext uri="{FF2B5EF4-FFF2-40B4-BE49-F238E27FC236}">
                    <a16:creationId xmlns:a16="http://schemas.microsoft.com/office/drawing/2014/main" id="{458F0002-D2B3-4ECC-810E-154E6BC8514E}"/>
                  </a:ext>
                </a:extLst>
              </p:cNvPr>
              <p:cNvSpPr/>
              <p:nvPr/>
            </p:nvSpPr>
            <p:spPr>
              <a:xfrm>
                <a:off x="7555923" y="2906139"/>
                <a:ext cx="289949" cy="219833"/>
              </a:xfrm>
              <a:custGeom>
                <a:avLst/>
                <a:gdLst/>
                <a:ahLst/>
                <a:cxnLst/>
                <a:rect l="l" t="t" r="r" b="b"/>
                <a:pathLst>
                  <a:path w="9110" h="6907" extrusionOk="0">
                    <a:moveTo>
                      <a:pt x="4561" y="1"/>
                    </a:moveTo>
                    <a:cubicBezTo>
                      <a:pt x="4501" y="1"/>
                      <a:pt x="4442" y="36"/>
                      <a:pt x="4406" y="96"/>
                    </a:cubicBezTo>
                    <a:lnTo>
                      <a:pt x="3859" y="1191"/>
                    </a:lnTo>
                    <a:cubicBezTo>
                      <a:pt x="3811" y="1287"/>
                      <a:pt x="3847" y="1382"/>
                      <a:pt x="3930" y="1418"/>
                    </a:cubicBezTo>
                    <a:cubicBezTo>
                      <a:pt x="3959" y="1432"/>
                      <a:pt x="3988" y="1439"/>
                      <a:pt x="4016" y="1439"/>
                    </a:cubicBezTo>
                    <a:cubicBezTo>
                      <a:pt x="4078" y="1439"/>
                      <a:pt x="4131" y="1404"/>
                      <a:pt x="4156" y="1346"/>
                    </a:cubicBezTo>
                    <a:lnTo>
                      <a:pt x="4382" y="894"/>
                    </a:lnTo>
                    <a:lnTo>
                      <a:pt x="4382" y="4204"/>
                    </a:lnTo>
                    <a:lnTo>
                      <a:pt x="715" y="4204"/>
                    </a:lnTo>
                    <a:cubicBezTo>
                      <a:pt x="310" y="4204"/>
                      <a:pt x="1" y="4525"/>
                      <a:pt x="1" y="4918"/>
                    </a:cubicBezTo>
                    <a:lnTo>
                      <a:pt x="1" y="6752"/>
                    </a:lnTo>
                    <a:cubicBezTo>
                      <a:pt x="1" y="6835"/>
                      <a:pt x="72" y="6906"/>
                      <a:pt x="168" y="6906"/>
                    </a:cubicBezTo>
                    <a:cubicBezTo>
                      <a:pt x="251" y="6906"/>
                      <a:pt x="334" y="6835"/>
                      <a:pt x="334" y="6752"/>
                    </a:cubicBezTo>
                    <a:lnTo>
                      <a:pt x="334" y="4918"/>
                    </a:lnTo>
                    <a:cubicBezTo>
                      <a:pt x="334" y="4704"/>
                      <a:pt x="489" y="4549"/>
                      <a:pt x="703" y="4549"/>
                    </a:cubicBezTo>
                    <a:lnTo>
                      <a:pt x="2906" y="4549"/>
                    </a:lnTo>
                    <a:lnTo>
                      <a:pt x="2906" y="6752"/>
                    </a:lnTo>
                    <a:cubicBezTo>
                      <a:pt x="2906" y="6835"/>
                      <a:pt x="2977" y="6906"/>
                      <a:pt x="3061" y="6906"/>
                    </a:cubicBezTo>
                    <a:cubicBezTo>
                      <a:pt x="3156" y="6906"/>
                      <a:pt x="3227" y="6835"/>
                      <a:pt x="3227" y="6752"/>
                    </a:cubicBezTo>
                    <a:lnTo>
                      <a:pt x="3227" y="4549"/>
                    </a:lnTo>
                    <a:lnTo>
                      <a:pt x="5823" y="4549"/>
                    </a:lnTo>
                    <a:lnTo>
                      <a:pt x="5823" y="6752"/>
                    </a:lnTo>
                    <a:cubicBezTo>
                      <a:pt x="5823" y="6835"/>
                      <a:pt x="5894" y="6906"/>
                      <a:pt x="5978" y="6906"/>
                    </a:cubicBezTo>
                    <a:cubicBezTo>
                      <a:pt x="6073" y="6906"/>
                      <a:pt x="6145" y="6835"/>
                      <a:pt x="6145" y="6752"/>
                    </a:cubicBezTo>
                    <a:lnTo>
                      <a:pt x="6145" y="4549"/>
                    </a:lnTo>
                    <a:lnTo>
                      <a:pt x="8347" y="4549"/>
                    </a:lnTo>
                    <a:cubicBezTo>
                      <a:pt x="8561" y="4549"/>
                      <a:pt x="8716" y="4704"/>
                      <a:pt x="8716" y="4918"/>
                    </a:cubicBezTo>
                    <a:lnTo>
                      <a:pt x="8716" y="6752"/>
                    </a:lnTo>
                    <a:cubicBezTo>
                      <a:pt x="8716" y="6835"/>
                      <a:pt x="8800" y="6906"/>
                      <a:pt x="8883" y="6906"/>
                    </a:cubicBezTo>
                    <a:cubicBezTo>
                      <a:pt x="8978" y="6906"/>
                      <a:pt x="9050" y="6835"/>
                      <a:pt x="9050" y="6752"/>
                    </a:cubicBezTo>
                    <a:lnTo>
                      <a:pt x="9050" y="4918"/>
                    </a:lnTo>
                    <a:cubicBezTo>
                      <a:pt x="9109" y="4525"/>
                      <a:pt x="8788" y="4204"/>
                      <a:pt x="8395" y="4204"/>
                    </a:cubicBezTo>
                    <a:lnTo>
                      <a:pt x="4740" y="4204"/>
                    </a:lnTo>
                    <a:lnTo>
                      <a:pt x="4740" y="894"/>
                    </a:lnTo>
                    <a:lnTo>
                      <a:pt x="4954" y="1346"/>
                    </a:lnTo>
                    <a:cubicBezTo>
                      <a:pt x="4990" y="1406"/>
                      <a:pt x="5049" y="1429"/>
                      <a:pt x="5109" y="1429"/>
                    </a:cubicBezTo>
                    <a:cubicBezTo>
                      <a:pt x="5132" y="1429"/>
                      <a:pt x="5156" y="1429"/>
                      <a:pt x="5180" y="1418"/>
                    </a:cubicBezTo>
                    <a:cubicBezTo>
                      <a:pt x="5275" y="1370"/>
                      <a:pt x="5299" y="1263"/>
                      <a:pt x="5252" y="1191"/>
                    </a:cubicBezTo>
                    <a:lnTo>
                      <a:pt x="4704" y="96"/>
                    </a:lnTo>
                    <a:cubicBezTo>
                      <a:pt x="4680" y="36"/>
                      <a:pt x="4621" y="1"/>
                      <a:pt x="45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08" name="Google Shape;11657;p57">
              <a:extLst>
                <a:ext uri="{FF2B5EF4-FFF2-40B4-BE49-F238E27FC236}">
                  <a16:creationId xmlns:a16="http://schemas.microsoft.com/office/drawing/2014/main" id="{E7AB3EFC-5768-4E6A-B3E6-E3F6BEF89FF1}"/>
                </a:ext>
              </a:extLst>
            </p:cNvPr>
            <p:cNvGrpSpPr/>
            <p:nvPr/>
          </p:nvGrpSpPr>
          <p:grpSpPr>
            <a:xfrm>
              <a:off x="10217282" y="4386740"/>
              <a:ext cx="459844" cy="401748"/>
              <a:chOff x="7551754" y="3390808"/>
              <a:chExt cx="344883" cy="301311"/>
            </a:xfrm>
            <a:solidFill>
              <a:schemeClr val="tx1"/>
            </a:solidFill>
          </p:grpSpPr>
          <p:sp>
            <p:nvSpPr>
              <p:cNvPr id="1209" name="Google Shape;11658;p57">
                <a:extLst>
                  <a:ext uri="{FF2B5EF4-FFF2-40B4-BE49-F238E27FC236}">
                    <a16:creationId xmlns:a16="http://schemas.microsoft.com/office/drawing/2014/main" id="{7C28FDFE-2191-4CCB-B28D-468FB5C6B18A}"/>
                  </a:ext>
                </a:extLst>
              </p:cNvPr>
              <p:cNvSpPr/>
              <p:nvPr/>
            </p:nvSpPr>
            <p:spPr>
              <a:xfrm>
                <a:off x="7551754" y="3390808"/>
                <a:ext cx="344883" cy="301311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9467" extrusionOk="0">
                    <a:moveTo>
                      <a:pt x="6097" y="334"/>
                    </a:moveTo>
                    <a:lnTo>
                      <a:pt x="5799" y="3049"/>
                    </a:lnTo>
                    <a:cubicBezTo>
                      <a:pt x="5799" y="3049"/>
                      <a:pt x="5799" y="3073"/>
                      <a:pt x="5787" y="3073"/>
                    </a:cubicBezTo>
                    <a:lnTo>
                      <a:pt x="5073" y="3073"/>
                    </a:lnTo>
                    <a:cubicBezTo>
                      <a:pt x="5073" y="3073"/>
                      <a:pt x="5061" y="3073"/>
                      <a:pt x="5061" y="3049"/>
                    </a:cubicBezTo>
                    <a:lnTo>
                      <a:pt x="4763" y="334"/>
                    </a:lnTo>
                    <a:close/>
                    <a:moveTo>
                      <a:pt x="10336" y="2692"/>
                    </a:moveTo>
                    <a:cubicBezTo>
                      <a:pt x="10443" y="2692"/>
                      <a:pt x="10526" y="2763"/>
                      <a:pt x="10526" y="2870"/>
                    </a:cubicBezTo>
                    <a:lnTo>
                      <a:pt x="10526" y="8978"/>
                    </a:lnTo>
                    <a:cubicBezTo>
                      <a:pt x="10526" y="9085"/>
                      <a:pt x="10443" y="9157"/>
                      <a:pt x="10347" y="9157"/>
                    </a:cubicBezTo>
                    <a:lnTo>
                      <a:pt x="525" y="9157"/>
                    </a:lnTo>
                    <a:cubicBezTo>
                      <a:pt x="418" y="9157"/>
                      <a:pt x="346" y="9085"/>
                      <a:pt x="346" y="8978"/>
                    </a:cubicBezTo>
                    <a:lnTo>
                      <a:pt x="346" y="2870"/>
                    </a:lnTo>
                    <a:cubicBezTo>
                      <a:pt x="346" y="2763"/>
                      <a:pt x="418" y="2692"/>
                      <a:pt x="525" y="2692"/>
                    </a:cubicBezTo>
                    <a:lnTo>
                      <a:pt x="4704" y="2692"/>
                    </a:lnTo>
                    <a:lnTo>
                      <a:pt x="4752" y="3084"/>
                    </a:lnTo>
                    <a:cubicBezTo>
                      <a:pt x="4763" y="3251"/>
                      <a:pt x="4906" y="3382"/>
                      <a:pt x="5073" y="3382"/>
                    </a:cubicBezTo>
                    <a:lnTo>
                      <a:pt x="5787" y="3382"/>
                    </a:lnTo>
                    <a:cubicBezTo>
                      <a:pt x="5954" y="3382"/>
                      <a:pt x="6097" y="3263"/>
                      <a:pt x="6121" y="3084"/>
                    </a:cubicBezTo>
                    <a:lnTo>
                      <a:pt x="6156" y="2692"/>
                    </a:lnTo>
                    <a:close/>
                    <a:moveTo>
                      <a:pt x="4573" y="1"/>
                    </a:moveTo>
                    <a:cubicBezTo>
                      <a:pt x="4525" y="1"/>
                      <a:pt x="4478" y="13"/>
                      <a:pt x="4454" y="60"/>
                    </a:cubicBezTo>
                    <a:cubicBezTo>
                      <a:pt x="4418" y="96"/>
                      <a:pt x="4406" y="132"/>
                      <a:pt x="4406" y="179"/>
                    </a:cubicBezTo>
                    <a:lnTo>
                      <a:pt x="4644" y="2382"/>
                    </a:lnTo>
                    <a:lnTo>
                      <a:pt x="489" y="2382"/>
                    </a:lnTo>
                    <a:cubicBezTo>
                      <a:pt x="215" y="2382"/>
                      <a:pt x="1" y="2608"/>
                      <a:pt x="1" y="2870"/>
                    </a:cubicBezTo>
                    <a:lnTo>
                      <a:pt x="1" y="8978"/>
                    </a:lnTo>
                    <a:cubicBezTo>
                      <a:pt x="1" y="9240"/>
                      <a:pt x="215" y="9466"/>
                      <a:pt x="489" y="9466"/>
                    </a:cubicBezTo>
                    <a:lnTo>
                      <a:pt x="10312" y="9466"/>
                    </a:lnTo>
                    <a:cubicBezTo>
                      <a:pt x="10574" y="9466"/>
                      <a:pt x="10800" y="9240"/>
                      <a:pt x="10800" y="8978"/>
                    </a:cubicBezTo>
                    <a:lnTo>
                      <a:pt x="10800" y="2870"/>
                    </a:lnTo>
                    <a:cubicBezTo>
                      <a:pt x="10836" y="2608"/>
                      <a:pt x="10609" y="2382"/>
                      <a:pt x="10347" y="2382"/>
                    </a:cubicBezTo>
                    <a:lnTo>
                      <a:pt x="6192" y="2382"/>
                    </a:lnTo>
                    <a:lnTo>
                      <a:pt x="6430" y="179"/>
                    </a:lnTo>
                    <a:cubicBezTo>
                      <a:pt x="6430" y="132"/>
                      <a:pt x="6418" y="96"/>
                      <a:pt x="6383" y="60"/>
                    </a:cubicBezTo>
                    <a:cubicBezTo>
                      <a:pt x="6359" y="36"/>
                      <a:pt x="6311" y="1"/>
                      <a:pt x="626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10" name="Google Shape;11659;p57">
                <a:extLst>
                  <a:ext uri="{FF2B5EF4-FFF2-40B4-BE49-F238E27FC236}">
                    <a16:creationId xmlns:a16="http://schemas.microsoft.com/office/drawing/2014/main" id="{336833CA-35E5-4B8B-9632-012D93DF1875}"/>
                  </a:ext>
                </a:extLst>
              </p:cNvPr>
              <p:cNvSpPr/>
              <p:nvPr/>
            </p:nvSpPr>
            <p:spPr>
              <a:xfrm>
                <a:off x="7584345" y="3509811"/>
                <a:ext cx="117889" cy="150098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4716" extrusionOk="0">
                    <a:moveTo>
                      <a:pt x="2037" y="1143"/>
                    </a:moveTo>
                    <a:cubicBezTo>
                      <a:pt x="2239" y="1143"/>
                      <a:pt x="2394" y="1310"/>
                      <a:pt x="2394" y="1501"/>
                    </a:cubicBezTo>
                    <a:lnTo>
                      <a:pt x="2394" y="1846"/>
                    </a:lnTo>
                    <a:cubicBezTo>
                      <a:pt x="2382" y="2143"/>
                      <a:pt x="2144" y="2370"/>
                      <a:pt x="1858" y="2370"/>
                    </a:cubicBezTo>
                    <a:cubicBezTo>
                      <a:pt x="1572" y="2370"/>
                      <a:pt x="1346" y="2132"/>
                      <a:pt x="1346" y="1846"/>
                    </a:cubicBezTo>
                    <a:lnTo>
                      <a:pt x="1346" y="1501"/>
                    </a:lnTo>
                    <a:cubicBezTo>
                      <a:pt x="1346" y="1310"/>
                      <a:pt x="1501" y="1143"/>
                      <a:pt x="1703" y="1143"/>
                    </a:cubicBezTo>
                    <a:close/>
                    <a:moveTo>
                      <a:pt x="2025" y="2667"/>
                    </a:moveTo>
                    <a:lnTo>
                      <a:pt x="2025" y="2751"/>
                    </a:lnTo>
                    <a:cubicBezTo>
                      <a:pt x="2037" y="2822"/>
                      <a:pt x="2061" y="2870"/>
                      <a:pt x="2084" y="2929"/>
                    </a:cubicBezTo>
                    <a:lnTo>
                      <a:pt x="1858" y="3155"/>
                    </a:lnTo>
                    <a:lnTo>
                      <a:pt x="1846" y="3155"/>
                    </a:lnTo>
                    <a:lnTo>
                      <a:pt x="1620" y="2929"/>
                    </a:lnTo>
                    <a:cubicBezTo>
                      <a:pt x="1656" y="2882"/>
                      <a:pt x="1668" y="2822"/>
                      <a:pt x="1668" y="2763"/>
                    </a:cubicBezTo>
                    <a:lnTo>
                      <a:pt x="1668" y="2667"/>
                    </a:lnTo>
                    <a:cubicBezTo>
                      <a:pt x="1727" y="2679"/>
                      <a:pt x="1787" y="2679"/>
                      <a:pt x="1846" y="2679"/>
                    </a:cubicBezTo>
                    <a:cubicBezTo>
                      <a:pt x="1906" y="2679"/>
                      <a:pt x="1965" y="2679"/>
                      <a:pt x="2025" y="2667"/>
                    </a:cubicBezTo>
                    <a:close/>
                    <a:moveTo>
                      <a:pt x="2358" y="3108"/>
                    </a:moveTo>
                    <a:lnTo>
                      <a:pt x="2620" y="3239"/>
                    </a:lnTo>
                    <a:cubicBezTo>
                      <a:pt x="2680" y="3275"/>
                      <a:pt x="2727" y="3334"/>
                      <a:pt x="2727" y="3406"/>
                    </a:cubicBezTo>
                    <a:lnTo>
                      <a:pt x="2727" y="4406"/>
                    </a:lnTo>
                    <a:lnTo>
                      <a:pt x="1001" y="4406"/>
                    </a:lnTo>
                    <a:lnTo>
                      <a:pt x="1001" y="3406"/>
                    </a:lnTo>
                    <a:cubicBezTo>
                      <a:pt x="1001" y="3334"/>
                      <a:pt x="1049" y="3275"/>
                      <a:pt x="1108" y="3239"/>
                    </a:cubicBezTo>
                    <a:lnTo>
                      <a:pt x="1370" y="3108"/>
                    </a:lnTo>
                    <a:lnTo>
                      <a:pt x="1620" y="3358"/>
                    </a:lnTo>
                    <a:cubicBezTo>
                      <a:pt x="1680" y="3417"/>
                      <a:pt x="1775" y="3453"/>
                      <a:pt x="1858" y="3453"/>
                    </a:cubicBezTo>
                    <a:cubicBezTo>
                      <a:pt x="1953" y="3453"/>
                      <a:pt x="2025" y="3417"/>
                      <a:pt x="2096" y="3358"/>
                    </a:cubicBezTo>
                    <a:lnTo>
                      <a:pt x="2358" y="3108"/>
                    </a:lnTo>
                    <a:close/>
                    <a:moveTo>
                      <a:pt x="3394" y="298"/>
                    </a:moveTo>
                    <a:cubicBezTo>
                      <a:pt x="3394" y="298"/>
                      <a:pt x="3406" y="298"/>
                      <a:pt x="3406" y="310"/>
                    </a:cubicBezTo>
                    <a:lnTo>
                      <a:pt x="3406" y="4394"/>
                    </a:lnTo>
                    <a:lnTo>
                      <a:pt x="3394" y="4394"/>
                    </a:lnTo>
                    <a:lnTo>
                      <a:pt x="3037" y="4406"/>
                    </a:lnTo>
                    <a:lnTo>
                      <a:pt x="3037" y="3406"/>
                    </a:lnTo>
                    <a:cubicBezTo>
                      <a:pt x="3037" y="3215"/>
                      <a:pt x="2930" y="3048"/>
                      <a:pt x="2775" y="2965"/>
                    </a:cubicBezTo>
                    <a:lnTo>
                      <a:pt x="2370" y="2763"/>
                    </a:lnTo>
                    <a:lnTo>
                      <a:pt x="2370" y="2751"/>
                    </a:lnTo>
                    <a:lnTo>
                      <a:pt x="2370" y="2513"/>
                    </a:lnTo>
                    <a:cubicBezTo>
                      <a:pt x="2573" y="2370"/>
                      <a:pt x="2715" y="2108"/>
                      <a:pt x="2715" y="1846"/>
                    </a:cubicBezTo>
                    <a:lnTo>
                      <a:pt x="2715" y="1501"/>
                    </a:lnTo>
                    <a:cubicBezTo>
                      <a:pt x="2715" y="1131"/>
                      <a:pt x="2418" y="834"/>
                      <a:pt x="2037" y="834"/>
                    </a:cubicBezTo>
                    <a:lnTo>
                      <a:pt x="1703" y="834"/>
                    </a:lnTo>
                    <a:cubicBezTo>
                      <a:pt x="1322" y="834"/>
                      <a:pt x="1025" y="1131"/>
                      <a:pt x="1025" y="1501"/>
                    </a:cubicBezTo>
                    <a:lnTo>
                      <a:pt x="1025" y="1846"/>
                    </a:lnTo>
                    <a:cubicBezTo>
                      <a:pt x="1025" y="2108"/>
                      <a:pt x="1168" y="2370"/>
                      <a:pt x="1370" y="2513"/>
                    </a:cubicBezTo>
                    <a:lnTo>
                      <a:pt x="1370" y="2751"/>
                    </a:lnTo>
                    <a:lnTo>
                      <a:pt x="1370" y="2763"/>
                    </a:lnTo>
                    <a:lnTo>
                      <a:pt x="965" y="2965"/>
                    </a:lnTo>
                    <a:cubicBezTo>
                      <a:pt x="810" y="3048"/>
                      <a:pt x="703" y="3215"/>
                      <a:pt x="703" y="3406"/>
                    </a:cubicBezTo>
                    <a:lnTo>
                      <a:pt x="703" y="4394"/>
                    </a:lnTo>
                    <a:lnTo>
                      <a:pt x="346" y="4394"/>
                    </a:lnTo>
                    <a:cubicBezTo>
                      <a:pt x="346" y="4394"/>
                      <a:pt x="334" y="4394"/>
                      <a:pt x="334" y="4370"/>
                    </a:cubicBezTo>
                    <a:lnTo>
                      <a:pt x="334" y="310"/>
                    </a:lnTo>
                    <a:cubicBezTo>
                      <a:pt x="334" y="310"/>
                      <a:pt x="334" y="298"/>
                      <a:pt x="346" y="298"/>
                    </a:cubicBezTo>
                    <a:close/>
                    <a:moveTo>
                      <a:pt x="334" y="0"/>
                    </a:moveTo>
                    <a:cubicBezTo>
                      <a:pt x="156" y="0"/>
                      <a:pt x="1" y="143"/>
                      <a:pt x="1" y="322"/>
                    </a:cubicBezTo>
                    <a:lnTo>
                      <a:pt x="1" y="4394"/>
                    </a:lnTo>
                    <a:cubicBezTo>
                      <a:pt x="1" y="4572"/>
                      <a:pt x="156" y="4715"/>
                      <a:pt x="334" y="4715"/>
                    </a:cubicBezTo>
                    <a:lnTo>
                      <a:pt x="3382" y="4715"/>
                    </a:lnTo>
                    <a:cubicBezTo>
                      <a:pt x="3561" y="4715"/>
                      <a:pt x="3704" y="4572"/>
                      <a:pt x="3704" y="4394"/>
                    </a:cubicBezTo>
                    <a:lnTo>
                      <a:pt x="3704" y="322"/>
                    </a:lnTo>
                    <a:cubicBezTo>
                      <a:pt x="3704" y="143"/>
                      <a:pt x="3561" y="0"/>
                      <a:pt x="33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11" name="Google Shape;11660;p57">
                <a:extLst>
                  <a:ext uri="{FF2B5EF4-FFF2-40B4-BE49-F238E27FC236}">
                    <a16:creationId xmlns:a16="http://schemas.microsoft.com/office/drawing/2014/main" id="{7F7D7A85-62C9-4F3B-89EE-428F05AF1508}"/>
                  </a:ext>
                </a:extLst>
              </p:cNvPr>
              <p:cNvSpPr/>
              <p:nvPr/>
            </p:nvSpPr>
            <p:spPr>
              <a:xfrm>
                <a:off x="7724959" y="3509811"/>
                <a:ext cx="139468" cy="31859"/>
              </a:xfrm>
              <a:custGeom>
                <a:avLst/>
                <a:gdLst/>
                <a:ahLst/>
                <a:cxnLst/>
                <a:rect l="l" t="t" r="r" b="b"/>
                <a:pathLst>
                  <a:path w="4382" h="1001" extrusionOk="0">
                    <a:moveTo>
                      <a:pt x="4048" y="310"/>
                    </a:moveTo>
                    <a:cubicBezTo>
                      <a:pt x="4048" y="310"/>
                      <a:pt x="4072" y="310"/>
                      <a:pt x="4072" y="322"/>
                    </a:cubicBezTo>
                    <a:lnTo>
                      <a:pt x="4072" y="667"/>
                    </a:lnTo>
                    <a:lnTo>
                      <a:pt x="333" y="679"/>
                    </a:lnTo>
                    <a:cubicBezTo>
                      <a:pt x="333" y="679"/>
                      <a:pt x="322" y="679"/>
                      <a:pt x="322" y="667"/>
                    </a:cubicBezTo>
                    <a:lnTo>
                      <a:pt x="322" y="322"/>
                    </a:lnTo>
                    <a:cubicBezTo>
                      <a:pt x="322" y="322"/>
                      <a:pt x="322" y="310"/>
                      <a:pt x="333" y="310"/>
                    </a:cubicBezTo>
                    <a:close/>
                    <a:moveTo>
                      <a:pt x="333" y="0"/>
                    </a:moveTo>
                    <a:cubicBezTo>
                      <a:pt x="155" y="0"/>
                      <a:pt x="0" y="143"/>
                      <a:pt x="0" y="322"/>
                    </a:cubicBezTo>
                    <a:lnTo>
                      <a:pt x="0" y="667"/>
                    </a:lnTo>
                    <a:cubicBezTo>
                      <a:pt x="0" y="846"/>
                      <a:pt x="155" y="1000"/>
                      <a:pt x="333" y="1000"/>
                    </a:cubicBezTo>
                    <a:lnTo>
                      <a:pt x="4048" y="1000"/>
                    </a:lnTo>
                    <a:cubicBezTo>
                      <a:pt x="4227" y="1000"/>
                      <a:pt x="4382" y="846"/>
                      <a:pt x="4382" y="667"/>
                    </a:cubicBezTo>
                    <a:lnTo>
                      <a:pt x="4382" y="322"/>
                    </a:lnTo>
                    <a:cubicBezTo>
                      <a:pt x="4382" y="143"/>
                      <a:pt x="4227" y="0"/>
                      <a:pt x="40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12" name="Google Shape;11661;p57">
                <a:extLst>
                  <a:ext uri="{FF2B5EF4-FFF2-40B4-BE49-F238E27FC236}">
                    <a16:creationId xmlns:a16="http://schemas.microsoft.com/office/drawing/2014/main" id="{373AFBC7-92CF-479F-B5A7-4FBA3EC8EA90}"/>
                  </a:ext>
                </a:extLst>
              </p:cNvPr>
              <p:cNvSpPr/>
              <p:nvPr/>
            </p:nvSpPr>
            <p:spPr>
              <a:xfrm>
                <a:off x="7724577" y="3553001"/>
                <a:ext cx="107259" cy="31477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989" extrusionOk="0">
                    <a:moveTo>
                      <a:pt x="3036" y="310"/>
                    </a:moveTo>
                    <a:cubicBezTo>
                      <a:pt x="3036" y="310"/>
                      <a:pt x="3048" y="310"/>
                      <a:pt x="3048" y="322"/>
                    </a:cubicBezTo>
                    <a:lnTo>
                      <a:pt x="3048" y="667"/>
                    </a:lnTo>
                    <a:lnTo>
                      <a:pt x="334" y="679"/>
                    </a:lnTo>
                    <a:cubicBezTo>
                      <a:pt x="334" y="679"/>
                      <a:pt x="310" y="679"/>
                      <a:pt x="310" y="667"/>
                    </a:cubicBezTo>
                    <a:lnTo>
                      <a:pt x="310" y="322"/>
                    </a:lnTo>
                    <a:cubicBezTo>
                      <a:pt x="310" y="322"/>
                      <a:pt x="310" y="310"/>
                      <a:pt x="334" y="310"/>
                    </a:cubicBezTo>
                    <a:close/>
                    <a:moveTo>
                      <a:pt x="334" y="1"/>
                    </a:moveTo>
                    <a:cubicBezTo>
                      <a:pt x="143" y="1"/>
                      <a:pt x="0" y="144"/>
                      <a:pt x="0" y="322"/>
                    </a:cubicBezTo>
                    <a:lnTo>
                      <a:pt x="0" y="667"/>
                    </a:lnTo>
                    <a:cubicBezTo>
                      <a:pt x="0" y="846"/>
                      <a:pt x="143" y="989"/>
                      <a:pt x="334" y="989"/>
                    </a:cubicBezTo>
                    <a:lnTo>
                      <a:pt x="3036" y="989"/>
                    </a:lnTo>
                    <a:cubicBezTo>
                      <a:pt x="3215" y="989"/>
                      <a:pt x="3370" y="846"/>
                      <a:pt x="3370" y="667"/>
                    </a:cubicBezTo>
                    <a:lnTo>
                      <a:pt x="3370" y="322"/>
                    </a:lnTo>
                    <a:cubicBezTo>
                      <a:pt x="3370" y="144"/>
                      <a:pt x="3227" y="1"/>
                      <a:pt x="303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13" name="Google Shape;11662;p57">
                <a:extLst>
                  <a:ext uri="{FF2B5EF4-FFF2-40B4-BE49-F238E27FC236}">
                    <a16:creationId xmlns:a16="http://schemas.microsoft.com/office/drawing/2014/main" id="{7E31336C-0723-436F-816D-474063302AA0}"/>
                  </a:ext>
                </a:extLst>
              </p:cNvPr>
              <p:cNvSpPr/>
              <p:nvPr/>
            </p:nvSpPr>
            <p:spPr>
              <a:xfrm>
                <a:off x="7724577" y="3595841"/>
                <a:ext cx="6445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334" extrusionOk="0">
                    <a:moveTo>
                      <a:pt x="167" y="0"/>
                    </a:moveTo>
                    <a:cubicBezTo>
                      <a:pt x="72" y="0"/>
                      <a:pt x="0" y="83"/>
                      <a:pt x="0" y="167"/>
                    </a:cubicBezTo>
                    <a:cubicBezTo>
                      <a:pt x="0" y="262"/>
                      <a:pt x="72" y="333"/>
                      <a:pt x="167" y="333"/>
                    </a:cubicBezTo>
                    <a:lnTo>
                      <a:pt x="1858" y="333"/>
                    </a:lnTo>
                    <a:cubicBezTo>
                      <a:pt x="1953" y="333"/>
                      <a:pt x="2024" y="262"/>
                      <a:pt x="2024" y="167"/>
                    </a:cubicBezTo>
                    <a:cubicBezTo>
                      <a:pt x="2012" y="83"/>
                      <a:pt x="1953" y="0"/>
                      <a:pt x="185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14" name="Google Shape;11663;p57">
                <a:extLst>
                  <a:ext uri="{FF2B5EF4-FFF2-40B4-BE49-F238E27FC236}">
                    <a16:creationId xmlns:a16="http://schemas.microsoft.com/office/drawing/2014/main" id="{21ED60A1-5F00-4E99-9C3C-A7D3E65B43BE}"/>
                  </a:ext>
                </a:extLst>
              </p:cNvPr>
              <p:cNvSpPr/>
              <p:nvPr/>
            </p:nvSpPr>
            <p:spPr>
              <a:xfrm>
                <a:off x="7799977" y="3595841"/>
                <a:ext cx="3224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334" extrusionOk="0">
                    <a:moveTo>
                      <a:pt x="167" y="0"/>
                    </a:moveTo>
                    <a:cubicBezTo>
                      <a:pt x="72" y="0"/>
                      <a:pt x="1" y="83"/>
                      <a:pt x="1" y="167"/>
                    </a:cubicBezTo>
                    <a:cubicBezTo>
                      <a:pt x="1" y="262"/>
                      <a:pt x="72" y="333"/>
                      <a:pt x="167" y="333"/>
                    </a:cubicBezTo>
                    <a:lnTo>
                      <a:pt x="846" y="333"/>
                    </a:lnTo>
                    <a:cubicBezTo>
                      <a:pt x="941" y="333"/>
                      <a:pt x="1013" y="262"/>
                      <a:pt x="1013" y="167"/>
                    </a:cubicBezTo>
                    <a:cubicBezTo>
                      <a:pt x="1001" y="83"/>
                      <a:pt x="941" y="0"/>
                      <a:pt x="8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15" name="Google Shape;11664;p57">
                <a:extLst>
                  <a:ext uri="{FF2B5EF4-FFF2-40B4-BE49-F238E27FC236}">
                    <a16:creationId xmlns:a16="http://schemas.microsoft.com/office/drawing/2014/main" id="{2E373EA6-C752-48D5-9682-6CACD604E962}"/>
                  </a:ext>
                </a:extLst>
              </p:cNvPr>
              <p:cNvSpPr/>
              <p:nvPr/>
            </p:nvSpPr>
            <p:spPr>
              <a:xfrm>
                <a:off x="7724577" y="3628051"/>
                <a:ext cx="21229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667" h="334" extrusionOk="0">
                    <a:moveTo>
                      <a:pt x="167" y="0"/>
                    </a:moveTo>
                    <a:cubicBezTo>
                      <a:pt x="72" y="0"/>
                      <a:pt x="0" y="83"/>
                      <a:pt x="0" y="167"/>
                    </a:cubicBezTo>
                    <a:cubicBezTo>
                      <a:pt x="0" y="262"/>
                      <a:pt x="72" y="333"/>
                      <a:pt x="167" y="333"/>
                    </a:cubicBezTo>
                    <a:lnTo>
                      <a:pt x="512" y="333"/>
                    </a:lnTo>
                    <a:cubicBezTo>
                      <a:pt x="595" y="333"/>
                      <a:pt x="667" y="262"/>
                      <a:pt x="667" y="167"/>
                    </a:cubicBezTo>
                    <a:cubicBezTo>
                      <a:pt x="667" y="83"/>
                      <a:pt x="595" y="0"/>
                      <a:pt x="5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16" name="Google Shape;11665;p57">
                <a:extLst>
                  <a:ext uri="{FF2B5EF4-FFF2-40B4-BE49-F238E27FC236}">
                    <a16:creationId xmlns:a16="http://schemas.microsoft.com/office/drawing/2014/main" id="{4AADDBEC-9052-4F05-A0F4-4F85BE545445}"/>
                  </a:ext>
                </a:extLst>
              </p:cNvPr>
              <p:cNvSpPr/>
              <p:nvPr/>
            </p:nvSpPr>
            <p:spPr>
              <a:xfrm>
                <a:off x="7756787" y="3628051"/>
                <a:ext cx="53438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334" extrusionOk="0">
                    <a:moveTo>
                      <a:pt x="167" y="0"/>
                    </a:moveTo>
                    <a:cubicBezTo>
                      <a:pt x="72" y="0"/>
                      <a:pt x="0" y="83"/>
                      <a:pt x="0" y="167"/>
                    </a:cubicBezTo>
                    <a:cubicBezTo>
                      <a:pt x="0" y="262"/>
                      <a:pt x="72" y="333"/>
                      <a:pt x="167" y="333"/>
                    </a:cubicBezTo>
                    <a:lnTo>
                      <a:pt x="1524" y="333"/>
                    </a:lnTo>
                    <a:cubicBezTo>
                      <a:pt x="1608" y="333"/>
                      <a:pt x="1679" y="262"/>
                      <a:pt x="1679" y="167"/>
                    </a:cubicBezTo>
                    <a:cubicBezTo>
                      <a:pt x="1679" y="83"/>
                      <a:pt x="1608" y="0"/>
                      <a:pt x="15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17" name="Google Shape;11666;p57">
                <a:extLst>
                  <a:ext uri="{FF2B5EF4-FFF2-40B4-BE49-F238E27FC236}">
                    <a16:creationId xmlns:a16="http://schemas.microsoft.com/office/drawing/2014/main" id="{60EC9B90-0333-40FA-B799-340A193CD787}"/>
                  </a:ext>
                </a:extLst>
              </p:cNvPr>
              <p:cNvSpPr/>
              <p:nvPr/>
            </p:nvSpPr>
            <p:spPr>
              <a:xfrm>
                <a:off x="7724577" y="3650012"/>
                <a:ext cx="21229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667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512" y="322"/>
                    </a:lnTo>
                    <a:cubicBezTo>
                      <a:pt x="595" y="322"/>
                      <a:pt x="667" y="251"/>
                      <a:pt x="667" y="167"/>
                    </a:cubicBezTo>
                    <a:cubicBezTo>
                      <a:pt x="655" y="72"/>
                      <a:pt x="595" y="1"/>
                      <a:pt x="5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18" name="Google Shape;11667;p57">
                <a:extLst>
                  <a:ext uri="{FF2B5EF4-FFF2-40B4-BE49-F238E27FC236}">
                    <a16:creationId xmlns:a16="http://schemas.microsoft.com/office/drawing/2014/main" id="{FE46BAE6-B6AB-4F1E-ADD0-D1A541DE3930}"/>
                  </a:ext>
                </a:extLst>
              </p:cNvPr>
              <p:cNvSpPr/>
              <p:nvPr/>
            </p:nvSpPr>
            <p:spPr>
              <a:xfrm>
                <a:off x="7756787" y="3650012"/>
                <a:ext cx="53438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1524" y="322"/>
                    </a:lnTo>
                    <a:cubicBezTo>
                      <a:pt x="1608" y="322"/>
                      <a:pt x="1679" y="251"/>
                      <a:pt x="1679" y="167"/>
                    </a:cubicBezTo>
                    <a:cubicBezTo>
                      <a:pt x="1679" y="72"/>
                      <a:pt x="1608" y="1"/>
                      <a:pt x="152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19" name="Google Shape;11668;p57">
                <a:extLst>
                  <a:ext uri="{FF2B5EF4-FFF2-40B4-BE49-F238E27FC236}">
                    <a16:creationId xmlns:a16="http://schemas.microsoft.com/office/drawing/2014/main" id="{AF514F74-CF01-4C16-88D0-5BA16E6C2E43}"/>
                  </a:ext>
                </a:extLst>
              </p:cNvPr>
              <p:cNvSpPr/>
              <p:nvPr/>
            </p:nvSpPr>
            <p:spPr>
              <a:xfrm>
                <a:off x="7719262" y="3466621"/>
                <a:ext cx="10630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34" extrusionOk="0">
                    <a:moveTo>
                      <a:pt x="167" y="0"/>
                    </a:moveTo>
                    <a:cubicBezTo>
                      <a:pt x="84" y="0"/>
                      <a:pt x="0" y="71"/>
                      <a:pt x="0" y="167"/>
                    </a:cubicBezTo>
                    <a:cubicBezTo>
                      <a:pt x="0" y="250"/>
                      <a:pt x="84" y="333"/>
                      <a:pt x="167" y="333"/>
                    </a:cubicBezTo>
                    <a:cubicBezTo>
                      <a:pt x="262" y="333"/>
                      <a:pt x="334" y="250"/>
                      <a:pt x="334" y="167"/>
                    </a:cubicBezTo>
                    <a:cubicBezTo>
                      <a:pt x="322" y="60"/>
                      <a:pt x="239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74" name="Google Shape;11723;p57">
              <a:extLst>
                <a:ext uri="{FF2B5EF4-FFF2-40B4-BE49-F238E27FC236}">
                  <a16:creationId xmlns:a16="http://schemas.microsoft.com/office/drawing/2014/main" id="{6BBED568-9E53-44B1-A02E-B9BAE37ECDF6}"/>
                </a:ext>
              </a:extLst>
            </p:cNvPr>
            <p:cNvGrpSpPr/>
            <p:nvPr/>
          </p:nvGrpSpPr>
          <p:grpSpPr>
            <a:xfrm>
              <a:off x="10281701" y="5716062"/>
              <a:ext cx="331007" cy="482589"/>
              <a:chOff x="7565408" y="4279432"/>
              <a:chExt cx="248255" cy="361942"/>
            </a:xfrm>
            <a:solidFill>
              <a:schemeClr val="tx1"/>
            </a:solidFill>
          </p:grpSpPr>
          <p:sp>
            <p:nvSpPr>
              <p:cNvPr id="1275" name="Google Shape;11724;p57">
                <a:extLst>
                  <a:ext uri="{FF2B5EF4-FFF2-40B4-BE49-F238E27FC236}">
                    <a16:creationId xmlns:a16="http://schemas.microsoft.com/office/drawing/2014/main" id="{BC3E4778-2378-4886-9ED3-F87E5BC03429}"/>
                  </a:ext>
                </a:extLst>
              </p:cNvPr>
              <p:cNvSpPr/>
              <p:nvPr/>
            </p:nvSpPr>
            <p:spPr>
              <a:xfrm>
                <a:off x="7610126" y="4279432"/>
                <a:ext cx="158055" cy="236892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7443" extrusionOk="0">
                    <a:moveTo>
                      <a:pt x="2501" y="346"/>
                    </a:moveTo>
                    <a:cubicBezTo>
                      <a:pt x="2882" y="346"/>
                      <a:pt x="3191" y="572"/>
                      <a:pt x="3227" y="870"/>
                    </a:cubicBezTo>
                    <a:cubicBezTo>
                      <a:pt x="3001" y="775"/>
                      <a:pt x="2763" y="727"/>
                      <a:pt x="2501" y="727"/>
                    </a:cubicBezTo>
                    <a:cubicBezTo>
                      <a:pt x="2239" y="727"/>
                      <a:pt x="1989" y="775"/>
                      <a:pt x="1763" y="870"/>
                    </a:cubicBezTo>
                    <a:cubicBezTo>
                      <a:pt x="1798" y="572"/>
                      <a:pt x="2108" y="346"/>
                      <a:pt x="2501" y="346"/>
                    </a:cubicBezTo>
                    <a:close/>
                    <a:moveTo>
                      <a:pt x="2501" y="1061"/>
                    </a:moveTo>
                    <a:cubicBezTo>
                      <a:pt x="3394" y="1061"/>
                      <a:pt x="4108" y="1787"/>
                      <a:pt x="4108" y="2668"/>
                    </a:cubicBezTo>
                    <a:cubicBezTo>
                      <a:pt x="4108" y="2799"/>
                      <a:pt x="4084" y="2918"/>
                      <a:pt x="4061" y="3049"/>
                    </a:cubicBezTo>
                    <a:cubicBezTo>
                      <a:pt x="4025" y="2918"/>
                      <a:pt x="3953" y="2799"/>
                      <a:pt x="3846" y="2715"/>
                    </a:cubicBezTo>
                    <a:cubicBezTo>
                      <a:pt x="3191" y="2132"/>
                      <a:pt x="2036" y="1977"/>
                      <a:pt x="1989" y="1977"/>
                    </a:cubicBezTo>
                    <a:cubicBezTo>
                      <a:pt x="1983" y="1976"/>
                      <a:pt x="1977" y="1976"/>
                      <a:pt x="1970" y="1976"/>
                    </a:cubicBezTo>
                    <a:cubicBezTo>
                      <a:pt x="1892" y="1976"/>
                      <a:pt x="1810" y="2044"/>
                      <a:pt x="1810" y="2132"/>
                    </a:cubicBezTo>
                    <a:cubicBezTo>
                      <a:pt x="1798" y="2215"/>
                      <a:pt x="1870" y="2311"/>
                      <a:pt x="1953" y="2311"/>
                    </a:cubicBezTo>
                    <a:cubicBezTo>
                      <a:pt x="1977" y="2311"/>
                      <a:pt x="3072" y="2454"/>
                      <a:pt x="3644" y="2966"/>
                    </a:cubicBezTo>
                    <a:cubicBezTo>
                      <a:pt x="3715" y="3037"/>
                      <a:pt x="3763" y="3144"/>
                      <a:pt x="3763" y="3251"/>
                    </a:cubicBezTo>
                    <a:lnTo>
                      <a:pt x="3763" y="3394"/>
                    </a:lnTo>
                    <a:cubicBezTo>
                      <a:pt x="3751" y="4061"/>
                      <a:pt x="3179" y="4632"/>
                      <a:pt x="2501" y="4632"/>
                    </a:cubicBezTo>
                    <a:cubicBezTo>
                      <a:pt x="1798" y="4632"/>
                      <a:pt x="1251" y="4061"/>
                      <a:pt x="1251" y="3382"/>
                    </a:cubicBezTo>
                    <a:cubicBezTo>
                      <a:pt x="1251" y="3335"/>
                      <a:pt x="1274" y="3275"/>
                      <a:pt x="1310" y="3251"/>
                    </a:cubicBezTo>
                    <a:cubicBezTo>
                      <a:pt x="1441" y="3144"/>
                      <a:pt x="1632" y="2977"/>
                      <a:pt x="1751" y="2739"/>
                    </a:cubicBezTo>
                    <a:cubicBezTo>
                      <a:pt x="1798" y="2656"/>
                      <a:pt x="1763" y="2561"/>
                      <a:pt x="1679" y="2513"/>
                    </a:cubicBezTo>
                    <a:cubicBezTo>
                      <a:pt x="1651" y="2503"/>
                      <a:pt x="1625" y="2497"/>
                      <a:pt x="1600" y="2497"/>
                    </a:cubicBezTo>
                    <a:cubicBezTo>
                      <a:pt x="1538" y="2497"/>
                      <a:pt x="1487" y="2529"/>
                      <a:pt x="1453" y="2596"/>
                    </a:cubicBezTo>
                    <a:cubicBezTo>
                      <a:pt x="1370" y="2775"/>
                      <a:pt x="1215" y="2906"/>
                      <a:pt x="1108" y="2977"/>
                    </a:cubicBezTo>
                    <a:cubicBezTo>
                      <a:pt x="1048" y="3025"/>
                      <a:pt x="989" y="3085"/>
                      <a:pt x="965" y="3156"/>
                    </a:cubicBezTo>
                    <a:cubicBezTo>
                      <a:pt x="917" y="2989"/>
                      <a:pt x="893" y="2835"/>
                      <a:pt x="893" y="2668"/>
                    </a:cubicBezTo>
                    <a:cubicBezTo>
                      <a:pt x="893" y="1775"/>
                      <a:pt x="1620" y="1061"/>
                      <a:pt x="2501" y="1061"/>
                    </a:cubicBezTo>
                    <a:close/>
                    <a:moveTo>
                      <a:pt x="3048" y="4871"/>
                    </a:moveTo>
                    <a:lnTo>
                      <a:pt x="3048" y="5109"/>
                    </a:lnTo>
                    <a:cubicBezTo>
                      <a:pt x="3048" y="5156"/>
                      <a:pt x="3048" y="5192"/>
                      <a:pt x="3060" y="5240"/>
                    </a:cubicBezTo>
                    <a:lnTo>
                      <a:pt x="2501" y="5656"/>
                    </a:lnTo>
                    <a:lnTo>
                      <a:pt x="1929" y="5240"/>
                    </a:lnTo>
                    <a:cubicBezTo>
                      <a:pt x="1941" y="5192"/>
                      <a:pt x="1941" y="5156"/>
                      <a:pt x="1941" y="5109"/>
                    </a:cubicBezTo>
                    <a:lnTo>
                      <a:pt x="1941" y="4871"/>
                    </a:lnTo>
                    <a:cubicBezTo>
                      <a:pt x="2108" y="4930"/>
                      <a:pt x="2298" y="4954"/>
                      <a:pt x="2501" y="4954"/>
                    </a:cubicBezTo>
                    <a:cubicBezTo>
                      <a:pt x="2691" y="4954"/>
                      <a:pt x="2870" y="4930"/>
                      <a:pt x="3048" y="4871"/>
                    </a:cubicBezTo>
                    <a:close/>
                    <a:moveTo>
                      <a:pt x="2477" y="1"/>
                    </a:moveTo>
                    <a:cubicBezTo>
                      <a:pt x="1905" y="1"/>
                      <a:pt x="1429" y="394"/>
                      <a:pt x="1429" y="882"/>
                    </a:cubicBezTo>
                    <a:cubicBezTo>
                      <a:pt x="1429" y="930"/>
                      <a:pt x="1429" y="965"/>
                      <a:pt x="1441" y="1013"/>
                    </a:cubicBezTo>
                    <a:cubicBezTo>
                      <a:pt x="893" y="1358"/>
                      <a:pt x="536" y="1965"/>
                      <a:pt x="536" y="2656"/>
                    </a:cubicBezTo>
                    <a:cubicBezTo>
                      <a:pt x="536" y="3096"/>
                      <a:pt x="691" y="3549"/>
                      <a:pt x="977" y="3882"/>
                    </a:cubicBezTo>
                    <a:cubicBezTo>
                      <a:pt x="1096" y="4216"/>
                      <a:pt x="1322" y="4501"/>
                      <a:pt x="1608" y="4692"/>
                    </a:cubicBezTo>
                    <a:lnTo>
                      <a:pt x="1608" y="5097"/>
                    </a:lnTo>
                    <a:cubicBezTo>
                      <a:pt x="1608" y="5168"/>
                      <a:pt x="1560" y="5240"/>
                      <a:pt x="1489" y="5275"/>
                    </a:cubicBezTo>
                    <a:lnTo>
                      <a:pt x="417" y="5752"/>
                    </a:lnTo>
                    <a:cubicBezTo>
                      <a:pt x="155" y="5871"/>
                      <a:pt x="0" y="6109"/>
                      <a:pt x="0" y="6383"/>
                    </a:cubicBezTo>
                    <a:lnTo>
                      <a:pt x="0" y="7276"/>
                    </a:lnTo>
                    <a:cubicBezTo>
                      <a:pt x="0" y="7371"/>
                      <a:pt x="72" y="7442"/>
                      <a:pt x="155" y="7442"/>
                    </a:cubicBezTo>
                    <a:cubicBezTo>
                      <a:pt x="251" y="7442"/>
                      <a:pt x="322" y="7371"/>
                      <a:pt x="322" y="7276"/>
                    </a:cubicBezTo>
                    <a:lnTo>
                      <a:pt x="322" y="6383"/>
                    </a:lnTo>
                    <a:cubicBezTo>
                      <a:pt x="322" y="6240"/>
                      <a:pt x="417" y="6109"/>
                      <a:pt x="548" y="6049"/>
                    </a:cubicBezTo>
                    <a:lnTo>
                      <a:pt x="1620" y="5573"/>
                    </a:lnTo>
                    <a:cubicBezTo>
                      <a:pt x="1667" y="5549"/>
                      <a:pt x="1691" y="5525"/>
                      <a:pt x="1727" y="5513"/>
                    </a:cubicBezTo>
                    <a:lnTo>
                      <a:pt x="2263" y="5906"/>
                    </a:lnTo>
                    <a:cubicBezTo>
                      <a:pt x="2322" y="5954"/>
                      <a:pt x="2394" y="5990"/>
                      <a:pt x="2465" y="5990"/>
                    </a:cubicBezTo>
                    <a:cubicBezTo>
                      <a:pt x="2537" y="5990"/>
                      <a:pt x="2620" y="5954"/>
                      <a:pt x="2679" y="5906"/>
                    </a:cubicBezTo>
                    <a:lnTo>
                      <a:pt x="3215" y="5513"/>
                    </a:lnTo>
                    <a:cubicBezTo>
                      <a:pt x="3239" y="5537"/>
                      <a:pt x="3287" y="5549"/>
                      <a:pt x="3310" y="5573"/>
                    </a:cubicBezTo>
                    <a:lnTo>
                      <a:pt x="4382" y="6049"/>
                    </a:lnTo>
                    <a:cubicBezTo>
                      <a:pt x="4525" y="6109"/>
                      <a:pt x="4608" y="6240"/>
                      <a:pt x="4608" y="6383"/>
                    </a:cubicBezTo>
                    <a:lnTo>
                      <a:pt x="4608" y="7276"/>
                    </a:lnTo>
                    <a:cubicBezTo>
                      <a:pt x="4608" y="7371"/>
                      <a:pt x="4680" y="7442"/>
                      <a:pt x="4775" y="7442"/>
                    </a:cubicBezTo>
                    <a:cubicBezTo>
                      <a:pt x="4858" y="7442"/>
                      <a:pt x="4942" y="7371"/>
                      <a:pt x="4942" y="7276"/>
                    </a:cubicBezTo>
                    <a:lnTo>
                      <a:pt x="4942" y="6383"/>
                    </a:lnTo>
                    <a:cubicBezTo>
                      <a:pt x="4965" y="6121"/>
                      <a:pt x="4799" y="5871"/>
                      <a:pt x="4549" y="5752"/>
                    </a:cubicBezTo>
                    <a:lnTo>
                      <a:pt x="3477" y="5275"/>
                    </a:lnTo>
                    <a:cubicBezTo>
                      <a:pt x="3406" y="5240"/>
                      <a:pt x="3358" y="5168"/>
                      <a:pt x="3358" y="5097"/>
                    </a:cubicBezTo>
                    <a:lnTo>
                      <a:pt x="3358" y="4692"/>
                    </a:lnTo>
                    <a:cubicBezTo>
                      <a:pt x="3644" y="4501"/>
                      <a:pt x="3870" y="4216"/>
                      <a:pt x="3989" y="3882"/>
                    </a:cubicBezTo>
                    <a:cubicBezTo>
                      <a:pt x="4263" y="3549"/>
                      <a:pt x="4430" y="3096"/>
                      <a:pt x="4430" y="2656"/>
                    </a:cubicBezTo>
                    <a:cubicBezTo>
                      <a:pt x="4430" y="1965"/>
                      <a:pt x="4072" y="1358"/>
                      <a:pt x="3525" y="1013"/>
                    </a:cubicBezTo>
                    <a:cubicBezTo>
                      <a:pt x="3537" y="965"/>
                      <a:pt x="3537" y="930"/>
                      <a:pt x="3537" y="882"/>
                    </a:cubicBezTo>
                    <a:cubicBezTo>
                      <a:pt x="3537" y="394"/>
                      <a:pt x="3060" y="1"/>
                      <a:pt x="2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6" name="Google Shape;11725;p57">
                <a:extLst>
                  <a:ext uri="{FF2B5EF4-FFF2-40B4-BE49-F238E27FC236}">
                    <a16:creationId xmlns:a16="http://schemas.microsoft.com/office/drawing/2014/main" id="{25B1E542-FFBB-4CEF-8E0A-A09923C60DFB}"/>
                  </a:ext>
                </a:extLst>
              </p:cNvPr>
              <p:cNvSpPr/>
              <p:nvPr/>
            </p:nvSpPr>
            <p:spPr>
              <a:xfrm>
                <a:off x="7684411" y="4478004"/>
                <a:ext cx="10248" cy="3870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216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1060"/>
                    </a:lnTo>
                    <a:cubicBezTo>
                      <a:pt x="0" y="1144"/>
                      <a:pt x="72" y="1215"/>
                      <a:pt x="167" y="1215"/>
                    </a:cubicBezTo>
                    <a:cubicBezTo>
                      <a:pt x="250" y="1215"/>
                      <a:pt x="322" y="1144"/>
                      <a:pt x="322" y="1060"/>
                    </a:cubicBezTo>
                    <a:lnTo>
                      <a:pt x="322" y="167"/>
                    </a:lnTo>
                    <a:cubicBezTo>
                      <a:pt x="322" y="72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7" name="Google Shape;11726;p57">
                <a:extLst>
                  <a:ext uri="{FF2B5EF4-FFF2-40B4-BE49-F238E27FC236}">
                    <a16:creationId xmlns:a16="http://schemas.microsoft.com/office/drawing/2014/main" id="{0D731F39-D02F-4569-933A-C909E16A7E7A}"/>
                  </a:ext>
                </a:extLst>
              </p:cNvPr>
              <p:cNvSpPr/>
              <p:nvPr/>
            </p:nvSpPr>
            <p:spPr>
              <a:xfrm>
                <a:off x="7638929" y="4489366"/>
                <a:ext cx="10248" cy="2734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9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lnTo>
                      <a:pt x="0" y="703"/>
                    </a:lnTo>
                    <a:cubicBezTo>
                      <a:pt x="0" y="787"/>
                      <a:pt x="72" y="858"/>
                      <a:pt x="167" y="858"/>
                    </a:cubicBezTo>
                    <a:cubicBezTo>
                      <a:pt x="250" y="858"/>
                      <a:pt x="322" y="787"/>
                      <a:pt x="322" y="703"/>
                    </a:cubicBezTo>
                    <a:lnTo>
                      <a:pt x="322" y="168"/>
                    </a:lnTo>
                    <a:cubicBezTo>
                      <a:pt x="322" y="72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8" name="Google Shape;11727;p57">
                <a:extLst>
                  <a:ext uri="{FF2B5EF4-FFF2-40B4-BE49-F238E27FC236}">
                    <a16:creationId xmlns:a16="http://schemas.microsoft.com/office/drawing/2014/main" id="{0DACA6E4-ADD6-491D-86AD-64B5E4E173F4}"/>
                  </a:ext>
                </a:extLst>
              </p:cNvPr>
              <p:cNvSpPr/>
              <p:nvPr/>
            </p:nvSpPr>
            <p:spPr>
              <a:xfrm>
                <a:off x="7729479" y="4489366"/>
                <a:ext cx="10662" cy="2734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859" extrusionOk="0">
                    <a:moveTo>
                      <a:pt x="156" y="1"/>
                    </a:moveTo>
                    <a:cubicBezTo>
                      <a:pt x="72" y="1"/>
                      <a:pt x="1" y="72"/>
                      <a:pt x="1" y="168"/>
                    </a:cubicBezTo>
                    <a:lnTo>
                      <a:pt x="1" y="703"/>
                    </a:lnTo>
                    <a:cubicBezTo>
                      <a:pt x="1" y="787"/>
                      <a:pt x="72" y="858"/>
                      <a:pt x="156" y="858"/>
                    </a:cubicBezTo>
                    <a:cubicBezTo>
                      <a:pt x="251" y="858"/>
                      <a:pt x="322" y="787"/>
                      <a:pt x="322" y="703"/>
                    </a:cubicBezTo>
                    <a:lnTo>
                      <a:pt x="322" y="168"/>
                    </a:lnTo>
                    <a:cubicBezTo>
                      <a:pt x="334" y="72"/>
                      <a:pt x="263" y="1"/>
                      <a:pt x="1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9" name="Google Shape;11728;p57">
                <a:extLst>
                  <a:ext uri="{FF2B5EF4-FFF2-40B4-BE49-F238E27FC236}">
                    <a16:creationId xmlns:a16="http://schemas.microsoft.com/office/drawing/2014/main" id="{7B04CC6D-6397-4530-BEB2-D003CDA54950}"/>
                  </a:ext>
                </a:extLst>
              </p:cNvPr>
              <p:cNvSpPr/>
              <p:nvPr/>
            </p:nvSpPr>
            <p:spPr>
              <a:xfrm>
                <a:off x="7673017" y="4608369"/>
                <a:ext cx="33005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037" extrusionOk="0">
                    <a:moveTo>
                      <a:pt x="525" y="322"/>
                    </a:moveTo>
                    <a:cubicBezTo>
                      <a:pt x="620" y="322"/>
                      <a:pt x="715" y="417"/>
                      <a:pt x="715" y="512"/>
                    </a:cubicBezTo>
                    <a:cubicBezTo>
                      <a:pt x="715" y="620"/>
                      <a:pt x="620" y="715"/>
                      <a:pt x="525" y="715"/>
                    </a:cubicBezTo>
                    <a:cubicBezTo>
                      <a:pt x="418" y="715"/>
                      <a:pt x="322" y="620"/>
                      <a:pt x="322" y="512"/>
                    </a:cubicBezTo>
                    <a:cubicBezTo>
                      <a:pt x="322" y="417"/>
                      <a:pt x="418" y="322"/>
                      <a:pt x="525" y="322"/>
                    </a:cubicBezTo>
                    <a:close/>
                    <a:moveTo>
                      <a:pt x="525" y="0"/>
                    </a:moveTo>
                    <a:cubicBezTo>
                      <a:pt x="239" y="0"/>
                      <a:pt x="1" y="239"/>
                      <a:pt x="1" y="512"/>
                    </a:cubicBezTo>
                    <a:cubicBezTo>
                      <a:pt x="1" y="798"/>
                      <a:pt x="239" y="1036"/>
                      <a:pt x="525" y="1036"/>
                    </a:cubicBezTo>
                    <a:cubicBezTo>
                      <a:pt x="799" y="1036"/>
                      <a:pt x="1037" y="798"/>
                      <a:pt x="1037" y="512"/>
                    </a:cubicBezTo>
                    <a:cubicBezTo>
                      <a:pt x="1037" y="239"/>
                      <a:pt x="799" y="0"/>
                      <a:pt x="5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80" name="Google Shape;11729;p57">
                <a:extLst>
                  <a:ext uri="{FF2B5EF4-FFF2-40B4-BE49-F238E27FC236}">
                    <a16:creationId xmlns:a16="http://schemas.microsoft.com/office/drawing/2014/main" id="{78FBAEDE-28CA-4115-B7B2-13FE730952EC}"/>
                  </a:ext>
                </a:extLst>
              </p:cNvPr>
              <p:cNvSpPr/>
              <p:nvPr/>
            </p:nvSpPr>
            <p:spPr>
              <a:xfrm>
                <a:off x="7565408" y="4608369"/>
                <a:ext cx="33387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4" y="322"/>
                    </a:moveTo>
                    <a:cubicBezTo>
                      <a:pt x="632" y="322"/>
                      <a:pt x="715" y="417"/>
                      <a:pt x="715" y="512"/>
                    </a:cubicBezTo>
                    <a:cubicBezTo>
                      <a:pt x="715" y="620"/>
                      <a:pt x="632" y="715"/>
                      <a:pt x="524" y="715"/>
                    </a:cubicBezTo>
                    <a:cubicBezTo>
                      <a:pt x="417" y="715"/>
                      <a:pt x="334" y="620"/>
                      <a:pt x="334" y="512"/>
                    </a:cubicBezTo>
                    <a:cubicBezTo>
                      <a:pt x="334" y="417"/>
                      <a:pt x="417" y="322"/>
                      <a:pt x="524" y="322"/>
                    </a:cubicBezTo>
                    <a:close/>
                    <a:moveTo>
                      <a:pt x="524" y="0"/>
                    </a:moveTo>
                    <a:cubicBezTo>
                      <a:pt x="239" y="0"/>
                      <a:pt x="1" y="239"/>
                      <a:pt x="1" y="512"/>
                    </a:cubicBezTo>
                    <a:cubicBezTo>
                      <a:pt x="1" y="798"/>
                      <a:pt x="239" y="1036"/>
                      <a:pt x="524" y="1036"/>
                    </a:cubicBezTo>
                    <a:cubicBezTo>
                      <a:pt x="810" y="1036"/>
                      <a:pt x="1048" y="798"/>
                      <a:pt x="1048" y="512"/>
                    </a:cubicBezTo>
                    <a:cubicBezTo>
                      <a:pt x="1048" y="239"/>
                      <a:pt x="810" y="0"/>
                      <a:pt x="5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81" name="Google Shape;11730;p57">
                <a:extLst>
                  <a:ext uri="{FF2B5EF4-FFF2-40B4-BE49-F238E27FC236}">
                    <a16:creationId xmlns:a16="http://schemas.microsoft.com/office/drawing/2014/main" id="{52AB18D8-BDB2-49E5-A3B9-4D261496A769}"/>
                  </a:ext>
                </a:extLst>
              </p:cNvPr>
              <p:cNvSpPr/>
              <p:nvPr/>
            </p:nvSpPr>
            <p:spPr>
              <a:xfrm>
                <a:off x="7780657" y="4608369"/>
                <a:ext cx="33005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037" extrusionOk="0">
                    <a:moveTo>
                      <a:pt x="512" y="322"/>
                    </a:moveTo>
                    <a:cubicBezTo>
                      <a:pt x="619" y="322"/>
                      <a:pt x="715" y="417"/>
                      <a:pt x="715" y="512"/>
                    </a:cubicBezTo>
                    <a:cubicBezTo>
                      <a:pt x="715" y="620"/>
                      <a:pt x="619" y="715"/>
                      <a:pt x="512" y="715"/>
                    </a:cubicBezTo>
                    <a:cubicBezTo>
                      <a:pt x="417" y="715"/>
                      <a:pt x="322" y="620"/>
                      <a:pt x="322" y="512"/>
                    </a:cubicBezTo>
                    <a:cubicBezTo>
                      <a:pt x="322" y="417"/>
                      <a:pt x="417" y="322"/>
                      <a:pt x="512" y="322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39"/>
                      <a:pt x="0" y="512"/>
                    </a:cubicBezTo>
                    <a:cubicBezTo>
                      <a:pt x="0" y="798"/>
                      <a:pt x="238" y="1036"/>
                      <a:pt x="512" y="1036"/>
                    </a:cubicBezTo>
                    <a:cubicBezTo>
                      <a:pt x="798" y="1036"/>
                      <a:pt x="1036" y="798"/>
                      <a:pt x="1036" y="512"/>
                    </a:cubicBezTo>
                    <a:cubicBezTo>
                      <a:pt x="1036" y="239"/>
                      <a:pt x="798" y="0"/>
                      <a:pt x="5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82" name="Google Shape;11731;p57">
                <a:extLst>
                  <a:ext uri="{FF2B5EF4-FFF2-40B4-BE49-F238E27FC236}">
                    <a16:creationId xmlns:a16="http://schemas.microsoft.com/office/drawing/2014/main" id="{F10F822E-551C-4252-925A-B83F46CE5B98}"/>
                  </a:ext>
                </a:extLst>
              </p:cNvPr>
              <p:cNvSpPr/>
              <p:nvPr/>
            </p:nvSpPr>
            <p:spPr>
              <a:xfrm>
                <a:off x="7596090" y="4528801"/>
                <a:ext cx="186859" cy="7336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305" extrusionOk="0">
                    <a:moveTo>
                      <a:pt x="2942" y="0"/>
                    </a:moveTo>
                    <a:cubicBezTo>
                      <a:pt x="2847" y="0"/>
                      <a:pt x="2775" y="72"/>
                      <a:pt x="2775" y="155"/>
                    </a:cubicBezTo>
                    <a:lnTo>
                      <a:pt x="2775" y="357"/>
                    </a:lnTo>
                    <a:lnTo>
                      <a:pt x="1608" y="357"/>
                    </a:lnTo>
                    <a:cubicBezTo>
                      <a:pt x="1394" y="357"/>
                      <a:pt x="1180" y="453"/>
                      <a:pt x="1049" y="655"/>
                    </a:cubicBezTo>
                    <a:lnTo>
                      <a:pt x="60" y="2036"/>
                    </a:lnTo>
                    <a:cubicBezTo>
                      <a:pt x="1" y="2108"/>
                      <a:pt x="37" y="2215"/>
                      <a:pt x="108" y="2274"/>
                    </a:cubicBezTo>
                    <a:cubicBezTo>
                      <a:pt x="133" y="2295"/>
                      <a:pt x="163" y="2304"/>
                      <a:pt x="193" y="2304"/>
                    </a:cubicBezTo>
                    <a:cubicBezTo>
                      <a:pt x="249" y="2304"/>
                      <a:pt x="308" y="2273"/>
                      <a:pt x="346" y="2227"/>
                    </a:cubicBezTo>
                    <a:lnTo>
                      <a:pt x="1334" y="846"/>
                    </a:lnTo>
                    <a:cubicBezTo>
                      <a:pt x="1406" y="750"/>
                      <a:pt x="1513" y="691"/>
                      <a:pt x="1632" y="691"/>
                    </a:cubicBezTo>
                    <a:lnTo>
                      <a:pt x="2787" y="691"/>
                    </a:lnTo>
                    <a:lnTo>
                      <a:pt x="2787" y="1941"/>
                    </a:lnTo>
                    <a:cubicBezTo>
                      <a:pt x="2787" y="2036"/>
                      <a:pt x="2858" y="2108"/>
                      <a:pt x="2954" y="2108"/>
                    </a:cubicBezTo>
                    <a:cubicBezTo>
                      <a:pt x="3037" y="2108"/>
                      <a:pt x="3120" y="2036"/>
                      <a:pt x="3120" y="1941"/>
                    </a:cubicBezTo>
                    <a:lnTo>
                      <a:pt x="3120" y="691"/>
                    </a:lnTo>
                    <a:lnTo>
                      <a:pt x="4275" y="691"/>
                    </a:lnTo>
                    <a:cubicBezTo>
                      <a:pt x="4394" y="691"/>
                      <a:pt x="4502" y="750"/>
                      <a:pt x="4573" y="846"/>
                    </a:cubicBezTo>
                    <a:lnTo>
                      <a:pt x="5561" y="2227"/>
                    </a:lnTo>
                    <a:cubicBezTo>
                      <a:pt x="5585" y="2274"/>
                      <a:pt x="5645" y="2298"/>
                      <a:pt x="5692" y="2298"/>
                    </a:cubicBezTo>
                    <a:cubicBezTo>
                      <a:pt x="5716" y="2298"/>
                      <a:pt x="5764" y="2286"/>
                      <a:pt x="5775" y="2274"/>
                    </a:cubicBezTo>
                    <a:cubicBezTo>
                      <a:pt x="5859" y="2215"/>
                      <a:pt x="5871" y="2108"/>
                      <a:pt x="5811" y="2036"/>
                    </a:cubicBezTo>
                    <a:lnTo>
                      <a:pt x="4823" y="655"/>
                    </a:lnTo>
                    <a:cubicBezTo>
                      <a:pt x="4692" y="476"/>
                      <a:pt x="4490" y="357"/>
                      <a:pt x="4263" y="357"/>
                    </a:cubicBezTo>
                    <a:lnTo>
                      <a:pt x="3097" y="357"/>
                    </a:lnTo>
                    <a:lnTo>
                      <a:pt x="3097" y="155"/>
                    </a:lnTo>
                    <a:cubicBezTo>
                      <a:pt x="3097" y="72"/>
                      <a:pt x="3025" y="0"/>
                      <a:pt x="29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377" name="Google Shape;11826;p57">
              <a:extLst>
                <a:ext uri="{FF2B5EF4-FFF2-40B4-BE49-F238E27FC236}">
                  <a16:creationId xmlns:a16="http://schemas.microsoft.com/office/drawing/2014/main" id="{FC065478-FB02-45F1-9491-E69BA9D6C70F}"/>
                </a:ext>
              </a:extLst>
            </p:cNvPr>
            <p:cNvGrpSpPr/>
            <p:nvPr/>
          </p:nvGrpSpPr>
          <p:grpSpPr>
            <a:xfrm>
              <a:off x="10199608" y="5051421"/>
              <a:ext cx="495193" cy="401705"/>
              <a:chOff x="7550258" y="3832670"/>
              <a:chExt cx="371395" cy="301279"/>
            </a:xfrm>
            <a:solidFill>
              <a:schemeClr val="tx1"/>
            </a:solidFill>
          </p:grpSpPr>
          <p:sp>
            <p:nvSpPr>
              <p:cNvPr id="1378" name="Google Shape;11827;p57">
                <a:extLst>
                  <a:ext uri="{FF2B5EF4-FFF2-40B4-BE49-F238E27FC236}">
                    <a16:creationId xmlns:a16="http://schemas.microsoft.com/office/drawing/2014/main" id="{09AE0EF5-B4CE-4AEC-BDC3-0585579748CE}"/>
                  </a:ext>
                </a:extLst>
              </p:cNvPr>
              <p:cNvSpPr/>
              <p:nvPr/>
            </p:nvSpPr>
            <p:spPr>
              <a:xfrm>
                <a:off x="7550258" y="3832670"/>
                <a:ext cx="371395" cy="301279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9466" extrusionOk="0">
                    <a:moveTo>
                      <a:pt x="1822" y="346"/>
                    </a:moveTo>
                    <a:cubicBezTo>
                      <a:pt x="1822" y="346"/>
                      <a:pt x="1834" y="346"/>
                      <a:pt x="1834" y="358"/>
                    </a:cubicBezTo>
                    <a:lnTo>
                      <a:pt x="1834" y="1096"/>
                    </a:lnTo>
                    <a:cubicBezTo>
                      <a:pt x="1834" y="1096"/>
                      <a:pt x="1834" y="1108"/>
                      <a:pt x="1822" y="1108"/>
                    </a:cubicBezTo>
                    <a:lnTo>
                      <a:pt x="1441" y="1108"/>
                    </a:lnTo>
                    <a:cubicBezTo>
                      <a:pt x="1441" y="1108"/>
                      <a:pt x="1429" y="1108"/>
                      <a:pt x="1429" y="1096"/>
                    </a:cubicBezTo>
                    <a:lnTo>
                      <a:pt x="1429" y="358"/>
                    </a:lnTo>
                    <a:lnTo>
                      <a:pt x="1441" y="358"/>
                    </a:lnTo>
                    <a:lnTo>
                      <a:pt x="1822" y="346"/>
                    </a:lnTo>
                    <a:close/>
                    <a:moveTo>
                      <a:pt x="10228" y="346"/>
                    </a:moveTo>
                    <a:cubicBezTo>
                      <a:pt x="10228" y="346"/>
                      <a:pt x="10240" y="346"/>
                      <a:pt x="10240" y="358"/>
                    </a:cubicBezTo>
                    <a:lnTo>
                      <a:pt x="10240" y="1096"/>
                    </a:lnTo>
                    <a:cubicBezTo>
                      <a:pt x="10240" y="1096"/>
                      <a:pt x="10240" y="1108"/>
                      <a:pt x="10228" y="1108"/>
                    </a:cubicBezTo>
                    <a:lnTo>
                      <a:pt x="9859" y="1108"/>
                    </a:lnTo>
                    <a:cubicBezTo>
                      <a:pt x="9859" y="1108"/>
                      <a:pt x="9835" y="1108"/>
                      <a:pt x="9835" y="1096"/>
                    </a:cubicBezTo>
                    <a:lnTo>
                      <a:pt x="9835" y="358"/>
                    </a:lnTo>
                    <a:lnTo>
                      <a:pt x="9859" y="358"/>
                    </a:lnTo>
                    <a:lnTo>
                      <a:pt x="10228" y="346"/>
                    </a:lnTo>
                    <a:close/>
                    <a:moveTo>
                      <a:pt x="10966" y="1096"/>
                    </a:moveTo>
                    <a:cubicBezTo>
                      <a:pt x="11180" y="1096"/>
                      <a:pt x="11347" y="1251"/>
                      <a:pt x="11347" y="1465"/>
                    </a:cubicBezTo>
                    <a:lnTo>
                      <a:pt x="11347" y="8775"/>
                    </a:lnTo>
                    <a:cubicBezTo>
                      <a:pt x="11323" y="8978"/>
                      <a:pt x="11168" y="9144"/>
                      <a:pt x="10954" y="9144"/>
                    </a:cubicBezTo>
                    <a:lnTo>
                      <a:pt x="715" y="9144"/>
                    </a:lnTo>
                    <a:cubicBezTo>
                      <a:pt x="512" y="9144"/>
                      <a:pt x="346" y="8978"/>
                      <a:pt x="346" y="8775"/>
                    </a:cubicBezTo>
                    <a:lnTo>
                      <a:pt x="346" y="1465"/>
                    </a:lnTo>
                    <a:cubicBezTo>
                      <a:pt x="346" y="1251"/>
                      <a:pt x="512" y="1096"/>
                      <a:pt x="715" y="1096"/>
                    </a:cubicBezTo>
                    <a:lnTo>
                      <a:pt x="1084" y="1096"/>
                    </a:lnTo>
                    <a:lnTo>
                      <a:pt x="1084" y="1108"/>
                    </a:lnTo>
                    <a:cubicBezTo>
                      <a:pt x="1084" y="1298"/>
                      <a:pt x="1250" y="1465"/>
                      <a:pt x="1441" y="1465"/>
                    </a:cubicBezTo>
                    <a:lnTo>
                      <a:pt x="1822" y="1465"/>
                    </a:lnTo>
                    <a:cubicBezTo>
                      <a:pt x="2012" y="1465"/>
                      <a:pt x="2179" y="1298"/>
                      <a:pt x="2179" y="1108"/>
                    </a:cubicBezTo>
                    <a:lnTo>
                      <a:pt x="2179" y="1096"/>
                    </a:lnTo>
                    <a:lnTo>
                      <a:pt x="9513" y="1096"/>
                    </a:lnTo>
                    <a:lnTo>
                      <a:pt x="9513" y="1108"/>
                    </a:lnTo>
                    <a:cubicBezTo>
                      <a:pt x="9513" y="1298"/>
                      <a:pt x="9680" y="1465"/>
                      <a:pt x="9871" y="1465"/>
                    </a:cubicBezTo>
                    <a:lnTo>
                      <a:pt x="10240" y="1465"/>
                    </a:lnTo>
                    <a:cubicBezTo>
                      <a:pt x="10430" y="1465"/>
                      <a:pt x="10597" y="1298"/>
                      <a:pt x="10597" y="1108"/>
                    </a:cubicBezTo>
                    <a:lnTo>
                      <a:pt x="10597" y="1096"/>
                    </a:lnTo>
                    <a:close/>
                    <a:moveTo>
                      <a:pt x="1441" y="0"/>
                    </a:moveTo>
                    <a:cubicBezTo>
                      <a:pt x="1250" y="0"/>
                      <a:pt x="1084" y="167"/>
                      <a:pt x="1084" y="358"/>
                    </a:cubicBezTo>
                    <a:lnTo>
                      <a:pt x="1084" y="739"/>
                    </a:lnTo>
                    <a:lnTo>
                      <a:pt x="715" y="739"/>
                    </a:lnTo>
                    <a:cubicBezTo>
                      <a:pt x="310" y="739"/>
                      <a:pt x="0" y="1060"/>
                      <a:pt x="0" y="1453"/>
                    </a:cubicBezTo>
                    <a:lnTo>
                      <a:pt x="0" y="8752"/>
                    </a:lnTo>
                    <a:cubicBezTo>
                      <a:pt x="0" y="9156"/>
                      <a:pt x="334" y="9466"/>
                      <a:pt x="715" y="9466"/>
                    </a:cubicBezTo>
                    <a:lnTo>
                      <a:pt x="10954" y="9466"/>
                    </a:lnTo>
                    <a:cubicBezTo>
                      <a:pt x="11359" y="9466"/>
                      <a:pt x="11668" y="9144"/>
                      <a:pt x="11668" y="8752"/>
                    </a:cubicBezTo>
                    <a:lnTo>
                      <a:pt x="11668" y="1453"/>
                    </a:lnTo>
                    <a:cubicBezTo>
                      <a:pt x="11668" y="1060"/>
                      <a:pt x="11359" y="739"/>
                      <a:pt x="10954" y="739"/>
                    </a:cubicBezTo>
                    <a:lnTo>
                      <a:pt x="10585" y="739"/>
                    </a:lnTo>
                    <a:lnTo>
                      <a:pt x="10585" y="358"/>
                    </a:lnTo>
                    <a:cubicBezTo>
                      <a:pt x="10585" y="167"/>
                      <a:pt x="10418" y="0"/>
                      <a:pt x="10228" y="0"/>
                    </a:cubicBezTo>
                    <a:lnTo>
                      <a:pt x="9859" y="0"/>
                    </a:lnTo>
                    <a:cubicBezTo>
                      <a:pt x="9656" y="0"/>
                      <a:pt x="9490" y="167"/>
                      <a:pt x="9490" y="358"/>
                    </a:cubicBezTo>
                    <a:lnTo>
                      <a:pt x="9490" y="739"/>
                    </a:lnTo>
                    <a:lnTo>
                      <a:pt x="2179" y="739"/>
                    </a:lnTo>
                    <a:lnTo>
                      <a:pt x="2179" y="358"/>
                    </a:lnTo>
                    <a:cubicBezTo>
                      <a:pt x="2179" y="167"/>
                      <a:pt x="2012" y="0"/>
                      <a:pt x="18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79" name="Google Shape;11828;p57">
                <a:extLst>
                  <a:ext uri="{FF2B5EF4-FFF2-40B4-BE49-F238E27FC236}">
                    <a16:creationId xmlns:a16="http://schemas.microsoft.com/office/drawing/2014/main" id="{414CDBFD-EE89-4E83-84A7-D885715003D5}"/>
                  </a:ext>
                </a:extLst>
              </p:cNvPr>
              <p:cNvSpPr/>
              <p:nvPr/>
            </p:nvSpPr>
            <p:spPr>
              <a:xfrm>
                <a:off x="7574129" y="3891009"/>
                <a:ext cx="324418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335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34"/>
                      <a:pt x="155" y="334"/>
                    </a:cubicBezTo>
                    <a:lnTo>
                      <a:pt x="10025" y="334"/>
                    </a:lnTo>
                    <a:cubicBezTo>
                      <a:pt x="10121" y="334"/>
                      <a:pt x="10192" y="251"/>
                      <a:pt x="10192" y="168"/>
                    </a:cubicBezTo>
                    <a:cubicBezTo>
                      <a:pt x="10192" y="72"/>
                      <a:pt x="10121" y="1"/>
                      <a:pt x="100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80" name="Google Shape;11829;p57">
                <a:extLst>
                  <a:ext uri="{FF2B5EF4-FFF2-40B4-BE49-F238E27FC236}">
                    <a16:creationId xmlns:a16="http://schemas.microsoft.com/office/drawing/2014/main" id="{2FFF25EA-4A40-4EBC-B50E-13815D87644E}"/>
                  </a:ext>
                </a:extLst>
              </p:cNvPr>
              <p:cNvSpPr/>
              <p:nvPr/>
            </p:nvSpPr>
            <p:spPr>
              <a:xfrm>
                <a:off x="7591188" y="3937637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55"/>
                    </a:cubicBezTo>
                    <a:cubicBezTo>
                      <a:pt x="0" y="250"/>
                      <a:pt x="72" y="322"/>
                      <a:pt x="155" y="322"/>
                    </a:cubicBezTo>
                    <a:lnTo>
                      <a:pt x="1262" y="322"/>
                    </a:lnTo>
                    <a:cubicBezTo>
                      <a:pt x="1346" y="322"/>
                      <a:pt x="1429" y="250"/>
                      <a:pt x="1429" y="155"/>
                    </a:cubicBezTo>
                    <a:cubicBezTo>
                      <a:pt x="1429" y="72"/>
                      <a:pt x="1346" y="0"/>
                      <a:pt x="12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81" name="Google Shape;11830;p57">
                <a:extLst>
                  <a:ext uri="{FF2B5EF4-FFF2-40B4-BE49-F238E27FC236}">
                    <a16:creationId xmlns:a16="http://schemas.microsoft.com/office/drawing/2014/main" id="{138255A7-4F49-45EB-9FA4-6CECBF4E4439}"/>
                  </a:ext>
                </a:extLst>
              </p:cNvPr>
              <p:cNvSpPr/>
              <p:nvPr/>
            </p:nvSpPr>
            <p:spPr>
              <a:xfrm>
                <a:off x="7672667" y="3937637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lnTo>
                      <a:pt x="1262" y="322"/>
                    </a:lnTo>
                    <a:cubicBezTo>
                      <a:pt x="1345" y="322"/>
                      <a:pt x="1429" y="250"/>
                      <a:pt x="1429" y="155"/>
                    </a:cubicBezTo>
                    <a:cubicBezTo>
                      <a:pt x="1429" y="72"/>
                      <a:pt x="1345" y="0"/>
                      <a:pt x="12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82" name="Google Shape;11831;p57">
                <a:extLst>
                  <a:ext uri="{FF2B5EF4-FFF2-40B4-BE49-F238E27FC236}">
                    <a16:creationId xmlns:a16="http://schemas.microsoft.com/office/drawing/2014/main" id="{DD66E9D7-E7C4-466C-A49D-BAF60BA9A74A}"/>
                  </a:ext>
                </a:extLst>
              </p:cNvPr>
              <p:cNvSpPr/>
              <p:nvPr/>
            </p:nvSpPr>
            <p:spPr>
              <a:xfrm>
                <a:off x="7835592" y="3937637"/>
                <a:ext cx="4513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22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5" y="322"/>
                    </a:cubicBezTo>
                    <a:lnTo>
                      <a:pt x="1263" y="322"/>
                    </a:lnTo>
                    <a:cubicBezTo>
                      <a:pt x="1346" y="322"/>
                      <a:pt x="1418" y="250"/>
                      <a:pt x="1418" y="155"/>
                    </a:cubicBezTo>
                    <a:cubicBezTo>
                      <a:pt x="1418" y="72"/>
                      <a:pt x="1346" y="0"/>
                      <a:pt x="12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83" name="Google Shape;11832;p57">
                <a:extLst>
                  <a:ext uri="{FF2B5EF4-FFF2-40B4-BE49-F238E27FC236}">
                    <a16:creationId xmlns:a16="http://schemas.microsoft.com/office/drawing/2014/main" id="{05923738-7A80-4402-B839-C2B889D37984}"/>
                  </a:ext>
                </a:extLst>
              </p:cNvPr>
              <p:cNvSpPr/>
              <p:nvPr/>
            </p:nvSpPr>
            <p:spPr>
              <a:xfrm>
                <a:off x="7591188" y="3984232"/>
                <a:ext cx="45481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35" extrusionOk="0">
                    <a:moveTo>
                      <a:pt x="155" y="1"/>
                    </a:moveTo>
                    <a:cubicBezTo>
                      <a:pt x="72" y="1"/>
                      <a:pt x="0" y="84"/>
                      <a:pt x="0" y="168"/>
                    </a:cubicBezTo>
                    <a:cubicBezTo>
                      <a:pt x="0" y="263"/>
                      <a:pt x="72" y="334"/>
                      <a:pt x="155" y="334"/>
                    </a:cubicBezTo>
                    <a:lnTo>
                      <a:pt x="1262" y="334"/>
                    </a:lnTo>
                    <a:cubicBezTo>
                      <a:pt x="1346" y="334"/>
                      <a:pt x="1429" y="263"/>
                      <a:pt x="1429" y="168"/>
                    </a:cubicBezTo>
                    <a:cubicBezTo>
                      <a:pt x="1429" y="84"/>
                      <a:pt x="1346" y="1"/>
                      <a:pt x="12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84" name="Google Shape;11833;p57">
                <a:extLst>
                  <a:ext uri="{FF2B5EF4-FFF2-40B4-BE49-F238E27FC236}">
                    <a16:creationId xmlns:a16="http://schemas.microsoft.com/office/drawing/2014/main" id="{CCA567B9-76D9-4D5F-9AA0-B98E99DD0007}"/>
                  </a:ext>
                </a:extLst>
              </p:cNvPr>
              <p:cNvSpPr/>
              <p:nvPr/>
            </p:nvSpPr>
            <p:spPr>
              <a:xfrm>
                <a:off x="7754113" y="3984232"/>
                <a:ext cx="45513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335" extrusionOk="0">
                    <a:moveTo>
                      <a:pt x="156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56" y="334"/>
                    </a:cubicBezTo>
                    <a:lnTo>
                      <a:pt x="1263" y="334"/>
                    </a:lnTo>
                    <a:cubicBezTo>
                      <a:pt x="1346" y="334"/>
                      <a:pt x="1430" y="263"/>
                      <a:pt x="1430" y="168"/>
                    </a:cubicBezTo>
                    <a:cubicBezTo>
                      <a:pt x="1430" y="84"/>
                      <a:pt x="1346" y="1"/>
                      <a:pt x="12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85" name="Google Shape;11834;p57">
                <a:extLst>
                  <a:ext uri="{FF2B5EF4-FFF2-40B4-BE49-F238E27FC236}">
                    <a16:creationId xmlns:a16="http://schemas.microsoft.com/office/drawing/2014/main" id="{FA3DB6A9-51F0-459A-AED5-E591ECA05B9E}"/>
                  </a:ext>
                </a:extLst>
              </p:cNvPr>
              <p:cNvSpPr/>
              <p:nvPr/>
            </p:nvSpPr>
            <p:spPr>
              <a:xfrm>
                <a:off x="7591188" y="4030859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55" y="322"/>
                    </a:cubicBezTo>
                    <a:lnTo>
                      <a:pt x="1262" y="322"/>
                    </a:lnTo>
                    <a:cubicBezTo>
                      <a:pt x="1346" y="322"/>
                      <a:pt x="1429" y="250"/>
                      <a:pt x="1429" y="167"/>
                    </a:cubicBezTo>
                    <a:cubicBezTo>
                      <a:pt x="1429" y="72"/>
                      <a:pt x="1346" y="0"/>
                      <a:pt x="12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86" name="Google Shape;11835;p57">
                <a:extLst>
                  <a:ext uri="{FF2B5EF4-FFF2-40B4-BE49-F238E27FC236}">
                    <a16:creationId xmlns:a16="http://schemas.microsoft.com/office/drawing/2014/main" id="{04F1C094-BB5E-44D1-BCE7-1DC4D473DE3E}"/>
                  </a:ext>
                </a:extLst>
              </p:cNvPr>
              <p:cNvSpPr/>
              <p:nvPr/>
            </p:nvSpPr>
            <p:spPr>
              <a:xfrm>
                <a:off x="7672667" y="4030859"/>
                <a:ext cx="4548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67"/>
                    </a:cubicBezTo>
                    <a:cubicBezTo>
                      <a:pt x="0" y="250"/>
                      <a:pt x="71" y="322"/>
                      <a:pt x="155" y="322"/>
                    </a:cubicBezTo>
                    <a:lnTo>
                      <a:pt x="1262" y="322"/>
                    </a:lnTo>
                    <a:cubicBezTo>
                      <a:pt x="1345" y="322"/>
                      <a:pt x="1429" y="250"/>
                      <a:pt x="1429" y="167"/>
                    </a:cubicBezTo>
                    <a:cubicBezTo>
                      <a:pt x="1429" y="72"/>
                      <a:pt x="1345" y="0"/>
                      <a:pt x="12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87" name="Google Shape;11836;p57">
                <a:extLst>
                  <a:ext uri="{FF2B5EF4-FFF2-40B4-BE49-F238E27FC236}">
                    <a16:creationId xmlns:a16="http://schemas.microsoft.com/office/drawing/2014/main" id="{B0F717C1-094E-42DA-B18C-DED14D4F3085}"/>
                  </a:ext>
                </a:extLst>
              </p:cNvPr>
              <p:cNvSpPr/>
              <p:nvPr/>
            </p:nvSpPr>
            <p:spPr>
              <a:xfrm>
                <a:off x="7835592" y="4030859"/>
                <a:ext cx="4513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22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5" y="322"/>
                    </a:cubicBezTo>
                    <a:lnTo>
                      <a:pt x="1263" y="322"/>
                    </a:lnTo>
                    <a:cubicBezTo>
                      <a:pt x="1346" y="322"/>
                      <a:pt x="1418" y="250"/>
                      <a:pt x="1418" y="167"/>
                    </a:cubicBezTo>
                    <a:cubicBezTo>
                      <a:pt x="1418" y="72"/>
                      <a:pt x="1346" y="0"/>
                      <a:pt x="12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88" name="Google Shape;11837;p57">
                <a:extLst>
                  <a:ext uri="{FF2B5EF4-FFF2-40B4-BE49-F238E27FC236}">
                    <a16:creationId xmlns:a16="http://schemas.microsoft.com/office/drawing/2014/main" id="{63510312-F1D9-445D-91DA-D05666B8ABAD}"/>
                  </a:ext>
                </a:extLst>
              </p:cNvPr>
              <p:cNvSpPr/>
              <p:nvPr/>
            </p:nvSpPr>
            <p:spPr>
              <a:xfrm>
                <a:off x="7672667" y="4077073"/>
                <a:ext cx="45481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35" extrusionOk="0">
                    <a:moveTo>
                      <a:pt x="155" y="1"/>
                    </a:moveTo>
                    <a:cubicBezTo>
                      <a:pt x="71" y="1"/>
                      <a:pt x="0" y="84"/>
                      <a:pt x="0" y="168"/>
                    </a:cubicBezTo>
                    <a:cubicBezTo>
                      <a:pt x="0" y="263"/>
                      <a:pt x="71" y="334"/>
                      <a:pt x="155" y="334"/>
                    </a:cubicBezTo>
                    <a:lnTo>
                      <a:pt x="1262" y="334"/>
                    </a:lnTo>
                    <a:cubicBezTo>
                      <a:pt x="1345" y="334"/>
                      <a:pt x="1429" y="263"/>
                      <a:pt x="1429" y="168"/>
                    </a:cubicBezTo>
                    <a:cubicBezTo>
                      <a:pt x="1429" y="84"/>
                      <a:pt x="1345" y="1"/>
                      <a:pt x="12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89" name="Google Shape;11838;p57">
                <a:extLst>
                  <a:ext uri="{FF2B5EF4-FFF2-40B4-BE49-F238E27FC236}">
                    <a16:creationId xmlns:a16="http://schemas.microsoft.com/office/drawing/2014/main" id="{07470518-8448-4A12-BEC1-F2CC96C6C11B}"/>
                  </a:ext>
                </a:extLst>
              </p:cNvPr>
              <p:cNvSpPr/>
              <p:nvPr/>
            </p:nvSpPr>
            <p:spPr>
              <a:xfrm>
                <a:off x="7754113" y="4077073"/>
                <a:ext cx="45513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335" extrusionOk="0">
                    <a:moveTo>
                      <a:pt x="156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56" y="334"/>
                    </a:cubicBezTo>
                    <a:lnTo>
                      <a:pt x="1263" y="334"/>
                    </a:lnTo>
                    <a:cubicBezTo>
                      <a:pt x="1346" y="334"/>
                      <a:pt x="1430" y="263"/>
                      <a:pt x="1430" y="168"/>
                    </a:cubicBezTo>
                    <a:cubicBezTo>
                      <a:pt x="1430" y="84"/>
                      <a:pt x="1346" y="1"/>
                      <a:pt x="12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90" name="Google Shape;11839;p57">
                <a:extLst>
                  <a:ext uri="{FF2B5EF4-FFF2-40B4-BE49-F238E27FC236}">
                    <a16:creationId xmlns:a16="http://schemas.microsoft.com/office/drawing/2014/main" id="{EB4F16CC-BB92-4BEF-B907-84A55244DE02}"/>
                  </a:ext>
                </a:extLst>
              </p:cNvPr>
              <p:cNvSpPr/>
              <p:nvPr/>
            </p:nvSpPr>
            <p:spPr>
              <a:xfrm>
                <a:off x="7835592" y="4077073"/>
                <a:ext cx="45131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335" extrusionOk="0">
                    <a:moveTo>
                      <a:pt x="155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55" y="334"/>
                    </a:cubicBezTo>
                    <a:lnTo>
                      <a:pt x="1263" y="334"/>
                    </a:lnTo>
                    <a:cubicBezTo>
                      <a:pt x="1346" y="334"/>
                      <a:pt x="1418" y="263"/>
                      <a:pt x="1418" y="168"/>
                    </a:cubicBezTo>
                    <a:cubicBezTo>
                      <a:pt x="1418" y="84"/>
                      <a:pt x="1346" y="1"/>
                      <a:pt x="12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91" name="Google Shape;11840;p57">
                <a:extLst>
                  <a:ext uri="{FF2B5EF4-FFF2-40B4-BE49-F238E27FC236}">
                    <a16:creationId xmlns:a16="http://schemas.microsoft.com/office/drawing/2014/main" id="{0508591B-AE4E-40F3-B886-1E2434F78059}"/>
                  </a:ext>
                </a:extLst>
              </p:cNvPr>
              <p:cNvSpPr/>
              <p:nvPr/>
            </p:nvSpPr>
            <p:spPr>
              <a:xfrm>
                <a:off x="7672667" y="3972583"/>
                <a:ext cx="46245" cy="34055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070" extrusionOk="0">
                    <a:moveTo>
                      <a:pt x="1262" y="1"/>
                    </a:moveTo>
                    <a:cubicBezTo>
                      <a:pt x="1217" y="1"/>
                      <a:pt x="1173" y="16"/>
                      <a:pt x="1143" y="45"/>
                    </a:cubicBezTo>
                    <a:lnTo>
                      <a:pt x="536" y="653"/>
                    </a:lnTo>
                    <a:lnTo>
                      <a:pt x="298" y="415"/>
                    </a:lnTo>
                    <a:cubicBezTo>
                      <a:pt x="268" y="385"/>
                      <a:pt x="223" y="370"/>
                      <a:pt x="179" y="370"/>
                    </a:cubicBezTo>
                    <a:cubicBezTo>
                      <a:pt x="134" y="370"/>
                      <a:pt x="89" y="385"/>
                      <a:pt x="60" y="415"/>
                    </a:cubicBezTo>
                    <a:cubicBezTo>
                      <a:pt x="0" y="474"/>
                      <a:pt x="0" y="593"/>
                      <a:pt x="60" y="653"/>
                    </a:cubicBezTo>
                    <a:lnTo>
                      <a:pt x="429" y="1022"/>
                    </a:lnTo>
                    <a:cubicBezTo>
                      <a:pt x="452" y="1057"/>
                      <a:pt x="500" y="1069"/>
                      <a:pt x="548" y="1069"/>
                    </a:cubicBezTo>
                    <a:cubicBezTo>
                      <a:pt x="595" y="1069"/>
                      <a:pt x="631" y="1057"/>
                      <a:pt x="667" y="1022"/>
                    </a:cubicBezTo>
                    <a:lnTo>
                      <a:pt x="1393" y="295"/>
                    </a:lnTo>
                    <a:cubicBezTo>
                      <a:pt x="1453" y="224"/>
                      <a:pt x="1453" y="117"/>
                      <a:pt x="1381" y="45"/>
                    </a:cubicBezTo>
                    <a:cubicBezTo>
                      <a:pt x="1351" y="16"/>
                      <a:pt x="1307" y="1"/>
                      <a:pt x="12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92" name="Google Shape;11841;p57">
                <a:extLst>
                  <a:ext uri="{FF2B5EF4-FFF2-40B4-BE49-F238E27FC236}">
                    <a16:creationId xmlns:a16="http://schemas.microsoft.com/office/drawing/2014/main" id="{488E8EF2-FD5E-4A79-81AE-681175A66205}"/>
                  </a:ext>
                </a:extLst>
              </p:cNvPr>
              <p:cNvSpPr/>
              <p:nvPr/>
            </p:nvSpPr>
            <p:spPr>
              <a:xfrm>
                <a:off x="7835592" y="3972583"/>
                <a:ext cx="45895" cy="34055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070" extrusionOk="0">
                    <a:moveTo>
                      <a:pt x="1263" y="1"/>
                    </a:moveTo>
                    <a:cubicBezTo>
                      <a:pt x="1218" y="1"/>
                      <a:pt x="1173" y="16"/>
                      <a:pt x="1144" y="45"/>
                    </a:cubicBezTo>
                    <a:lnTo>
                      <a:pt x="536" y="653"/>
                    </a:lnTo>
                    <a:lnTo>
                      <a:pt x="298" y="415"/>
                    </a:lnTo>
                    <a:cubicBezTo>
                      <a:pt x="269" y="385"/>
                      <a:pt x="224" y="370"/>
                      <a:pt x="179" y="370"/>
                    </a:cubicBezTo>
                    <a:cubicBezTo>
                      <a:pt x="135" y="370"/>
                      <a:pt x="90" y="385"/>
                      <a:pt x="60" y="415"/>
                    </a:cubicBezTo>
                    <a:cubicBezTo>
                      <a:pt x="1" y="474"/>
                      <a:pt x="1" y="593"/>
                      <a:pt x="60" y="653"/>
                    </a:cubicBezTo>
                    <a:lnTo>
                      <a:pt x="429" y="1022"/>
                    </a:lnTo>
                    <a:cubicBezTo>
                      <a:pt x="453" y="1057"/>
                      <a:pt x="501" y="1069"/>
                      <a:pt x="548" y="1069"/>
                    </a:cubicBezTo>
                    <a:cubicBezTo>
                      <a:pt x="596" y="1069"/>
                      <a:pt x="632" y="1057"/>
                      <a:pt x="667" y="1022"/>
                    </a:cubicBezTo>
                    <a:lnTo>
                      <a:pt x="1394" y="295"/>
                    </a:lnTo>
                    <a:cubicBezTo>
                      <a:pt x="1441" y="224"/>
                      <a:pt x="1441" y="117"/>
                      <a:pt x="1382" y="45"/>
                    </a:cubicBezTo>
                    <a:cubicBezTo>
                      <a:pt x="1352" y="16"/>
                      <a:pt x="1307" y="1"/>
                      <a:pt x="12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93" name="Google Shape;11842;p57">
                <a:extLst>
                  <a:ext uri="{FF2B5EF4-FFF2-40B4-BE49-F238E27FC236}">
                    <a16:creationId xmlns:a16="http://schemas.microsoft.com/office/drawing/2014/main" id="{5C60971D-54FC-4262-8E17-5F26A9065139}"/>
                  </a:ext>
                </a:extLst>
              </p:cNvPr>
              <p:cNvSpPr/>
              <p:nvPr/>
            </p:nvSpPr>
            <p:spPr>
              <a:xfrm>
                <a:off x="7754113" y="4019592"/>
                <a:ext cx="46277" cy="34024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069" extrusionOk="0">
                    <a:moveTo>
                      <a:pt x="1263" y="0"/>
                    </a:moveTo>
                    <a:cubicBezTo>
                      <a:pt x="1218" y="0"/>
                      <a:pt x="1174" y="15"/>
                      <a:pt x="1144" y="45"/>
                    </a:cubicBezTo>
                    <a:lnTo>
                      <a:pt x="537" y="652"/>
                    </a:lnTo>
                    <a:lnTo>
                      <a:pt x="299" y="414"/>
                    </a:lnTo>
                    <a:cubicBezTo>
                      <a:pt x="269" y="384"/>
                      <a:pt x="224" y="369"/>
                      <a:pt x="179" y="369"/>
                    </a:cubicBezTo>
                    <a:cubicBezTo>
                      <a:pt x="135" y="369"/>
                      <a:pt x="90" y="384"/>
                      <a:pt x="60" y="414"/>
                    </a:cubicBezTo>
                    <a:cubicBezTo>
                      <a:pt x="1" y="473"/>
                      <a:pt x="1" y="593"/>
                      <a:pt x="60" y="652"/>
                    </a:cubicBezTo>
                    <a:lnTo>
                      <a:pt x="429" y="1021"/>
                    </a:lnTo>
                    <a:cubicBezTo>
                      <a:pt x="453" y="1057"/>
                      <a:pt x="501" y="1069"/>
                      <a:pt x="549" y="1069"/>
                    </a:cubicBezTo>
                    <a:cubicBezTo>
                      <a:pt x="596" y="1069"/>
                      <a:pt x="632" y="1057"/>
                      <a:pt x="668" y="1021"/>
                    </a:cubicBezTo>
                    <a:lnTo>
                      <a:pt x="1394" y="295"/>
                    </a:lnTo>
                    <a:cubicBezTo>
                      <a:pt x="1453" y="200"/>
                      <a:pt x="1453" y="104"/>
                      <a:pt x="1382" y="45"/>
                    </a:cubicBezTo>
                    <a:cubicBezTo>
                      <a:pt x="1352" y="15"/>
                      <a:pt x="1308" y="0"/>
                      <a:pt x="12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94" name="Google Shape;11843;p57">
                <a:extLst>
                  <a:ext uri="{FF2B5EF4-FFF2-40B4-BE49-F238E27FC236}">
                    <a16:creationId xmlns:a16="http://schemas.microsoft.com/office/drawing/2014/main" id="{31F0B642-649B-465C-8B4F-EE7848D2F74D}"/>
                  </a:ext>
                </a:extLst>
              </p:cNvPr>
              <p:cNvSpPr/>
              <p:nvPr/>
            </p:nvSpPr>
            <p:spPr>
              <a:xfrm>
                <a:off x="7591188" y="4065806"/>
                <a:ext cx="46245" cy="34055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1070" extrusionOk="0">
                    <a:moveTo>
                      <a:pt x="1262" y="1"/>
                    </a:moveTo>
                    <a:cubicBezTo>
                      <a:pt x="1218" y="1"/>
                      <a:pt x="1173" y="16"/>
                      <a:pt x="1143" y="45"/>
                    </a:cubicBezTo>
                    <a:lnTo>
                      <a:pt x="536" y="653"/>
                    </a:lnTo>
                    <a:lnTo>
                      <a:pt x="298" y="414"/>
                    </a:lnTo>
                    <a:cubicBezTo>
                      <a:pt x="268" y="385"/>
                      <a:pt x="223" y="370"/>
                      <a:pt x="179" y="370"/>
                    </a:cubicBezTo>
                    <a:cubicBezTo>
                      <a:pt x="134" y="370"/>
                      <a:pt x="89" y="385"/>
                      <a:pt x="60" y="414"/>
                    </a:cubicBezTo>
                    <a:cubicBezTo>
                      <a:pt x="0" y="474"/>
                      <a:pt x="0" y="593"/>
                      <a:pt x="60" y="653"/>
                    </a:cubicBezTo>
                    <a:lnTo>
                      <a:pt x="429" y="1034"/>
                    </a:lnTo>
                    <a:cubicBezTo>
                      <a:pt x="453" y="1057"/>
                      <a:pt x="500" y="1069"/>
                      <a:pt x="548" y="1069"/>
                    </a:cubicBezTo>
                    <a:cubicBezTo>
                      <a:pt x="595" y="1069"/>
                      <a:pt x="631" y="1057"/>
                      <a:pt x="667" y="1034"/>
                    </a:cubicBezTo>
                    <a:lnTo>
                      <a:pt x="1393" y="295"/>
                    </a:lnTo>
                    <a:cubicBezTo>
                      <a:pt x="1453" y="224"/>
                      <a:pt x="1453" y="105"/>
                      <a:pt x="1381" y="45"/>
                    </a:cubicBezTo>
                    <a:cubicBezTo>
                      <a:pt x="1352" y="16"/>
                      <a:pt x="1307" y="1"/>
                      <a:pt x="12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95" name="Google Shape;11844;p57">
                <a:extLst>
                  <a:ext uri="{FF2B5EF4-FFF2-40B4-BE49-F238E27FC236}">
                    <a16:creationId xmlns:a16="http://schemas.microsoft.com/office/drawing/2014/main" id="{3DAB0FD0-5BC4-4F9B-9565-AD346F92BC9B}"/>
                  </a:ext>
                </a:extLst>
              </p:cNvPr>
              <p:cNvSpPr/>
              <p:nvPr/>
            </p:nvSpPr>
            <p:spPr>
              <a:xfrm>
                <a:off x="7754113" y="3925988"/>
                <a:ext cx="46277" cy="34406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081" extrusionOk="0">
                    <a:moveTo>
                      <a:pt x="1263" y="0"/>
                    </a:moveTo>
                    <a:cubicBezTo>
                      <a:pt x="1218" y="0"/>
                      <a:pt x="1174" y="15"/>
                      <a:pt x="1144" y="45"/>
                    </a:cubicBezTo>
                    <a:lnTo>
                      <a:pt x="537" y="664"/>
                    </a:lnTo>
                    <a:lnTo>
                      <a:pt x="299" y="426"/>
                    </a:lnTo>
                    <a:cubicBezTo>
                      <a:pt x="269" y="396"/>
                      <a:pt x="224" y="381"/>
                      <a:pt x="179" y="381"/>
                    </a:cubicBezTo>
                    <a:cubicBezTo>
                      <a:pt x="135" y="381"/>
                      <a:pt x="90" y="396"/>
                      <a:pt x="60" y="426"/>
                    </a:cubicBezTo>
                    <a:cubicBezTo>
                      <a:pt x="1" y="486"/>
                      <a:pt x="1" y="605"/>
                      <a:pt x="60" y="664"/>
                    </a:cubicBezTo>
                    <a:lnTo>
                      <a:pt x="429" y="1033"/>
                    </a:lnTo>
                    <a:cubicBezTo>
                      <a:pt x="453" y="1057"/>
                      <a:pt x="501" y="1081"/>
                      <a:pt x="549" y="1081"/>
                    </a:cubicBezTo>
                    <a:cubicBezTo>
                      <a:pt x="596" y="1081"/>
                      <a:pt x="632" y="1057"/>
                      <a:pt x="668" y="1033"/>
                    </a:cubicBezTo>
                    <a:lnTo>
                      <a:pt x="1394" y="307"/>
                    </a:lnTo>
                    <a:cubicBezTo>
                      <a:pt x="1453" y="224"/>
                      <a:pt x="1453" y="128"/>
                      <a:pt x="1382" y="45"/>
                    </a:cubicBezTo>
                    <a:cubicBezTo>
                      <a:pt x="1352" y="15"/>
                      <a:pt x="1308" y="0"/>
                      <a:pt x="12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49" name="组合 1448">
            <a:extLst>
              <a:ext uri="{FF2B5EF4-FFF2-40B4-BE49-F238E27FC236}">
                <a16:creationId xmlns:a16="http://schemas.microsoft.com/office/drawing/2014/main" id="{01544490-62E5-4794-AC78-21C4AAC4BECB}"/>
              </a:ext>
            </a:extLst>
          </p:cNvPr>
          <p:cNvGrpSpPr/>
          <p:nvPr/>
        </p:nvGrpSpPr>
        <p:grpSpPr>
          <a:xfrm>
            <a:off x="9740271" y="1351699"/>
            <a:ext cx="473392" cy="4258696"/>
            <a:chOff x="9540951" y="1420860"/>
            <a:chExt cx="531095" cy="4777791"/>
          </a:xfrm>
        </p:grpSpPr>
        <p:grpSp>
          <p:nvGrpSpPr>
            <p:cNvPr id="777" name="Google Shape;11226;p57">
              <a:extLst>
                <a:ext uri="{FF2B5EF4-FFF2-40B4-BE49-F238E27FC236}">
                  <a16:creationId xmlns:a16="http://schemas.microsoft.com/office/drawing/2014/main" id="{92B04518-2D62-40F6-BC35-B35728DBBB70}"/>
                </a:ext>
              </a:extLst>
            </p:cNvPr>
            <p:cNvGrpSpPr/>
            <p:nvPr/>
          </p:nvGrpSpPr>
          <p:grpSpPr>
            <a:xfrm>
              <a:off x="9592257" y="1420860"/>
              <a:ext cx="428483" cy="428483"/>
              <a:chOff x="7121669" y="1533610"/>
              <a:chExt cx="321362" cy="321362"/>
            </a:xfrm>
            <a:solidFill>
              <a:schemeClr val="tx1"/>
            </a:solidFill>
          </p:grpSpPr>
          <p:sp>
            <p:nvSpPr>
              <p:cNvPr id="778" name="Google Shape;11227;p57">
                <a:extLst>
                  <a:ext uri="{FF2B5EF4-FFF2-40B4-BE49-F238E27FC236}">
                    <a16:creationId xmlns:a16="http://schemas.microsoft.com/office/drawing/2014/main" id="{EC31E0E0-1F06-49A8-91EE-988856399FE0}"/>
                  </a:ext>
                </a:extLst>
              </p:cNvPr>
              <p:cNvSpPr/>
              <p:nvPr/>
            </p:nvSpPr>
            <p:spPr>
              <a:xfrm>
                <a:off x="7121669" y="1600289"/>
                <a:ext cx="142142" cy="192556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6050" extrusionOk="0">
                    <a:moveTo>
                      <a:pt x="2346" y="275"/>
                    </a:moveTo>
                    <a:cubicBezTo>
                      <a:pt x="2929" y="275"/>
                      <a:pt x="3406" y="751"/>
                      <a:pt x="3406" y="1322"/>
                    </a:cubicBezTo>
                    <a:lnTo>
                      <a:pt x="3406" y="1608"/>
                    </a:lnTo>
                    <a:lnTo>
                      <a:pt x="3382" y="1608"/>
                    </a:lnTo>
                    <a:cubicBezTo>
                      <a:pt x="3048" y="1537"/>
                      <a:pt x="2941" y="1108"/>
                      <a:pt x="2941" y="1108"/>
                    </a:cubicBezTo>
                    <a:cubicBezTo>
                      <a:pt x="2929" y="1049"/>
                      <a:pt x="2882" y="1001"/>
                      <a:pt x="2822" y="989"/>
                    </a:cubicBezTo>
                    <a:cubicBezTo>
                      <a:pt x="2809" y="984"/>
                      <a:pt x="2796" y="981"/>
                      <a:pt x="2783" y="981"/>
                    </a:cubicBezTo>
                    <a:cubicBezTo>
                      <a:pt x="2738" y="981"/>
                      <a:pt x="2695" y="1011"/>
                      <a:pt x="2667" y="1049"/>
                    </a:cubicBezTo>
                    <a:cubicBezTo>
                      <a:pt x="2155" y="1608"/>
                      <a:pt x="1262" y="1608"/>
                      <a:pt x="1250" y="1608"/>
                    </a:cubicBezTo>
                    <a:lnTo>
                      <a:pt x="1191" y="1608"/>
                    </a:lnTo>
                    <a:lnTo>
                      <a:pt x="1191" y="1322"/>
                    </a:lnTo>
                    <a:cubicBezTo>
                      <a:pt x="1191" y="751"/>
                      <a:pt x="1667" y="275"/>
                      <a:pt x="2251" y="275"/>
                    </a:cubicBezTo>
                    <a:close/>
                    <a:moveTo>
                      <a:pt x="1096" y="2049"/>
                    </a:moveTo>
                    <a:lnTo>
                      <a:pt x="1096" y="2382"/>
                    </a:lnTo>
                    <a:cubicBezTo>
                      <a:pt x="1060" y="2358"/>
                      <a:pt x="1012" y="2287"/>
                      <a:pt x="1012" y="2215"/>
                    </a:cubicBezTo>
                    <a:cubicBezTo>
                      <a:pt x="1012" y="2144"/>
                      <a:pt x="1036" y="2084"/>
                      <a:pt x="1096" y="2049"/>
                    </a:cubicBezTo>
                    <a:close/>
                    <a:moveTo>
                      <a:pt x="3394" y="2061"/>
                    </a:moveTo>
                    <a:cubicBezTo>
                      <a:pt x="3441" y="2084"/>
                      <a:pt x="3477" y="2144"/>
                      <a:pt x="3477" y="2215"/>
                    </a:cubicBezTo>
                    <a:cubicBezTo>
                      <a:pt x="3477" y="2299"/>
                      <a:pt x="3453" y="2358"/>
                      <a:pt x="3394" y="2382"/>
                    </a:cubicBezTo>
                    <a:lnTo>
                      <a:pt x="3394" y="2061"/>
                    </a:lnTo>
                    <a:close/>
                    <a:moveTo>
                      <a:pt x="2632" y="1442"/>
                    </a:moveTo>
                    <a:cubicBezTo>
                      <a:pt x="2727" y="1608"/>
                      <a:pt x="2858" y="1787"/>
                      <a:pt x="3084" y="1894"/>
                    </a:cubicBezTo>
                    <a:lnTo>
                      <a:pt x="3084" y="2537"/>
                    </a:lnTo>
                    <a:cubicBezTo>
                      <a:pt x="3084" y="2930"/>
                      <a:pt x="2751" y="3263"/>
                      <a:pt x="2346" y="3263"/>
                    </a:cubicBezTo>
                    <a:lnTo>
                      <a:pt x="2155" y="3263"/>
                    </a:lnTo>
                    <a:cubicBezTo>
                      <a:pt x="1739" y="3263"/>
                      <a:pt x="1417" y="2930"/>
                      <a:pt x="1417" y="2537"/>
                    </a:cubicBezTo>
                    <a:lnTo>
                      <a:pt x="1417" y="1918"/>
                    </a:lnTo>
                    <a:cubicBezTo>
                      <a:pt x="1679" y="1894"/>
                      <a:pt x="2227" y="1799"/>
                      <a:pt x="2632" y="1442"/>
                    </a:cubicBezTo>
                    <a:close/>
                    <a:moveTo>
                      <a:pt x="2536" y="3573"/>
                    </a:moveTo>
                    <a:lnTo>
                      <a:pt x="2536" y="3775"/>
                    </a:lnTo>
                    <a:lnTo>
                      <a:pt x="2251" y="4073"/>
                    </a:lnTo>
                    <a:lnTo>
                      <a:pt x="1965" y="3811"/>
                    </a:lnTo>
                    <a:lnTo>
                      <a:pt x="1965" y="3632"/>
                    </a:lnTo>
                    <a:lnTo>
                      <a:pt x="1965" y="3573"/>
                    </a:lnTo>
                    <a:cubicBezTo>
                      <a:pt x="2024" y="3585"/>
                      <a:pt x="2084" y="3585"/>
                      <a:pt x="2155" y="3585"/>
                    </a:cubicBezTo>
                    <a:lnTo>
                      <a:pt x="2346" y="3585"/>
                    </a:lnTo>
                    <a:cubicBezTo>
                      <a:pt x="2405" y="3585"/>
                      <a:pt x="2465" y="3585"/>
                      <a:pt x="2536" y="3573"/>
                    </a:cubicBezTo>
                    <a:close/>
                    <a:moveTo>
                      <a:pt x="2846" y="3906"/>
                    </a:moveTo>
                    <a:lnTo>
                      <a:pt x="2941" y="3989"/>
                    </a:lnTo>
                    <a:lnTo>
                      <a:pt x="2727" y="4454"/>
                    </a:lnTo>
                    <a:lnTo>
                      <a:pt x="2667" y="4406"/>
                    </a:lnTo>
                    <a:lnTo>
                      <a:pt x="2489" y="4275"/>
                    </a:lnTo>
                    <a:lnTo>
                      <a:pt x="2810" y="3930"/>
                    </a:lnTo>
                    <a:lnTo>
                      <a:pt x="2846" y="3906"/>
                    </a:lnTo>
                    <a:close/>
                    <a:moveTo>
                      <a:pt x="1655" y="3918"/>
                    </a:moveTo>
                    <a:cubicBezTo>
                      <a:pt x="1655" y="3942"/>
                      <a:pt x="1667" y="3966"/>
                      <a:pt x="1691" y="3989"/>
                    </a:cubicBezTo>
                    <a:lnTo>
                      <a:pt x="2012" y="4287"/>
                    </a:lnTo>
                    <a:lnTo>
                      <a:pt x="1774" y="4466"/>
                    </a:lnTo>
                    <a:lnTo>
                      <a:pt x="1536" y="3989"/>
                    </a:lnTo>
                    <a:lnTo>
                      <a:pt x="1655" y="3918"/>
                    </a:lnTo>
                    <a:close/>
                    <a:moveTo>
                      <a:pt x="2227" y="4490"/>
                    </a:moveTo>
                    <a:lnTo>
                      <a:pt x="2370" y="4597"/>
                    </a:lnTo>
                    <a:lnTo>
                      <a:pt x="2322" y="4704"/>
                    </a:lnTo>
                    <a:lnTo>
                      <a:pt x="2155" y="4704"/>
                    </a:lnTo>
                    <a:lnTo>
                      <a:pt x="2108" y="4585"/>
                    </a:lnTo>
                    <a:lnTo>
                      <a:pt x="2227" y="4490"/>
                    </a:lnTo>
                    <a:close/>
                    <a:moveTo>
                      <a:pt x="1846" y="4799"/>
                    </a:moveTo>
                    <a:lnTo>
                      <a:pt x="1893" y="4894"/>
                    </a:lnTo>
                    <a:lnTo>
                      <a:pt x="1846" y="5156"/>
                    </a:lnTo>
                    <a:lnTo>
                      <a:pt x="1751" y="4835"/>
                    </a:lnTo>
                    <a:cubicBezTo>
                      <a:pt x="1774" y="4835"/>
                      <a:pt x="1786" y="4823"/>
                      <a:pt x="1798" y="4823"/>
                    </a:cubicBezTo>
                    <a:lnTo>
                      <a:pt x="1846" y="4799"/>
                    </a:lnTo>
                    <a:close/>
                    <a:moveTo>
                      <a:pt x="2632" y="4799"/>
                    </a:moveTo>
                    <a:lnTo>
                      <a:pt x="2679" y="4823"/>
                    </a:lnTo>
                    <a:cubicBezTo>
                      <a:pt x="2691" y="4835"/>
                      <a:pt x="2703" y="4835"/>
                      <a:pt x="2739" y="4847"/>
                    </a:cubicBezTo>
                    <a:lnTo>
                      <a:pt x="2644" y="5156"/>
                    </a:lnTo>
                    <a:lnTo>
                      <a:pt x="2608" y="4882"/>
                    </a:lnTo>
                    <a:lnTo>
                      <a:pt x="2632" y="4799"/>
                    </a:lnTo>
                    <a:close/>
                    <a:moveTo>
                      <a:pt x="2322" y="5037"/>
                    </a:moveTo>
                    <a:lnTo>
                      <a:pt x="2441" y="5728"/>
                    </a:lnTo>
                    <a:lnTo>
                      <a:pt x="2084" y="5728"/>
                    </a:lnTo>
                    <a:lnTo>
                      <a:pt x="2203" y="5037"/>
                    </a:lnTo>
                    <a:close/>
                    <a:moveTo>
                      <a:pt x="3263" y="4156"/>
                    </a:moveTo>
                    <a:lnTo>
                      <a:pt x="3620" y="4299"/>
                    </a:lnTo>
                    <a:lnTo>
                      <a:pt x="3632" y="4299"/>
                    </a:lnTo>
                    <a:cubicBezTo>
                      <a:pt x="3644" y="4323"/>
                      <a:pt x="4156" y="4501"/>
                      <a:pt x="4156" y="5121"/>
                    </a:cubicBezTo>
                    <a:lnTo>
                      <a:pt x="4156" y="5728"/>
                    </a:lnTo>
                    <a:lnTo>
                      <a:pt x="3739" y="5728"/>
                    </a:lnTo>
                    <a:lnTo>
                      <a:pt x="3739" y="5097"/>
                    </a:lnTo>
                    <a:cubicBezTo>
                      <a:pt x="3739" y="5001"/>
                      <a:pt x="3656" y="4930"/>
                      <a:pt x="3572" y="4930"/>
                    </a:cubicBezTo>
                    <a:cubicBezTo>
                      <a:pt x="3477" y="4930"/>
                      <a:pt x="3406" y="5001"/>
                      <a:pt x="3406" y="5097"/>
                    </a:cubicBezTo>
                    <a:lnTo>
                      <a:pt x="3406" y="5728"/>
                    </a:lnTo>
                    <a:lnTo>
                      <a:pt x="2810" y="5728"/>
                    </a:lnTo>
                    <a:lnTo>
                      <a:pt x="3263" y="4156"/>
                    </a:lnTo>
                    <a:close/>
                    <a:moveTo>
                      <a:pt x="2179" y="1"/>
                    </a:moveTo>
                    <a:cubicBezTo>
                      <a:pt x="1429" y="1"/>
                      <a:pt x="810" y="608"/>
                      <a:pt x="810" y="1370"/>
                    </a:cubicBezTo>
                    <a:lnTo>
                      <a:pt x="810" y="1870"/>
                    </a:lnTo>
                    <a:cubicBezTo>
                      <a:pt x="739" y="1965"/>
                      <a:pt x="679" y="2084"/>
                      <a:pt x="679" y="2215"/>
                    </a:cubicBezTo>
                    <a:cubicBezTo>
                      <a:pt x="679" y="2465"/>
                      <a:pt x="858" y="2680"/>
                      <a:pt x="1096" y="2727"/>
                    </a:cubicBezTo>
                    <a:cubicBezTo>
                      <a:pt x="1155" y="3037"/>
                      <a:pt x="1346" y="3299"/>
                      <a:pt x="1631" y="3454"/>
                    </a:cubicBezTo>
                    <a:lnTo>
                      <a:pt x="1631" y="3525"/>
                    </a:lnTo>
                    <a:lnTo>
                      <a:pt x="1274" y="3763"/>
                    </a:lnTo>
                    <a:lnTo>
                      <a:pt x="1262" y="3763"/>
                    </a:lnTo>
                    <a:lnTo>
                      <a:pt x="727" y="3989"/>
                    </a:lnTo>
                    <a:cubicBezTo>
                      <a:pt x="477" y="4073"/>
                      <a:pt x="0" y="4418"/>
                      <a:pt x="0" y="5109"/>
                    </a:cubicBezTo>
                    <a:lnTo>
                      <a:pt x="0" y="5859"/>
                    </a:lnTo>
                    <a:cubicBezTo>
                      <a:pt x="0" y="5954"/>
                      <a:pt x="72" y="6025"/>
                      <a:pt x="155" y="6025"/>
                    </a:cubicBezTo>
                    <a:lnTo>
                      <a:pt x="1203" y="6025"/>
                    </a:lnTo>
                    <a:cubicBezTo>
                      <a:pt x="1286" y="6025"/>
                      <a:pt x="1370" y="5954"/>
                      <a:pt x="1370" y="5859"/>
                    </a:cubicBezTo>
                    <a:cubicBezTo>
                      <a:pt x="1370" y="5775"/>
                      <a:pt x="1286" y="5704"/>
                      <a:pt x="1203" y="5704"/>
                    </a:cubicBezTo>
                    <a:lnTo>
                      <a:pt x="1048" y="5704"/>
                    </a:lnTo>
                    <a:lnTo>
                      <a:pt x="1048" y="5061"/>
                    </a:lnTo>
                    <a:cubicBezTo>
                      <a:pt x="1048" y="4966"/>
                      <a:pt x="977" y="4894"/>
                      <a:pt x="893" y="4894"/>
                    </a:cubicBezTo>
                    <a:cubicBezTo>
                      <a:pt x="798" y="4894"/>
                      <a:pt x="727" y="4966"/>
                      <a:pt x="727" y="5061"/>
                    </a:cubicBezTo>
                    <a:lnTo>
                      <a:pt x="727" y="5704"/>
                    </a:lnTo>
                    <a:lnTo>
                      <a:pt x="310" y="5704"/>
                    </a:lnTo>
                    <a:lnTo>
                      <a:pt x="310" y="5085"/>
                    </a:lnTo>
                    <a:cubicBezTo>
                      <a:pt x="310" y="4454"/>
                      <a:pt x="798" y="4275"/>
                      <a:pt x="834" y="4275"/>
                    </a:cubicBezTo>
                    <a:lnTo>
                      <a:pt x="846" y="4275"/>
                    </a:lnTo>
                    <a:lnTo>
                      <a:pt x="1227" y="4109"/>
                    </a:lnTo>
                    <a:lnTo>
                      <a:pt x="1679" y="5704"/>
                    </a:lnTo>
                    <a:cubicBezTo>
                      <a:pt x="1608" y="5716"/>
                      <a:pt x="1560" y="5775"/>
                      <a:pt x="1560" y="5847"/>
                    </a:cubicBezTo>
                    <a:cubicBezTo>
                      <a:pt x="1560" y="5942"/>
                      <a:pt x="1631" y="6013"/>
                      <a:pt x="1727" y="6013"/>
                    </a:cubicBezTo>
                    <a:lnTo>
                      <a:pt x="1893" y="6049"/>
                    </a:lnTo>
                    <a:lnTo>
                      <a:pt x="4298" y="6049"/>
                    </a:lnTo>
                    <a:cubicBezTo>
                      <a:pt x="4394" y="6049"/>
                      <a:pt x="4465" y="5966"/>
                      <a:pt x="4465" y="5883"/>
                    </a:cubicBezTo>
                    <a:lnTo>
                      <a:pt x="4465" y="5121"/>
                    </a:lnTo>
                    <a:cubicBezTo>
                      <a:pt x="4465" y="4430"/>
                      <a:pt x="3989" y="4097"/>
                      <a:pt x="3727" y="4001"/>
                    </a:cubicBezTo>
                    <a:lnTo>
                      <a:pt x="3203" y="3775"/>
                    </a:lnTo>
                    <a:lnTo>
                      <a:pt x="2834" y="3537"/>
                    </a:lnTo>
                    <a:lnTo>
                      <a:pt x="2834" y="3454"/>
                    </a:lnTo>
                    <a:cubicBezTo>
                      <a:pt x="3108" y="3299"/>
                      <a:pt x="3310" y="3037"/>
                      <a:pt x="3370" y="2727"/>
                    </a:cubicBezTo>
                    <a:cubicBezTo>
                      <a:pt x="3608" y="2680"/>
                      <a:pt x="3787" y="2465"/>
                      <a:pt x="3787" y="2215"/>
                    </a:cubicBezTo>
                    <a:cubicBezTo>
                      <a:pt x="3787" y="2084"/>
                      <a:pt x="3751" y="1965"/>
                      <a:pt x="3656" y="1870"/>
                    </a:cubicBezTo>
                    <a:lnTo>
                      <a:pt x="3656" y="1370"/>
                    </a:lnTo>
                    <a:cubicBezTo>
                      <a:pt x="3656" y="608"/>
                      <a:pt x="3048" y="1"/>
                      <a:pt x="228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79" name="Google Shape;11228;p57">
                <a:extLst>
                  <a:ext uri="{FF2B5EF4-FFF2-40B4-BE49-F238E27FC236}">
                    <a16:creationId xmlns:a16="http://schemas.microsoft.com/office/drawing/2014/main" id="{F3F10ADB-E3C1-418F-89BB-A24FC0EFF436}"/>
                  </a:ext>
                </a:extLst>
              </p:cNvPr>
              <p:cNvSpPr/>
              <p:nvPr/>
            </p:nvSpPr>
            <p:spPr>
              <a:xfrm>
                <a:off x="7170938" y="1533610"/>
                <a:ext cx="223206" cy="53852"/>
              </a:xfrm>
              <a:custGeom>
                <a:avLst/>
                <a:gdLst/>
                <a:ahLst/>
                <a:cxnLst/>
                <a:rect l="l" t="t" r="r" b="b"/>
                <a:pathLst>
                  <a:path w="7013" h="1692" extrusionOk="0">
                    <a:moveTo>
                      <a:pt x="3512" y="0"/>
                    </a:moveTo>
                    <a:cubicBezTo>
                      <a:pt x="2227" y="0"/>
                      <a:pt x="1000" y="477"/>
                      <a:pt x="72" y="1358"/>
                    </a:cubicBezTo>
                    <a:cubicBezTo>
                      <a:pt x="12" y="1405"/>
                      <a:pt x="0" y="1512"/>
                      <a:pt x="72" y="1572"/>
                    </a:cubicBezTo>
                    <a:cubicBezTo>
                      <a:pt x="92" y="1625"/>
                      <a:pt x="130" y="1649"/>
                      <a:pt x="171" y="1649"/>
                    </a:cubicBezTo>
                    <a:cubicBezTo>
                      <a:pt x="203" y="1649"/>
                      <a:pt x="236" y="1634"/>
                      <a:pt x="262" y="1608"/>
                    </a:cubicBezTo>
                    <a:cubicBezTo>
                      <a:pt x="1143" y="786"/>
                      <a:pt x="2286" y="322"/>
                      <a:pt x="3501" y="322"/>
                    </a:cubicBezTo>
                    <a:cubicBezTo>
                      <a:pt x="4584" y="322"/>
                      <a:pt x="5608" y="691"/>
                      <a:pt x="6453" y="1370"/>
                    </a:cubicBezTo>
                    <a:lnTo>
                      <a:pt x="6203" y="1370"/>
                    </a:lnTo>
                    <a:cubicBezTo>
                      <a:pt x="6120" y="1370"/>
                      <a:pt x="6037" y="1441"/>
                      <a:pt x="6037" y="1536"/>
                    </a:cubicBezTo>
                    <a:cubicBezTo>
                      <a:pt x="6037" y="1620"/>
                      <a:pt x="6120" y="1691"/>
                      <a:pt x="6203" y="1691"/>
                    </a:cubicBezTo>
                    <a:lnTo>
                      <a:pt x="6846" y="1691"/>
                    </a:lnTo>
                    <a:cubicBezTo>
                      <a:pt x="6930" y="1691"/>
                      <a:pt x="7013" y="1620"/>
                      <a:pt x="7013" y="1536"/>
                    </a:cubicBezTo>
                    <a:lnTo>
                      <a:pt x="7013" y="953"/>
                    </a:lnTo>
                    <a:cubicBezTo>
                      <a:pt x="7013" y="858"/>
                      <a:pt x="6930" y="786"/>
                      <a:pt x="6846" y="786"/>
                    </a:cubicBezTo>
                    <a:cubicBezTo>
                      <a:pt x="6751" y="786"/>
                      <a:pt x="6680" y="858"/>
                      <a:pt x="6680" y="953"/>
                    </a:cubicBezTo>
                    <a:lnTo>
                      <a:pt x="6680" y="1131"/>
                    </a:lnTo>
                    <a:cubicBezTo>
                      <a:pt x="5787" y="405"/>
                      <a:pt x="4667" y="0"/>
                      <a:pt x="35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80" name="Google Shape;11229;p57">
                <a:extLst>
                  <a:ext uri="{FF2B5EF4-FFF2-40B4-BE49-F238E27FC236}">
                    <a16:creationId xmlns:a16="http://schemas.microsoft.com/office/drawing/2014/main" id="{A57928CE-02DF-4EAB-997F-8674883FF21A}"/>
                  </a:ext>
                </a:extLst>
              </p:cNvPr>
              <p:cNvSpPr/>
              <p:nvPr/>
            </p:nvSpPr>
            <p:spPr>
              <a:xfrm>
                <a:off x="7175107" y="1804558"/>
                <a:ext cx="215249" cy="50415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158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lnTo>
                      <a:pt x="0" y="738"/>
                    </a:lnTo>
                    <a:cubicBezTo>
                      <a:pt x="0" y="834"/>
                      <a:pt x="72" y="905"/>
                      <a:pt x="167" y="905"/>
                    </a:cubicBezTo>
                    <a:cubicBezTo>
                      <a:pt x="250" y="905"/>
                      <a:pt x="333" y="834"/>
                      <a:pt x="333" y="738"/>
                    </a:cubicBezTo>
                    <a:lnTo>
                      <a:pt x="333" y="560"/>
                    </a:lnTo>
                    <a:cubicBezTo>
                      <a:pt x="1203" y="1215"/>
                      <a:pt x="2262" y="1584"/>
                      <a:pt x="3381" y="1584"/>
                    </a:cubicBezTo>
                    <a:cubicBezTo>
                      <a:pt x="4596" y="1584"/>
                      <a:pt x="5775" y="1143"/>
                      <a:pt x="6680" y="357"/>
                    </a:cubicBezTo>
                    <a:cubicBezTo>
                      <a:pt x="6739" y="298"/>
                      <a:pt x="6763" y="191"/>
                      <a:pt x="6691" y="131"/>
                    </a:cubicBezTo>
                    <a:cubicBezTo>
                      <a:pt x="6652" y="92"/>
                      <a:pt x="6609" y="74"/>
                      <a:pt x="6567" y="74"/>
                    </a:cubicBezTo>
                    <a:cubicBezTo>
                      <a:pt x="6532" y="74"/>
                      <a:pt x="6497" y="86"/>
                      <a:pt x="6465" y="107"/>
                    </a:cubicBezTo>
                    <a:cubicBezTo>
                      <a:pt x="5596" y="846"/>
                      <a:pt x="4501" y="1262"/>
                      <a:pt x="3370" y="1262"/>
                    </a:cubicBezTo>
                    <a:cubicBezTo>
                      <a:pt x="2334" y="1262"/>
                      <a:pt x="1346" y="941"/>
                      <a:pt x="536" y="322"/>
                    </a:cubicBezTo>
                    <a:lnTo>
                      <a:pt x="810" y="322"/>
                    </a:lnTo>
                    <a:cubicBezTo>
                      <a:pt x="893" y="322"/>
                      <a:pt x="965" y="250"/>
                      <a:pt x="965" y="167"/>
                    </a:cubicBezTo>
                    <a:cubicBezTo>
                      <a:pt x="965" y="72"/>
                      <a:pt x="893" y="0"/>
                      <a:pt x="8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81" name="Google Shape;11230;p57">
                <a:extLst>
                  <a:ext uri="{FF2B5EF4-FFF2-40B4-BE49-F238E27FC236}">
                    <a16:creationId xmlns:a16="http://schemas.microsoft.com/office/drawing/2014/main" id="{7D7AB52A-B49B-4BF0-BB62-9A783F358C38}"/>
                  </a:ext>
                </a:extLst>
              </p:cNvPr>
              <p:cNvSpPr/>
              <p:nvPr/>
            </p:nvSpPr>
            <p:spPr>
              <a:xfrm>
                <a:off x="7300539" y="1600289"/>
                <a:ext cx="142492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4477" h="6026" extrusionOk="0">
                    <a:moveTo>
                      <a:pt x="2358" y="275"/>
                    </a:moveTo>
                    <a:cubicBezTo>
                      <a:pt x="2941" y="275"/>
                      <a:pt x="3417" y="751"/>
                      <a:pt x="3417" y="1322"/>
                    </a:cubicBezTo>
                    <a:lnTo>
                      <a:pt x="3417" y="1608"/>
                    </a:lnTo>
                    <a:lnTo>
                      <a:pt x="3381" y="1608"/>
                    </a:lnTo>
                    <a:cubicBezTo>
                      <a:pt x="3060" y="1537"/>
                      <a:pt x="2953" y="1108"/>
                      <a:pt x="2953" y="1108"/>
                    </a:cubicBezTo>
                    <a:cubicBezTo>
                      <a:pt x="2941" y="1049"/>
                      <a:pt x="2893" y="1001"/>
                      <a:pt x="2834" y="989"/>
                    </a:cubicBezTo>
                    <a:cubicBezTo>
                      <a:pt x="2821" y="984"/>
                      <a:pt x="2808" y="981"/>
                      <a:pt x="2795" y="981"/>
                    </a:cubicBezTo>
                    <a:cubicBezTo>
                      <a:pt x="2749" y="981"/>
                      <a:pt x="2704" y="1011"/>
                      <a:pt x="2667" y="1049"/>
                    </a:cubicBezTo>
                    <a:cubicBezTo>
                      <a:pt x="2167" y="1608"/>
                      <a:pt x="1274" y="1608"/>
                      <a:pt x="1250" y="1608"/>
                    </a:cubicBezTo>
                    <a:lnTo>
                      <a:pt x="1191" y="1608"/>
                    </a:lnTo>
                    <a:lnTo>
                      <a:pt x="1191" y="1322"/>
                    </a:lnTo>
                    <a:cubicBezTo>
                      <a:pt x="1191" y="751"/>
                      <a:pt x="1667" y="275"/>
                      <a:pt x="2250" y="275"/>
                    </a:cubicBezTo>
                    <a:close/>
                    <a:moveTo>
                      <a:pt x="1107" y="2049"/>
                    </a:moveTo>
                    <a:lnTo>
                      <a:pt x="1107" y="2382"/>
                    </a:lnTo>
                    <a:cubicBezTo>
                      <a:pt x="1060" y="2358"/>
                      <a:pt x="1012" y="2287"/>
                      <a:pt x="1012" y="2215"/>
                    </a:cubicBezTo>
                    <a:cubicBezTo>
                      <a:pt x="1012" y="2144"/>
                      <a:pt x="1048" y="2084"/>
                      <a:pt x="1107" y="2049"/>
                    </a:cubicBezTo>
                    <a:close/>
                    <a:moveTo>
                      <a:pt x="3393" y="2061"/>
                    </a:moveTo>
                    <a:cubicBezTo>
                      <a:pt x="3441" y="2084"/>
                      <a:pt x="3489" y="2144"/>
                      <a:pt x="3489" y="2215"/>
                    </a:cubicBezTo>
                    <a:cubicBezTo>
                      <a:pt x="3489" y="2299"/>
                      <a:pt x="3453" y="2358"/>
                      <a:pt x="3393" y="2382"/>
                    </a:cubicBezTo>
                    <a:lnTo>
                      <a:pt x="3393" y="2061"/>
                    </a:lnTo>
                    <a:close/>
                    <a:moveTo>
                      <a:pt x="2643" y="1442"/>
                    </a:moveTo>
                    <a:cubicBezTo>
                      <a:pt x="2727" y="1608"/>
                      <a:pt x="2858" y="1787"/>
                      <a:pt x="3084" y="1894"/>
                    </a:cubicBezTo>
                    <a:lnTo>
                      <a:pt x="3084" y="2537"/>
                    </a:lnTo>
                    <a:cubicBezTo>
                      <a:pt x="3084" y="2930"/>
                      <a:pt x="2762" y="3263"/>
                      <a:pt x="2358" y="3263"/>
                    </a:cubicBezTo>
                    <a:lnTo>
                      <a:pt x="2167" y="3263"/>
                    </a:lnTo>
                    <a:cubicBezTo>
                      <a:pt x="1750" y="3263"/>
                      <a:pt x="1417" y="2930"/>
                      <a:pt x="1417" y="2537"/>
                    </a:cubicBezTo>
                    <a:lnTo>
                      <a:pt x="1417" y="1918"/>
                    </a:lnTo>
                    <a:cubicBezTo>
                      <a:pt x="1691" y="1894"/>
                      <a:pt x="2238" y="1799"/>
                      <a:pt x="2643" y="1442"/>
                    </a:cubicBezTo>
                    <a:close/>
                    <a:moveTo>
                      <a:pt x="2548" y="3573"/>
                    </a:moveTo>
                    <a:lnTo>
                      <a:pt x="2548" y="3775"/>
                    </a:lnTo>
                    <a:lnTo>
                      <a:pt x="2250" y="4073"/>
                    </a:lnTo>
                    <a:lnTo>
                      <a:pt x="1965" y="3811"/>
                    </a:lnTo>
                    <a:lnTo>
                      <a:pt x="1965" y="3632"/>
                    </a:lnTo>
                    <a:lnTo>
                      <a:pt x="1965" y="3573"/>
                    </a:lnTo>
                    <a:cubicBezTo>
                      <a:pt x="2024" y="3585"/>
                      <a:pt x="2084" y="3585"/>
                      <a:pt x="2155" y="3585"/>
                    </a:cubicBezTo>
                    <a:lnTo>
                      <a:pt x="2358" y="3585"/>
                    </a:lnTo>
                    <a:cubicBezTo>
                      <a:pt x="2417" y="3585"/>
                      <a:pt x="2477" y="3585"/>
                      <a:pt x="2548" y="3573"/>
                    </a:cubicBezTo>
                    <a:close/>
                    <a:moveTo>
                      <a:pt x="1667" y="3918"/>
                    </a:moveTo>
                    <a:cubicBezTo>
                      <a:pt x="1667" y="3942"/>
                      <a:pt x="1679" y="3954"/>
                      <a:pt x="1715" y="3989"/>
                    </a:cubicBezTo>
                    <a:lnTo>
                      <a:pt x="2024" y="4287"/>
                    </a:lnTo>
                    <a:lnTo>
                      <a:pt x="1774" y="4454"/>
                    </a:lnTo>
                    <a:lnTo>
                      <a:pt x="1548" y="3989"/>
                    </a:lnTo>
                    <a:lnTo>
                      <a:pt x="1667" y="3918"/>
                    </a:lnTo>
                    <a:close/>
                    <a:moveTo>
                      <a:pt x="2834" y="3918"/>
                    </a:moveTo>
                    <a:lnTo>
                      <a:pt x="2941" y="3989"/>
                    </a:lnTo>
                    <a:lnTo>
                      <a:pt x="2715" y="4454"/>
                    </a:lnTo>
                    <a:lnTo>
                      <a:pt x="2655" y="4406"/>
                    </a:lnTo>
                    <a:lnTo>
                      <a:pt x="2477" y="4275"/>
                    </a:lnTo>
                    <a:lnTo>
                      <a:pt x="2798" y="3942"/>
                    </a:lnTo>
                    <a:lnTo>
                      <a:pt x="2834" y="3918"/>
                    </a:lnTo>
                    <a:close/>
                    <a:moveTo>
                      <a:pt x="2238" y="4501"/>
                    </a:moveTo>
                    <a:lnTo>
                      <a:pt x="2369" y="4585"/>
                    </a:lnTo>
                    <a:lnTo>
                      <a:pt x="2322" y="4692"/>
                    </a:lnTo>
                    <a:lnTo>
                      <a:pt x="2167" y="4692"/>
                    </a:lnTo>
                    <a:lnTo>
                      <a:pt x="2119" y="4585"/>
                    </a:lnTo>
                    <a:lnTo>
                      <a:pt x="2238" y="4501"/>
                    </a:lnTo>
                    <a:close/>
                    <a:moveTo>
                      <a:pt x="1846" y="4799"/>
                    </a:moveTo>
                    <a:lnTo>
                      <a:pt x="1893" y="4894"/>
                    </a:lnTo>
                    <a:lnTo>
                      <a:pt x="1846" y="5156"/>
                    </a:lnTo>
                    <a:lnTo>
                      <a:pt x="1762" y="4835"/>
                    </a:lnTo>
                    <a:cubicBezTo>
                      <a:pt x="1774" y="4835"/>
                      <a:pt x="1786" y="4823"/>
                      <a:pt x="1810" y="4823"/>
                    </a:cubicBezTo>
                    <a:lnTo>
                      <a:pt x="1846" y="4799"/>
                    </a:lnTo>
                    <a:close/>
                    <a:moveTo>
                      <a:pt x="2643" y="4799"/>
                    </a:moveTo>
                    <a:lnTo>
                      <a:pt x="2679" y="4823"/>
                    </a:lnTo>
                    <a:cubicBezTo>
                      <a:pt x="2703" y="4835"/>
                      <a:pt x="2715" y="4835"/>
                      <a:pt x="2739" y="4847"/>
                    </a:cubicBezTo>
                    <a:lnTo>
                      <a:pt x="2655" y="5156"/>
                    </a:lnTo>
                    <a:lnTo>
                      <a:pt x="2608" y="4882"/>
                    </a:lnTo>
                    <a:lnTo>
                      <a:pt x="2643" y="4799"/>
                    </a:lnTo>
                    <a:close/>
                    <a:moveTo>
                      <a:pt x="2322" y="5037"/>
                    </a:moveTo>
                    <a:lnTo>
                      <a:pt x="2441" y="5728"/>
                    </a:lnTo>
                    <a:lnTo>
                      <a:pt x="2084" y="5728"/>
                    </a:lnTo>
                    <a:lnTo>
                      <a:pt x="2203" y="5037"/>
                    </a:lnTo>
                    <a:close/>
                    <a:moveTo>
                      <a:pt x="3262" y="4156"/>
                    </a:moveTo>
                    <a:lnTo>
                      <a:pt x="3620" y="4299"/>
                    </a:lnTo>
                    <a:lnTo>
                      <a:pt x="3631" y="4299"/>
                    </a:lnTo>
                    <a:cubicBezTo>
                      <a:pt x="3655" y="4323"/>
                      <a:pt x="4155" y="4501"/>
                      <a:pt x="4155" y="5121"/>
                    </a:cubicBezTo>
                    <a:lnTo>
                      <a:pt x="4155" y="5728"/>
                    </a:lnTo>
                    <a:lnTo>
                      <a:pt x="3739" y="5728"/>
                    </a:lnTo>
                    <a:lnTo>
                      <a:pt x="3739" y="5097"/>
                    </a:lnTo>
                    <a:cubicBezTo>
                      <a:pt x="3739" y="5001"/>
                      <a:pt x="3667" y="4930"/>
                      <a:pt x="3572" y="4930"/>
                    </a:cubicBezTo>
                    <a:cubicBezTo>
                      <a:pt x="3489" y="4930"/>
                      <a:pt x="3417" y="5001"/>
                      <a:pt x="3417" y="5097"/>
                    </a:cubicBezTo>
                    <a:lnTo>
                      <a:pt x="3417" y="5728"/>
                    </a:lnTo>
                    <a:lnTo>
                      <a:pt x="2822" y="5728"/>
                    </a:lnTo>
                    <a:lnTo>
                      <a:pt x="3262" y="4156"/>
                    </a:lnTo>
                    <a:close/>
                    <a:moveTo>
                      <a:pt x="2191" y="1"/>
                    </a:moveTo>
                    <a:cubicBezTo>
                      <a:pt x="1429" y="1"/>
                      <a:pt x="822" y="608"/>
                      <a:pt x="822" y="1370"/>
                    </a:cubicBezTo>
                    <a:lnTo>
                      <a:pt x="822" y="1870"/>
                    </a:lnTo>
                    <a:cubicBezTo>
                      <a:pt x="750" y="1965"/>
                      <a:pt x="691" y="2084"/>
                      <a:pt x="691" y="2215"/>
                    </a:cubicBezTo>
                    <a:cubicBezTo>
                      <a:pt x="691" y="2465"/>
                      <a:pt x="869" y="2680"/>
                      <a:pt x="1107" y="2727"/>
                    </a:cubicBezTo>
                    <a:cubicBezTo>
                      <a:pt x="1167" y="3037"/>
                      <a:pt x="1357" y="3299"/>
                      <a:pt x="1643" y="3454"/>
                    </a:cubicBezTo>
                    <a:lnTo>
                      <a:pt x="1643" y="3525"/>
                    </a:lnTo>
                    <a:lnTo>
                      <a:pt x="1286" y="3763"/>
                    </a:lnTo>
                    <a:lnTo>
                      <a:pt x="1262" y="3763"/>
                    </a:lnTo>
                    <a:lnTo>
                      <a:pt x="726" y="3989"/>
                    </a:lnTo>
                    <a:cubicBezTo>
                      <a:pt x="476" y="4073"/>
                      <a:pt x="0" y="4418"/>
                      <a:pt x="0" y="5109"/>
                    </a:cubicBezTo>
                    <a:lnTo>
                      <a:pt x="0" y="5859"/>
                    </a:lnTo>
                    <a:cubicBezTo>
                      <a:pt x="0" y="5954"/>
                      <a:pt x="72" y="6025"/>
                      <a:pt x="167" y="6025"/>
                    </a:cubicBezTo>
                    <a:lnTo>
                      <a:pt x="1203" y="6025"/>
                    </a:lnTo>
                    <a:cubicBezTo>
                      <a:pt x="1298" y="6025"/>
                      <a:pt x="1369" y="5954"/>
                      <a:pt x="1369" y="5859"/>
                    </a:cubicBezTo>
                    <a:cubicBezTo>
                      <a:pt x="1369" y="5775"/>
                      <a:pt x="1298" y="5704"/>
                      <a:pt x="1203" y="5704"/>
                    </a:cubicBezTo>
                    <a:lnTo>
                      <a:pt x="1060" y="5704"/>
                    </a:lnTo>
                    <a:lnTo>
                      <a:pt x="1060" y="5061"/>
                    </a:lnTo>
                    <a:cubicBezTo>
                      <a:pt x="1060" y="4966"/>
                      <a:pt x="988" y="4894"/>
                      <a:pt x="893" y="4894"/>
                    </a:cubicBezTo>
                    <a:cubicBezTo>
                      <a:pt x="810" y="4894"/>
                      <a:pt x="726" y="4966"/>
                      <a:pt x="726" y="5061"/>
                    </a:cubicBezTo>
                    <a:lnTo>
                      <a:pt x="726" y="5704"/>
                    </a:lnTo>
                    <a:lnTo>
                      <a:pt x="310" y="5704"/>
                    </a:lnTo>
                    <a:lnTo>
                      <a:pt x="310" y="5085"/>
                    </a:lnTo>
                    <a:cubicBezTo>
                      <a:pt x="310" y="4454"/>
                      <a:pt x="810" y="4275"/>
                      <a:pt x="834" y="4275"/>
                    </a:cubicBezTo>
                    <a:lnTo>
                      <a:pt x="845" y="4275"/>
                    </a:lnTo>
                    <a:lnTo>
                      <a:pt x="1238" y="4109"/>
                    </a:lnTo>
                    <a:lnTo>
                      <a:pt x="1679" y="5704"/>
                    </a:lnTo>
                    <a:cubicBezTo>
                      <a:pt x="1607" y="5716"/>
                      <a:pt x="1560" y="5775"/>
                      <a:pt x="1560" y="5847"/>
                    </a:cubicBezTo>
                    <a:cubicBezTo>
                      <a:pt x="1560" y="5942"/>
                      <a:pt x="1643" y="6013"/>
                      <a:pt x="1726" y="6013"/>
                    </a:cubicBezTo>
                    <a:lnTo>
                      <a:pt x="4322" y="6013"/>
                    </a:lnTo>
                    <a:cubicBezTo>
                      <a:pt x="4405" y="6013"/>
                      <a:pt x="4477" y="5942"/>
                      <a:pt x="4477" y="5847"/>
                    </a:cubicBezTo>
                    <a:lnTo>
                      <a:pt x="4477" y="5085"/>
                    </a:lnTo>
                    <a:cubicBezTo>
                      <a:pt x="4465" y="4442"/>
                      <a:pt x="3989" y="4097"/>
                      <a:pt x="3739" y="4001"/>
                    </a:cubicBezTo>
                    <a:lnTo>
                      <a:pt x="3203" y="3775"/>
                    </a:lnTo>
                    <a:lnTo>
                      <a:pt x="2846" y="3537"/>
                    </a:lnTo>
                    <a:lnTo>
                      <a:pt x="2846" y="3454"/>
                    </a:lnTo>
                    <a:cubicBezTo>
                      <a:pt x="3120" y="3299"/>
                      <a:pt x="3322" y="3037"/>
                      <a:pt x="3381" y="2727"/>
                    </a:cubicBezTo>
                    <a:cubicBezTo>
                      <a:pt x="3620" y="2680"/>
                      <a:pt x="3798" y="2465"/>
                      <a:pt x="3798" y="2215"/>
                    </a:cubicBezTo>
                    <a:cubicBezTo>
                      <a:pt x="3798" y="2084"/>
                      <a:pt x="3751" y="1965"/>
                      <a:pt x="3667" y="1870"/>
                    </a:cubicBezTo>
                    <a:lnTo>
                      <a:pt x="3667" y="1370"/>
                    </a:lnTo>
                    <a:cubicBezTo>
                      <a:pt x="3667" y="608"/>
                      <a:pt x="3048" y="1"/>
                      <a:pt x="229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97" name="Google Shape;11346;p57">
              <a:extLst>
                <a:ext uri="{FF2B5EF4-FFF2-40B4-BE49-F238E27FC236}">
                  <a16:creationId xmlns:a16="http://schemas.microsoft.com/office/drawing/2014/main" id="{0DE80EB0-04DF-4AE2-8B35-EF4EC986CADC}"/>
                </a:ext>
              </a:extLst>
            </p:cNvPr>
            <p:cNvGrpSpPr/>
            <p:nvPr/>
          </p:nvGrpSpPr>
          <p:grpSpPr>
            <a:xfrm>
              <a:off x="9566731" y="2105968"/>
              <a:ext cx="479535" cy="482080"/>
              <a:chOff x="7098912" y="1969392"/>
              <a:chExt cx="359651" cy="361560"/>
            </a:xfrm>
            <a:solidFill>
              <a:schemeClr val="tx1"/>
            </a:solidFill>
          </p:grpSpPr>
          <p:sp>
            <p:nvSpPr>
              <p:cNvPr id="898" name="Google Shape;11347;p57">
                <a:extLst>
                  <a:ext uri="{FF2B5EF4-FFF2-40B4-BE49-F238E27FC236}">
                    <a16:creationId xmlns:a16="http://schemas.microsoft.com/office/drawing/2014/main" id="{D57F7DA7-05E1-4E31-9F1E-CF303C634FA1}"/>
                  </a:ext>
                </a:extLst>
              </p:cNvPr>
              <p:cNvSpPr/>
              <p:nvPr/>
            </p:nvSpPr>
            <p:spPr>
              <a:xfrm>
                <a:off x="7098912" y="2127607"/>
                <a:ext cx="134567" cy="202582"/>
              </a:xfrm>
              <a:custGeom>
                <a:avLst/>
                <a:gdLst/>
                <a:ahLst/>
                <a:cxnLst/>
                <a:rect l="l" t="t" r="r" b="b"/>
                <a:pathLst>
                  <a:path w="4228" h="6365" extrusionOk="0">
                    <a:moveTo>
                      <a:pt x="2108" y="331"/>
                    </a:moveTo>
                    <a:cubicBezTo>
                      <a:pt x="2153" y="331"/>
                      <a:pt x="2198" y="334"/>
                      <a:pt x="2239" y="340"/>
                    </a:cubicBezTo>
                    <a:cubicBezTo>
                      <a:pt x="2978" y="399"/>
                      <a:pt x="3537" y="1042"/>
                      <a:pt x="3537" y="1780"/>
                    </a:cubicBezTo>
                    <a:cubicBezTo>
                      <a:pt x="3537" y="2483"/>
                      <a:pt x="3704" y="3138"/>
                      <a:pt x="3847" y="3483"/>
                    </a:cubicBezTo>
                    <a:lnTo>
                      <a:pt x="3847" y="3495"/>
                    </a:lnTo>
                    <a:cubicBezTo>
                      <a:pt x="3656" y="3602"/>
                      <a:pt x="3335" y="3793"/>
                      <a:pt x="2787" y="3912"/>
                    </a:cubicBezTo>
                    <a:lnTo>
                      <a:pt x="2787" y="3864"/>
                    </a:lnTo>
                    <a:lnTo>
                      <a:pt x="2787" y="3531"/>
                    </a:lnTo>
                    <a:cubicBezTo>
                      <a:pt x="3001" y="3412"/>
                      <a:pt x="3180" y="3233"/>
                      <a:pt x="3299" y="3007"/>
                    </a:cubicBezTo>
                    <a:cubicBezTo>
                      <a:pt x="3537" y="2590"/>
                      <a:pt x="3454" y="2066"/>
                      <a:pt x="3108" y="1745"/>
                    </a:cubicBezTo>
                    <a:cubicBezTo>
                      <a:pt x="2870" y="1518"/>
                      <a:pt x="2430" y="1245"/>
                      <a:pt x="1727" y="1245"/>
                    </a:cubicBezTo>
                    <a:cubicBezTo>
                      <a:pt x="1680" y="1245"/>
                      <a:pt x="1632" y="1268"/>
                      <a:pt x="1608" y="1292"/>
                    </a:cubicBezTo>
                    <a:lnTo>
                      <a:pt x="1251" y="1649"/>
                    </a:lnTo>
                    <a:cubicBezTo>
                      <a:pt x="1192" y="1709"/>
                      <a:pt x="1192" y="1816"/>
                      <a:pt x="1251" y="1888"/>
                    </a:cubicBezTo>
                    <a:cubicBezTo>
                      <a:pt x="1281" y="1917"/>
                      <a:pt x="1323" y="1932"/>
                      <a:pt x="1366" y="1932"/>
                    </a:cubicBezTo>
                    <a:cubicBezTo>
                      <a:pt x="1409" y="1932"/>
                      <a:pt x="1454" y="1917"/>
                      <a:pt x="1489" y="1888"/>
                    </a:cubicBezTo>
                    <a:lnTo>
                      <a:pt x="1799" y="1578"/>
                    </a:lnTo>
                    <a:cubicBezTo>
                      <a:pt x="2239" y="1590"/>
                      <a:pt x="2608" y="1721"/>
                      <a:pt x="2882" y="1983"/>
                    </a:cubicBezTo>
                    <a:cubicBezTo>
                      <a:pt x="3120" y="2185"/>
                      <a:pt x="3180" y="2542"/>
                      <a:pt x="3025" y="2828"/>
                    </a:cubicBezTo>
                    <a:cubicBezTo>
                      <a:pt x="2823" y="3173"/>
                      <a:pt x="2466" y="3376"/>
                      <a:pt x="2085" y="3376"/>
                    </a:cubicBezTo>
                    <a:cubicBezTo>
                      <a:pt x="1489" y="3376"/>
                      <a:pt x="1013" y="2900"/>
                      <a:pt x="1013" y="2304"/>
                    </a:cubicBezTo>
                    <a:cubicBezTo>
                      <a:pt x="1013" y="2209"/>
                      <a:pt x="942" y="2138"/>
                      <a:pt x="846" y="2138"/>
                    </a:cubicBezTo>
                    <a:cubicBezTo>
                      <a:pt x="763" y="2138"/>
                      <a:pt x="680" y="2209"/>
                      <a:pt x="680" y="2304"/>
                    </a:cubicBezTo>
                    <a:cubicBezTo>
                      <a:pt x="680" y="2828"/>
                      <a:pt x="965" y="3292"/>
                      <a:pt x="1394" y="3519"/>
                    </a:cubicBezTo>
                    <a:lnTo>
                      <a:pt x="1394" y="3852"/>
                    </a:lnTo>
                    <a:lnTo>
                      <a:pt x="1394" y="3900"/>
                    </a:lnTo>
                    <a:cubicBezTo>
                      <a:pt x="834" y="3781"/>
                      <a:pt x="501" y="3602"/>
                      <a:pt x="370" y="3495"/>
                    </a:cubicBezTo>
                    <a:cubicBezTo>
                      <a:pt x="370" y="3495"/>
                      <a:pt x="358" y="3495"/>
                      <a:pt x="370" y="3483"/>
                    </a:cubicBezTo>
                    <a:cubicBezTo>
                      <a:pt x="525" y="3138"/>
                      <a:pt x="680" y="2483"/>
                      <a:pt x="680" y="1780"/>
                    </a:cubicBezTo>
                    <a:cubicBezTo>
                      <a:pt x="680" y="1042"/>
                      <a:pt x="1251" y="399"/>
                      <a:pt x="1977" y="340"/>
                    </a:cubicBezTo>
                    <a:cubicBezTo>
                      <a:pt x="2019" y="334"/>
                      <a:pt x="2064" y="331"/>
                      <a:pt x="2108" y="331"/>
                    </a:cubicBezTo>
                    <a:close/>
                    <a:moveTo>
                      <a:pt x="2442" y="3662"/>
                    </a:moveTo>
                    <a:lnTo>
                      <a:pt x="2442" y="3852"/>
                    </a:lnTo>
                    <a:cubicBezTo>
                      <a:pt x="2442" y="4043"/>
                      <a:pt x="2549" y="4221"/>
                      <a:pt x="2727" y="4316"/>
                    </a:cubicBezTo>
                    <a:lnTo>
                      <a:pt x="2823" y="4376"/>
                    </a:lnTo>
                    <a:cubicBezTo>
                      <a:pt x="2680" y="4626"/>
                      <a:pt x="2382" y="4793"/>
                      <a:pt x="2073" y="4793"/>
                    </a:cubicBezTo>
                    <a:cubicBezTo>
                      <a:pt x="1751" y="4793"/>
                      <a:pt x="1477" y="4626"/>
                      <a:pt x="1311" y="4376"/>
                    </a:cubicBezTo>
                    <a:lnTo>
                      <a:pt x="1418" y="4316"/>
                    </a:lnTo>
                    <a:cubicBezTo>
                      <a:pt x="1596" y="4221"/>
                      <a:pt x="1692" y="4043"/>
                      <a:pt x="1692" y="3852"/>
                    </a:cubicBezTo>
                    <a:lnTo>
                      <a:pt x="1692" y="3662"/>
                    </a:lnTo>
                    <a:cubicBezTo>
                      <a:pt x="1811" y="3685"/>
                      <a:pt x="1930" y="3709"/>
                      <a:pt x="2073" y="3709"/>
                    </a:cubicBezTo>
                    <a:cubicBezTo>
                      <a:pt x="2192" y="3709"/>
                      <a:pt x="2323" y="3685"/>
                      <a:pt x="2442" y="3662"/>
                    </a:cubicBezTo>
                    <a:close/>
                    <a:moveTo>
                      <a:pt x="2096" y="0"/>
                    </a:moveTo>
                    <a:cubicBezTo>
                      <a:pt x="2040" y="0"/>
                      <a:pt x="1983" y="6"/>
                      <a:pt x="1930" y="18"/>
                    </a:cubicBezTo>
                    <a:cubicBezTo>
                      <a:pt x="1037" y="102"/>
                      <a:pt x="334" y="875"/>
                      <a:pt x="334" y="1780"/>
                    </a:cubicBezTo>
                    <a:cubicBezTo>
                      <a:pt x="334" y="2435"/>
                      <a:pt x="180" y="3042"/>
                      <a:pt x="60" y="3364"/>
                    </a:cubicBezTo>
                    <a:cubicBezTo>
                      <a:pt x="1" y="3507"/>
                      <a:pt x="37" y="3673"/>
                      <a:pt x="180" y="3781"/>
                    </a:cubicBezTo>
                    <a:cubicBezTo>
                      <a:pt x="311" y="3888"/>
                      <a:pt x="596" y="4043"/>
                      <a:pt x="1037" y="4162"/>
                    </a:cubicBezTo>
                    <a:lnTo>
                      <a:pt x="382" y="4495"/>
                    </a:lnTo>
                    <a:cubicBezTo>
                      <a:pt x="144" y="4614"/>
                      <a:pt x="1" y="4852"/>
                      <a:pt x="1" y="5114"/>
                    </a:cubicBezTo>
                    <a:lnTo>
                      <a:pt x="1" y="6209"/>
                    </a:lnTo>
                    <a:cubicBezTo>
                      <a:pt x="1" y="6293"/>
                      <a:pt x="72" y="6364"/>
                      <a:pt x="156" y="6364"/>
                    </a:cubicBezTo>
                    <a:cubicBezTo>
                      <a:pt x="251" y="6364"/>
                      <a:pt x="322" y="6293"/>
                      <a:pt x="322" y="6209"/>
                    </a:cubicBezTo>
                    <a:lnTo>
                      <a:pt x="322" y="5114"/>
                    </a:lnTo>
                    <a:cubicBezTo>
                      <a:pt x="322" y="4983"/>
                      <a:pt x="394" y="4852"/>
                      <a:pt x="537" y="4793"/>
                    </a:cubicBezTo>
                    <a:lnTo>
                      <a:pt x="1049" y="4519"/>
                    </a:lnTo>
                    <a:cubicBezTo>
                      <a:pt x="1275" y="4900"/>
                      <a:pt x="1680" y="5138"/>
                      <a:pt x="2108" y="5138"/>
                    </a:cubicBezTo>
                    <a:cubicBezTo>
                      <a:pt x="2561" y="5138"/>
                      <a:pt x="2942" y="4900"/>
                      <a:pt x="3168" y="4519"/>
                    </a:cubicBezTo>
                    <a:lnTo>
                      <a:pt x="3692" y="4793"/>
                    </a:lnTo>
                    <a:cubicBezTo>
                      <a:pt x="3811" y="4852"/>
                      <a:pt x="3894" y="4983"/>
                      <a:pt x="3894" y="5114"/>
                    </a:cubicBezTo>
                    <a:lnTo>
                      <a:pt x="3894" y="6209"/>
                    </a:lnTo>
                    <a:cubicBezTo>
                      <a:pt x="3894" y="6293"/>
                      <a:pt x="3966" y="6364"/>
                      <a:pt x="4061" y="6364"/>
                    </a:cubicBezTo>
                    <a:cubicBezTo>
                      <a:pt x="4144" y="6364"/>
                      <a:pt x="4228" y="6293"/>
                      <a:pt x="4228" y="6209"/>
                    </a:cubicBezTo>
                    <a:lnTo>
                      <a:pt x="4228" y="5114"/>
                    </a:lnTo>
                    <a:cubicBezTo>
                      <a:pt x="4192" y="4852"/>
                      <a:pt x="4049" y="4614"/>
                      <a:pt x="3811" y="4495"/>
                    </a:cubicBezTo>
                    <a:lnTo>
                      <a:pt x="3156" y="4162"/>
                    </a:lnTo>
                    <a:cubicBezTo>
                      <a:pt x="3597" y="4043"/>
                      <a:pt x="3870" y="3888"/>
                      <a:pt x="4013" y="3781"/>
                    </a:cubicBezTo>
                    <a:cubicBezTo>
                      <a:pt x="4156" y="3685"/>
                      <a:pt x="4192" y="3507"/>
                      <a:pt x="4132" y="3364"/>
                    </a:cubicBezTo>
                    <a:cubicBezTo>
                      <a:pt x="4001" y="3042"/>
                      <a:pt x="3847" y="2435"/>
                      <a:pt x="3847" y="1780"/>
                    </a:cubicBezTo>
                    <a:cubicBezTo>
                      <a:pt x="3847" y="875"/>
                      <a:pt x="3156" y="90"/>
                      <a:pt x="2263" y="18"/>
                    </a:cubicBezTo>
                    <a:cubicBezTo>
                      <a:pt x="2210" y="6"/>
                      <a:pt x="2153" y="0"/>
                      <a:pt x="20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99" name="Google Shape;11348;p57">
                <a:extLst>
                  <a:ext uri="{FF2B5EF4-FFF2-40B4-BE49-F238E27FC236}">
                    <a16:creationId xmlns:a16="http://schemas.microsoft.com/office/drawing/2014/main" id="{93459233-B1D1-4013-9754-B3B20556BCC8}"/>
                  </a:ext>
                </a:extLst>
              </p:cNvPr>
              <p:cNvSpPr/>
              <p:nvPr/>
            </p:nvSpPr>
            <p:spPr>
              <a:xfrm>
                <a:off x="7120141" y="2297184"/>
                <a:ext cx="10662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037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lnTo>
                      <a:pt x="1" y="881"/>
                    </a:lnTo>
                    <a:cubicBezTo>
                      <a:pt x="1" y="965"/>
                      <a:pt x="72" y="1036"/>
                      <a:pt x="167" y="1036"/>
                    </a:cubicBezTo>
                    <a:cubicBezTo>
                      <a:pt x="251" y="1036"/>
                      <a:pt x="334" y="965"/>
                      <a:pt x="334" y="881"/>
                    </a:cubicBezTo>
                    <a:lnTo>
                      <a:pt x="334" y="167"/>
                    </a:lnTo>
                    <a:cubicBezTo>
                      <a:pt x="334" y="72"/>
                      <a:pt x="251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00" name="Google Shape;11349;p57">
                <a:extLst>
                  <a:ext uri="{FF2B5EF4-FFF2-40B4-BE49-F238E27FC236}">
                    <a16:creationId xmlns:a16="http://schemas.microsoft.com/office/drawing/2014/main" id="{10FB6F1E-6341-4CB8-8F89-43BE1610A169}"/>
                  </a:ext>
                </a:extLst>
              </p:cNvPr>
              <p:cNvSpPr/>
              <p:nvPr/>
            </p:nvSpPr>
            <p:spPr>
              <a:xfrm>
                <a:off x="7199360" y="2297184"/>
                <a:ext cx="10248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37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lnTo>
                      <a:pt x="0" y="881"/>
                    </a:lnTo>
                    <a:cubicBezTo>
                      <a:pt x="0" y="965"/>
                      <a:pt x="72" y="1036"/>
                      <a:pt x="167" y="1036"/>
                    </a:cubicBezTo>
                    <a:cubicBezTo>
                      <a:pt x="250" y="1036"/>
                      <a:pt x="322" y="965"/>
                      <a:pt x="322" y="881"/>
                    </a:cubicBezTo>
                    <a:lnTo>
                      <a:pt x="322" y="167"/>
                    </a:lnTo>
                    <a:cubicBezTo>
                      <a:pt x="322" y="72"/>
                      <a:pt x="250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01" name="Google Shape;11350;p57">
                <a:extLst>
                  <a:ext uri="{FF2B5EF4-FFF2-40B4-BE49-F238E27FC236}">
                    <a16:creationId xmlns:a16="http://schemas.microsoft.com/office/drawing/2014/main" id="{407FAF64-86F2-421A-9DDE-6D20EF72F704}"/>
                  </a:ext>
                </a:extLst>
              </p:cNvPr>
              <p:cNvSpPr/>
              <p:nvPr/>
            </p:nvSpPr>
            <p:spPr>
              <a:xfrm>
                <a:off x="7357001" y="2165704"/>
                <a:ext cx="56876" cy="17823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560" extrusionOk="0">
                    <a:moveTo>
                      <a:pt x="630" y="0"/>
                    </a:moveTo>
                    <a:cubicBezTo>
                      <a:pt x="478" y="0"/>
                      <a:pt x="311" y="14"/>
                      <a:pt x="131" y="48"/>
                    </a:cubicBezTo>
                    <a:cubicBezTo>
                      <a:pt x="60" y="71"/>
                      <a:pt x="0" y="143"/>
                      <a:pt x="0" y="214"/>
                    </a:cubicBezTo>
                    <a:lnTo>
                      <a:pt x="0" y="393"/>
                    </a:lnTo>
                    <a:cubicBezTo>
                      <a:pt x="0" y="488"/>
                      <a:pt x="72" y="560"/>
                      <a:pt x="167" y="560"/>
                    </a:cubicBezTo>
                    <a:cubicBezTo>
                      <a:pt x="250" y="560"/>
                      <a:pt x="322" y="488"/>
                      <a:pt x="322" y="393"/>
                    </a:cubicBezTo>
                    <a:lnTo>
                      <a:pt x="322" y="345"/>
                    </a:lnTo>
                    <a:cubicBezTo>
                      <a:pt x="436" y="334"/>
                      <a:pt x="543" y="328"/>
                      <a:pt x="642" y="328"/>
                    </a:cubicBezTo>
                    <a:cubicBezTo>
                      <a:pt x="851" y="328"/>
                      <a:pt x="1022" y="352"/>
                      <a:pt x="1143" y="393"/>
                    </a:cubicBezTo>
                    <a:cubicBezTo>
                      <a:pt x="1369" y="452"/>
                      <a:pt x="1488" y="524"/>
                      <a:pt x="1488" y="524"/>
                    </a:cubicBezTo>
                    <a:cubicBezTo>
                      <a:pt x="1512" y="548"/>
                      <a:pt x="1548" y="560"/>
                      <a:pt x="1572" y="560"/>
                    </a:cubicBezTo>
                    <a:cubicBezTo>
                      <a:pt x="1631" y="560"/>
                      <a:pt x="1679" y="524"/>
                      <a:pt x="1715" y="488"/>
                    </a:cubicBezTo>
                    <a:cubicBezTo>
                      <a:pt x="1786" y="405"/>
                      <a:pt x="1762" y="310"/>
                      <a:pt x="1679" y="262"/>
                    </a:cubicBezTo>
                    <a:cubicBezTo>
                      <a:pt x="1660" y="252"/>
                      <a:pt x="1280" y="0"/>
                      <a:pt x="63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02" name="Google Shape;11351;p57">
                <a:extLst>
                  <a:ext uri="{FF2B5EF4-FFF2-40B4-BE49-F238E27FC236}">
                    <a16:creationId xmlns:a16="http://schemas.microsoft.com/office/drawing/2014/main" id="{CD5147D0-A0DA-431B-A654-E36287028422}"/>
                  </a:ext>
                </a:extLst>
              </p:cNvPr>
              <p:cNvSpPr/>
              <p:nvPr/>
            </p:nvSpPr>
            <p:spPr>
              <a:xfrm>
                <a:off x="7312666" y="2133113"/>
                <a:ext cx="145897" cy="197840"/>
              </a:xfrm>
              <a:custGeom>
                <a:avLst/>
                <a:gdLst/>
                <a:ahLst/>
                <a:cxnLst/>
                <a:rect l="l" t="t" r="r" b="b"/>
                <a:pathLst>
                  <a:path w="4584" h="6216" extrusionOk="0">
                    <a:moveTo>
                      <a:pt x="3536" y="345"/>
                    </a:moveTo>
                    <a:lnTo>
                      <a:pt x="3536" y="1167"/>
                    </a:lnTo>
                    <a:cubicBezTo>
                      <a:pt x="3536" y="1298"/>
                      <a:pt x="3512" y="1453"/>
                      <a:pt x="3453" y="1572"/>
                    </a:cubicBezTo>
                    <a:lnTo>
                      <a:pt x="3393" y="1703"/>
                    </a:lnTo>
                    <a:cubicBezTo>
                      <a:pt x="3370" y="1726"/>
                      <a:pt x="3370" y="1750"/>
                      <a:pt x="3370" y="1774"/>
                    </a:cubicBezTo>
                    <a:lnTo>
                      <a:pt x="3370" y="2131"/>
                    </a:lnTo>
                    <a:cubicBezTo>
                      <a:pt x="3358" y="2417"/>
                      <a:pt x="3239" y="2703"/>
                      <a:pt x="3036" y="2905"/>
                    </a:cubicBezTo>
                    <a:cubicBezTo>
                      <a:pt x="2834" y="3108"/>
                      <a:pt x="2568" y="3204"/>
                      <a:pt x="2288" y="3204"/>
                    </a:cubicBezTo>
                    <a:cubicBezTo>
                      <a:pt x="2271" y="3204"/>
                      <a:pt x="2255" y="3203"/>
                      <a:pt x="2238" y="3203"/>
                    </a:cubicBezTo>
                    <a:cubicBezTo>
                      <a:pt x="1667" y="3191"/>
                      <a:pt x="1203" y="2679"/>
                      <a:pt x="1203" y="2072"/>
                    </a:cubicBezTo>
                    <a:lnTo>
                      <a:pt x="1203" y="1774"/>
                    </a:lnTo>
                    <a:cubicBezTo>
                      <a:pt x="1203" y="1750"/>
                      <a:pt x="1203" y="1726"/>
                      <a:pt x="1191" y="1703"/>
                    </a:cubicBezTo>
                    <a:lnTo>
                      <a:pt x="1131" y="1572"/>
                    </a:lnTo>
                    <a:cubicBezTo>
                      <a:pt x="1072" y="1453"/>
                      <a:pt x="1036" y="1298"/>
                      <a:pt x="1036" y="1167"/>
                    </a:cubicBezTo>
                    <a:cubicBezTo>
                      <a:pt x="1036" y="702"/>
                      <a:pt x="1405" y="345"/>
                      <a:pt x="1857" y="345"/>
                    </a:cubicBezTo>
                    <a:close/>
                    <a:moveTo>
                      <a:pt x="1726" y="3417"/>
                    </a:moveTo>
                    <a:cubicBezTo>
                      <a:pt x="1869" y="3489"/>
                      <a:pt x="2048" y="3512"/>
                      <a:pt x="2227" y="3536"/>
                    </a:cubicBezTo>
                    <a:lnTo>
                      <a:pt x="2274" y="3536"/>
                    </a:lnTo>
                    <a:cubicBezTo>
                      <a:pt x="2465" y="3536"/>
                      <a:pt x="2643" y="3489"/>
                      <a:pt x="2822" y="3429"/>
                    </a:cubicBezTo>
                    <a:lnTo>
                      <a:pt x="2822" y="3655"/>
                    </a:lnTo>
                    <a:cubicBezTo>
                      <a:pt x="2822" y="3691"/>
                      <a:pt x="2834" y="3750"/>
                      <a:pt x="2834" y="3798"/>
                    </a:cubicBezTo>
                    <a:lnTo>
                      <a:pt x="2274" y="4227"/>
                    </a:lnTo>
                    <a:lnTo>
                      <a:pt x="1703" y="3798"/>
                    </a:lnTo>
                    <a:cubicBezTo>
                      <a:pt x="1726" y="3750"/>
                      <a:pt x="1726" y="3715"/>
                      <a:pt x="1726" y="3655"/>
                    </a:cubicBezTo>
                    <a:lnTo>
                      <a:pt x="1726" y="3417"/>
                    </a:lnTo>
                    <a:close/>
                    <a:moveTo>
                      <a:pt x="1857" y="0"/>
                    </a:moveTo>
                    <a:cubicBezTo>
                      <a:pt x="1215" y="0"/>
                      <a:pt x="691" y="524"/>
                      <a:pt x="691" y="1167"/>
                    </a:cubicBezTo>
                    <a:cubicBezTo>
                      <a:pt x="691" y="1357"/>
                      <a:pt x="738" y="1548"/>
                      <a:pt x="834" y="1715"/>
                    </a:cubicBezTo>
                    <a:lnTo>
                      <a:pt x="869" y="1810"/>
                    </a:lnTo>
                    <a:lnTo>
                      <a:pt x="869" y="2072"/>
                    </a:lnTo>
                    <a:cubicBezTo>
                      <a:pt x="869" y="2536"/>
                      <a:pt x="1084" y="2941"/>
                      <a:pt x="1405" y="3215"/>
                    </a:cubicBezTo>
                    <a:lnTo>
                      <a:pt x="1405" y="3667"/>
                    </a:lnTo>
                    <a:cubicBezTo>
                      <a:pt x="1405" y="3739"/>
                      <a:pt x="1369" y="3810"/>
                      <a:pt x="1286" y="3846"/>
                    </a:cubicBezTo>
                    <a:lnTo>
                      <a:pt x="441" y="4155"/>
                    </a:lnTo>
                    <a:cubicBezTo>
                      <a:pt x="179" y="4262"/>
                      <a:pt x="0" y="4512"/>
                      <a:pt x="0" y="4810"/>
                    </a:cubicBezTo>
                    <a:lnTo>
                      <a:pt x="0" y="6048"/>
                    </a:lnTo>
                    <a:cubicBezTo>
                      <a:pt x="0" y="6132"/>
                      <a:pt x="72" y="6215"/>
                      <a:pt x="155" y="6215"/>
                    </a:cubicBezTo>
                    <a:cubicBezTo>
                      <a:pt x="250" y="6215"/>
                      <a:pt x="322" y="6132"/>
                      <a:pt x="322" y="6048"/>
                    </a:cubicBezTo>
                    <a:lnTo>
                      <a:pt x="322" y="4810"/>
                    </a:lnTo>
                    <a:cubicBezTo>
                      <a:pt x="322" y="4655"/>
                      <a:pt x="417" y="4524"/>
                      <a:pt x="560" y="4465"/>
                    </a:cubicBezTo>
                    <a:lnTo>
                      <a:pt x="1405" y="4155"/>
                    </a:lnTo>
                    <a:cubicBezTo>
                      <a:pt x="1453" y="4143"/>
                      <a:pt x="1500" y="4108"/>
                      <a:pt x="1524" y="4084"/>
                    </a:cubicBezTo>
                    <a:lnTo>
                      <a:pt x="2119" y="4524"/>
                    </a:lnTo>
                    <a:lnTo>
                      <a:pt x="2119" y="6036"/>
                    </a:lnTo>
                    <a:cubicBezTo>
                      <a:pt x="2119" y="6120"/>
                      <a:pt x="2203" y="6191"/>
                      <a:pt x="2286" y="6191"/>
                    </a:cubicBezTo>
                    <a:cubicBezTo>
                      <a:pt x="2369" y="6191"/>
                      <a:pt x="2453" y="6120"/>
                      <a:pt x="2453" y="6036"/>
                    </a:cubicBezTo>
                    <a:lnTo>
                      <a:pt x="2453" y="4512"/>
                    </a:lnTo>
                    <a:lnTo>
                      <a:pt x="3048" y="4072"/>
                    </a:lnTo>
                    <a:cubicBezTo>
                      <a:pt x="3084" y="4096"/>
                      <a:pt x="3120" y="4108"/>
                      <a:pt x="3167" y="4143"/>
                    </a:cubicBezTo>
                    <a:lnTo>
                      <a:pt x="4012" y="4453"/>
                    </a:lnTo>
                    <a:cubicBezTo>
                      <a:pt x="4155" y="4512"/>
                      <a:pt x="4251" y="4643"/>
                      <a:pt x="4251" y="4798"/>
                    </a:cubicBezTo>
                    <a:lnTo>
                      <a:pt x="4251" y="6036"/>
                    </a:lnTo>
                    <a:cubicBezTo>
                      <a:pt x="4251" y="6120"/>
                      <a:pt x="4322" y="6191"/>
                      <a:pt x="4417" y="6191"/>
                    </a:cubicBezTo>
                    <a:cubicBezTo>
                      <a:pt x="4501" y="6191"/>
                      <a:pt x="4572" y="6120"/>
                      <a:pt x="4572" y="6036"/>
                    </a:cubicBezTo>
                    <a:lnTo>
                      <a:pt x="4572" y="4798"/>
                    </a:lnTo>
                    <a:cubicBezTo>
                      <a:pt x="4584" y="4512"/>
                      <a:pt x="4382" y="4251"/>
                      <a:pt x="4120" y="4143"/>
                    </a:cubicBezTo>
                    <a:lnTo>
                      <a:pt x="3274" y="3834"/>
                    </a:lnTo>
                    <a:cubicBezTo>
                      <a:pt x="3191" y="3798"/>
                      <a:pt x="3155" y="3727"/>
                      <a:pt x="3155" y="3655"/>
                    </a:cubicBezTo>
                    <a:lnTo>
                      <a:pt x="3155" y="3215"/>
                    </a:lnTo>
                    <a:cubicBezTo>
                      <a:pt x="3179" y="3191"/>
                      <a:pt x="3227" y="3155"/>
                      <a:pt x="3250" y="3131"/>
                    </a:cubicBezTo>
                    <a:cubicBezTo>
                      <a:pt x="3536" y="2858"/>
                      <a:pt x="3691" y="2500"/>
                      <a:pt x="3691" y="2119"/>
                    </a:cubicBezTo>
                    <a:lnTo>
                      <a:pt x="3691" y="1810"/>
                    </a:lnTo>
                    <a:lnTo>
                      <a:pt x="3727" y="1715"/>
                    </a:lnTo>
                    <a:cubicBezTo>
                      <a:pt x="3822" y="1548"/>
                      <a:pt x="3870" y="1357"/>
                      <a:pt x="3870" y="1167"/>
                    </a:cubicBezTo>
                    <a:lnTo>
                      <a:pt x="3870" y="167"/>
                    </a:lnTo>
                    <a:cubicBezTo>
                      <a:pt x="3870" y="71"/>
                      <a:pt x="3786" y="0"/>
                      <a:pt x="37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03" name="Google Shape;11352;p57">
                <a:extLst>
                  <a:ext uri="{FF2B5EF4-FFF2-40B4-BE49-F238E27FC236}">
                    <a16:creationId xmlns:a16="http://schemas.microsoft.com/office/drawing/2014/main" id="{A3529A0E-8217-4E15-8DB2-F8642582D36E}"/>
                  </a:ext>
                </a:extLst>
              </p:cNvPr>
              <p:cNvSpPr/>
              <p:nvPr/>
            </p:nvSpPr>
            <p:spPr>
              <a:xfrm>
                <a:off x="7340324" y="2291486"/>
                <a:ext cx="10630" cy="3870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216" extrusionOk="0">
                    <a:moveTo>
                      <a:pt x="167" y="1"/>
                    </a:moveTo>
                    <a:cubicBezTo>
                      <a:pt x="84" y="1"/>
                      <a:pt x="0" y="72"/>
                      <a:pt x="0" y="167"/>
                    </a:cubicBezTo>
                    <a:lnTo>
                      <a:pt x="0" y="1060"/>
                    </a:lnTo>
                    <a:cubicBezTo>
                      <a:pt x="0" y="1144"/>
                      <a:pt x="84" y="1215"/>
                      <a:pt x="167" y="1215"/>
                    </a:cubicBezTo>
                    <a:cubicBezTo>
                      <a:pt x="262" y="1215"/>
                      <a:pt x="334" y="1144"/>
                      <a:pt x="334" y="1060"/>
                    </a:cubicBezTo>
                    <a:lnTo>
                      <a:pt x="334" y="167"/>
                    </a:lnTo>
                    <a:cubicBezTo>
                      <a:pt x="334" y="72"/>
                      <a:pt x="262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04" name="Google Shape;11353;p57">
                <a:extLst>
                  <a:ext uri="{FF2B5EF4-FFF2-40B4-BE49-F238E27FC236}">
                    <a16:creationId xmlns:a16="http://schemas.microsoft.com/office/drawing/2014/main" id="{43949A23-AC61-4F1B-BC8E-E281413612C9}"/>
                  </a:ext>
                </a:extLst>
              </p:cNvPr>
              <p:cNvSpPr/>
              <p:nvPr/>
            </p:nvSpPr>
            <p:spPr>
              <a:xfrm>
                <a:off x="7419511" y="2291486"/>
                <a:ext cx="10630" cy="3870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216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7"/>
                    </a:cubicBezTo>
                    <a:lnTo>
                      <a:pt x="1" y="1060"/>
                    </a:lnTo>
                    <a:cubicBezTo>
                      <a:pt x="1" y="1144"/>
                      <a:pt x="72" y="1215"/>
                      <a:pt x="167" y="1215"/>
                    </a:cubicBezTo>
                    <a:cubicBezTo>
                      <a:pt x="251" y="1215"/>
                      <a:pt x="334" y="1144"/>
                      <a:pt x="334" y="1060"/>
                    </a:cubicBezTo>
                    <a:lnTo>
                      <a:pt x="334" y="167"/>
                    </a:lnTo>
                    <a:cubicBezTo>
                      <a:pt x="334" y="72"/>
                      <a:pt x="251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05" name="Google Shape;11354;p57">
                <a:extLst>
                  <a:ext uri="{FF2B5EF4-FFF2-40B4-BE49-F238E27FC236}">
                    <a16:creationId xmlns:a16="http://schemas.microsoft.com/office/drawing/2014/main" id="{16380DBB-577F-47F1-85ED-B795D2581D99}"/>
                  </a:ext>
                </a:extLst>
              </p:cNvPr>
              <p:cNvSpPr/>
              <p:nvPr/>
            </p:nvSpPr>
            <p:spPr>
              <a:xfrm>
                <a:off x="7153878" y="1969392"/>
                <a:ext cx="225498" cy="188355"/>
              </a:xfrm>
              <a:custGeom>
                <a:avLst/>
                <a:gdLst/>
                <a:ahLst/>
                <a:cxnLst/>
                <a:rect l="l" t="t" r="r" b="b"/>
                <a:pathLst>
                  <a:path w="7085" h="5918" extrusionOk="0">
                    <a:moveTo>
                      <a:pt x="2441" y="4227"/>
                    </a:moveTo>
                    <a:lnTo>
                      <a:pt x="2346" y="4608"/>
                    </a:lnTo>
                    <a:lnTo>
                      <a:pt x="2132" y="4608"/>
                    </a:lnTo>
                    <a:cubicBezTo>
                      <a:pt x="1917" y="4608"/>
                      <a:pt x="1751" y="4442"/>
                      <a:pt x="1751" y="4239"/>
                    </a:cubicBezTo>
                    <a:lnTo>
                      <a:pt x="1751" y="4227"/>
                    </a:lnTo>
                    <a:close/>
                    <a:moveTo>
                      <a:pt x="5668" y="310"/>
                    </a:moveTo>
                    <a:cubicBezTo>
                      <a:pt x="5882" y="310"/>
                      <a:pt x="6037" y="477"/>
                      <a:pt x="6037" y="679"/>
                    </a:cubicBezTo>
                    <a:lnTo>
                      <a:pt x="6037" y="3525"/>
                    </a:lnTo>
                    <a:cubicBezTo>
                      <a:pt x="6037" y="3739"/>
                      <a:pt x="5882" y="3894"/>
                      <a:pt x="5668" y="3894"/>
                    </a:cubicBezTo>
                    <a:lnTo>
                      <a:pt x="4251" y="3894"/>
                    </a:lnTo>
                    <a:cubicBezTo>
                      <a:pt x="4227" y="3894"/>
                      <a:pt x="4179" y="3918"/>
                      <a:pt x="4156" y="3930"/>
                    </a:cubicBezTo>
                    <a:lnTo>
                      <a:pt x="2572" y="5084"/>
                    </a:lnTo>
                    <a:lnTo>
                      <a:pt x="2810" y="4108"/>
                    </a:lnTo>
                    <a:cubicBezTo>
                      <a:pt x="2822" y="4061"/>
                      <a:pt x="2810" y="4001"/>
                      <a:pt x="2786" y="3953"/>
                    </a:cubicBezTo>
                    <a:cubicBezTo>
                      <a:pt x="2751" y="3918"/>
                      <a:pt x="2703" y="3894"/>
                      <a:pt x="2644" y="3894"/>
                    </a:cubicBezTo>
                    <a:lnTo>
                      <a:pt x="703" y="3894"/>
                    </a:lnTo>
                    <a:cubicBezTo>
                      <a:pt x="489" y="3894"/>
                      <a:pt x="322" y="3739"/>
                      <a:pt x="322" y="3525"/>
                    </a:cubicBezTo>
                    <a:lnTo>
                      <a:pt x="322" y="679"/>
                    </a:lnTo>
                    <a:cubicBezTo>
                      <a:pt x="322" y="477"/>
                      <a:pt x="489" y="310"/>
                      <a:pt x="703" y="310"/>
                    </a:cubicBezTo>
                    <a:close/>
                    <a:moveTo>
                      <a:pt x="6382" y="1036"/>
                    </a:moveTo>
                    <a:cubicBezTo>
                      <a:pt x="6585" y="1036"/>
                      <a:pt x="6751" y="1203"/>
                      <a:pt x="6751" y="1417"/>
                    </a:cubicBezTo>
                    <a:lnTo>
                      <a:pt x="6751" y="4251"/>
                    </a:lnTo>
                    <a:lnTo>
                      <a:pt x="6739" y="4251"/>
                    </a:lnTo>
                    <a:cubicBezTo>
                      <a:pt x="6739" y="4465"/>
                      <a:pt x="6573" y="4632"/>
                      <a:pt x="6370" y="4632"/>
                    </a:cubicBezTo>
                    <a:lnTo>
                      <a:pt x="4953" y="4632"/>
                    </a:lnTo>
                    <a:cubicBezTo>
                      <a:pt x="4906" y="4632"/>
                      <a:pt x="4870" y="4644"/>
                      <a:pt x="4822" y="4692"/>
                    </a:cubicBezTo>
                    <a:cubicBezTo>
                      <a:pt x="4787" y="4727"/>
                      <a:pt x="4775" y="4775"/>
                      <a:pt x="4787" y="4823"/>
                    </a:cubicBezTo>
                    <a:lnTo>
                      <a:pt x="4906" y="5501"/>
                    </a:lnTo>
                    <a:lnTo>
                      <a:pt x="3691" y="4692"/>
                    </a:lnTo>
                    <a:lnTo>
                      <a:pt x="4299" y="4239"/>
                    </a:lnTo>
                    <a:lnTo>
                      <a:pt x="5668" y="4239"/>
                    </a:lnTo>
                    <a:cubicBezTo>
                      <a:pt x="6049" y="4239"/>
                      <a:pt x="6370" y="3930"/>
                      <a:pt x="6370" y="3537"/>
                    </a:cubicBezTo>
                    <a:lnTo>
                      <a:pt x="6370" y="1036"/>
                    </a:lnTo>
                    <a:close/>
                    <a:moveTo>
                      <a:pt x="703" y="1"/>
                    </a:moveTo>
                    <a:cubicBezTo>
                      <a:pt x="310" y="1"/>
                      <a:pt x="0" y="310"/>
                      <a:pt x="0" y="703"/>
                    </a:cubicBezTo>
                    <a:lnTo>
                      <a:pt x="0" y="3537"/>
                    </a:lnTo>
                    <a:cubicBezTo>
                      <a:pt x="0" y="3930"/>
                      <a:pt x="310" y="4239"/>
                      <a:pt x="703" y="4239"/>
                    </a:cubicBezTo>
                    <a:lnTo>
                      <a:pt x="1405" y="4239"/>
                    </a:lnTo>
                    <a:lnTo>
                      <a:pt x="1405" y="4251"/>
                    </a:lnTo>
                    <a:cubicBezTo>
                      <a:pt x="1405" y="4644"/>
                      <a:pt x="1727" y="4954"/>
                      <a:pt x="2108" y="4954"/>
                    </a:cubicBezTo>
                    <a:lnTo>
                      <a:pt x="2263" y="4954"/>
                    </a:lnTo>
                    <a:lnTo>
                      <a:pt x="2203" y="5227"/>
                    </a:lnTo>
                    <a:cubicBezTo>
                      <a:pt x="2167" y="5323"/>
                      <a:pt x="2215" y="5430"/>
                      <a:pt x="2298" y="5489"/>
                    </a:cubicBezTo>
                    <a:cubicBezTo>
                      <a:pt x="2346" y="5525"/>
                      <a:pt x="2394" y="5537"/>
                      <a:pt x="2453" y="5537"/>
                    </a:cubicBezTo>
                    <a:cubicBezTo>
                      <a:pt x="2513" y="5537"/>
                      <a:pt x="2560" y="5525"/>
                      <a:pt x="2596" y="5489"/>
                    </a:cubicBezTo>
                    <a:lnTo>
                      <a:pt x="3334" y="4954"/>
                    </a:lnTo>
                    <a:lnTo>
                      <a:pt x="3489" y="4954"/>
                    </a:lnTo>
                    <a:lnTo>
                      <a:pt x="4882" y="5882"/>
                    </a:lnTo>
                    <a:cubicBezTo>
                      <a:pt x="4918" y="5906"/>
                      <a:pt x="4965" y="5918"/>
                      <a:pt x="5013" y="5918"/>
                    </a:cubicBezTo>
                    <a:cubicBezTo>
                      <a:pt x="5061" y="5918"/>
                      <a:pt x="5096" y="5906"/>
                      <a:pt x="5144" y="5882"/>
                    </a:cubicBezTo>
                    <a:cubicBezTo>
                      <a:pt x="5239" y="5823"/>
                      <a:pt x="5287" y="5727"/>
                      <a:pt x="5263" y="5620"/>
                    </a:cubicBezTo>
                    <a:lnTo>
                      <a:pt x="5168" y="4954"/>
                    </a:lnTo>
                    <a:lnTo>
                      <a:pt x="6382" y="4954"/>
                    </a:lnTo>
                    <a:cubicBezTo>
                      <a:pt x="6763" y="4954"/>
                      <a:pt x="7085" y="4644"/>
                      <a:pt x="7085" y="4251"/>
                    </a:cubicBezTo>
                    <a:lnTo>
                      <a:pt x="7085" y="1417"/>
                    </a:lnTo>
                    <a:cubicBezTo>
                      <a:pt x="7085" y="1024"/>
                      <a:pt x="6775" y="715"/>
                      <a:pt x="6382" y="715"/>
                    </a:cubicBezTo>
                    <a:cubicBezTo>
                      <a:pt x="6370" y="310"/>
                      <a:pt x="6061" y="1"/>
                      <a:pt x="566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06" name="Google Shape;11355;p57">
                <a:extLst>
                  <a:ext uri="{FF2B5EF4-FFF2-40B4-BE49-F238E27FC236}">
                    <a16:creationId xmlns:a16="http://schemas.microsoft.com/office/drawing/2014/main" id="{6AE29AD3-44F9-4CDA-AFE4-062B0BD57060}"/>
                  </a:ext>
                </a:extLst>
              </p:cNvPr>
              <p:cNvSpPr/>
              <p:nvPr/>
            </p:nvSpPr>
            <p:spPr>
              <a:xfrm>
                <a:off x="7193663" y="2003511"/>
                <a:ext cx="27308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858" h="32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7" y="322"/>
                    </a:cubicBezTo>
                    <a:lnTo>
                      <a:pt x="703" y="322"/>
                    </a:lnTo>
                    <a:cubicBezTo>
                      <a:pt x="786" y="322"/>
                      <a:pt x="858" y="250"/>
                      <a:pt x="858" y="167"/>
                    </a:cubicBezTo>
                    <a:cubicBezTo>
                      <a:pt x="858" y="72"/>
                      <a:pt x="786" y="0"/>
                      <a:pt x="7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07" name="Google Shape;11356;p57">
                <a:extLst>
                  <a:ext uri="{FF2B5EF4-FFF2-40B4-BE49-F238E27FC236}">
                    <a16:creationId xmlns:a16="http://schemas.microsoft.com/office/drawing/2014/main" id="{B8D0194B-3E34-4AA3-80AA-6AF3B22542CA}"/>
                  </a:ext>
                </a:extLst>
              </p:cNvPr>
              <p:cNvSpPr/>
              <p:nvPr/>
            </p:nvSpPr>
            <p:spPr>
              <a:xfrm>
                <a:off x="7233065" y="2003511"/>
                <a:ext cx="83802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6" y="322"/>
                    </a:cubicBezTo>
                    <a:lnTo>
                      <a:pt x="2465" y="322"/>
                    </a:lnTo>
                    <a:cubicBezTo>
                      <a:pt x="2561" y="322"/>
                      <a:pt x="2632" y="250"/>
                      <a:pt x="2632" y="167"/>
                    </a:cubicBezTo>
                    <a:cubicBezTo>
                      <a:pt x="2632" y="72"/>
                      <a:pt x="2573" y="0"/>
                      <a:pt x="246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08" name="Google Shape;11357;p57">
                <a:extLst>
                  <a:ext uri="{FF2B5EF4-FFF2-40B4-BE49-F238E27FC236}">
                    <a16:creationId xmlns:a16="http://schemas.microsoft.com/office/drawing/2014/main" id="{56775101-668F-4C85-A21C-9C494BB7AA8C}"/>
                  </a:ext>
                </a:extLst>
              </p:cNvPr>
              <p:cNvSpPr/>
              <p:nvPr/>
            </p:nvSpPr>
            <p:spPr>
              <a:xfrm>
                <a:off x="7193281" y="2031933"/>
                <a:ext cx="123936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322" extrusionOk="0">
                    <a:moveTo>
                      <a:pt x="155" y="0"/>
                    </a:moveTo>
                    <a:cubicBezTo>
                      <a:pt x="72" y="0"/>
                      <a:pt x="1" y="71"/>
                      <a:pt x="1" y="167"/>
                    </a:cubicBezTo>
                    <a:cubicBezTo>
                      <a:pt x="1" y="250"/>
                      <a:pt x="72" y="322"/>
                      <a:pt x="155" y="322"/>
                    </a:cubicBezTo>
                    <a:lnTo>
                      <a:pt x="3715" y="322"/>
                    </a:lnTo>
                    <a:cubicBezTo>
                      <a:pt x="3811" y="322"/>
                      <a:pt x="3882" y="250"/>
                      <a:pt x="3882" y="167"/>
                    </a:cubicBezTo>
                    <a:cubicBezTo>
                      <a:pt x="3894" y="71"/>
                      <a:pt x="3823" y="0"/>
                      <a:pt x="37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09" name="Google Shape;11358;p57">
                <a:extLst>
                  <a:ext uri="{FF2B5EF4-FFF2-40B4-BE49-F238E27FC236}">
                    <a16:creationId xmlns:a16="http://schemas.microsoft.com/office/drawing/2014/main" id="{9D08BE7A-75F7-4E20-B68A-6452E4CAF916}"/>
                  </a:ext>
                </a:extLst>
              </p:cNvPr>
              <p:cNvSpPr/>
              <p:nvPr/>
            </p:nvSpPr>
            <p:spPr>
              <a:xfrm>
                <a:off x="7193663" y="2059973"/>
                <a:ext cx="83770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32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67" y="322"/>
                    </a:cubicBezTo>
                    <a:lnTo>
                      <a:pt x="2465" y="322"/>
                    </a:lnTo>
                    <a:cubicBezTo>
                      <a:pt x="2560" y="322"/>
                      <a:pt x="2632" y="250"/>
                      <a:pt x="2632" y="155"/>
                    </a:cubicBezTo>
                    <a:cubicBezTo>
                      <a:pt x="2632" y="72"/>
                      <a:pt x="2560" y="0"/>
                      <a:pt x="246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10" name="Google Shape;11359;p57">
                <a:extLst>
                  <a:ext uri="{FF2B5EF4-FFF2-40B4-BE49-F238E27FC236}">
                    <a16:creationId xmlns:a16="http://schemas.microsoft.com/office/drawing/2014/main" id="{21F800CD-3955-405A-B72B-5133D07D1B1D}"/>
                  </a:ext>
                </a:extLst>
              </p:cNvPr>
              <p:cNvSpPr/>
              <p:nvPr/>
            </p:nvSpPr>
            <p:spPr>
              <a:xfrm>
                <a:off x="7289145" y="2059973"/>
                <a:ext cx="27722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871" h="322" extrusionOk="0">
                    <a:moveTo>
                      <a:pt x="168" y="0"/>
                    </a:moveTo>
                    <a:cubicBezTo>
                      <a:pt x="84" y="0"/>
                      <a:pt x="1" y="72"/>
                      <a:pt x="1" y="155"/>
                    </a:cubicBezTo>
                    <a:cubicBezTo>
                      <a:pt x="1" y="250"/>
                      <a:pt x="84" y="322"/>
                      <a:pt x="168" y="322"/>
                    </a:cubicBezTo>
                    <a:lnTo>
                      <a:pt x="703" y="322"/>
                    </a:lnTo>
                    <a:cubicBezTo>
                      <a:pt x="799" y="322"/>
                      <a:pt x="870" y="250"/>
                      <a:pt x="870" y="155"/>
                    </a:cubicBezTo>
                    <a:cubicBezTo>
                      <a:pt x="870" y="72"/>
                      <a:pt x="811" y="0"/>
                      <a:pt x="7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64" name="Google Shape;11513;p57">
              <a:extLst>
                <a:ext uri="{FF2B5EF4-FFF2-40B4-BE49-F238E27FC236}">
                  <a16:creationId xmlns:a16="http://schemas.microsoft.com/office/drawing/2014/main" id="{06592F54-872B-4A94-B143-27FA8AB4012F}"/>
                </a:ext>
              </a:extLst>
            </p:cNvPr>
            <p:cNvGrpSpPr/>
            <p:nvPr/>
          </p:nvGrpSpPr>
          <p:grpSpPr>
            <a:xfrm>
              <a:off x="9540951" y="2844673"/>
              <a:ext cx="531095" cy="494684"/>
              <a:chOff x="7070872" y="2410871"/>
              <a:chExt cx="398321" cy="371013"/>
            </a:xfrm>
            <a:solidFill>
              <a:schemeClr val="tx1"/>
            </a:solidFill>
          </p:grpSpPr>
          <p:sp>
            <p:nvSpPr>
              <p:cNvPr id="1065" name="Google Shape;11514;p57">
                <a:extLst>
                  <a:ext uri="{FF2B5EF4-FFF2-40B4-BE49-F238E27FC236}">
                    <a16:creationId xmlns:a16="http://schemas.microsoft.com/office/drawing/2014/main" id="{53DF23B6-CCB3-4AA0-8A19-16313B994526}"/>
                  </a:ext>
                </a:extLst>
              </p:cNvPr>
              <p:cNvSpPr/>
              <p:nvPr/>
            </p:nvSpPr>
            <p:spPr>
              <a:xfrm>
                <a:off x="7204643" y="2603364"/>
                <a:ext cx="123586" cy="107641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382" extrusionOk="0">
                    <a:moveTo>
                      <a:pt x="1942" y="1"/>
                    </a:moveTo>
                    <a:cubicBezTo>
                      <a:pt x="1846" y="1"/>
                      <a:pt x="1751" y="96"/>
                      <a:pt x="1751" y="203"/>
                    </a:cubicBezTo>
                    <a:lnTo>
                      <a:pt x="1751" y="2072"/>
                    </a:lnTo>
                    <a:lnTo>
                      <a:pt x="132" y="3013"/>
                    </a:lnTo>
                    <a:cubicBezTo>
                      <a:pt x="37" y="3072"/>
                      <a:pt x="1" y="3192"/>
                      <a:pt x="60" y="3287"/>
                    </a:cubicBezTo>
                    <a:cubicBezTo>
                      <a:pt x="84" y="3346"/>
                      <a:pt x="156" y="3382"/>
                      <a:pt x="215" y="3382"/>
                    </a:cubicBezTo>
                    <a:cubicBezTo>
                      <a:pt x="251" y="3382"/>
                      <a:pt x="298" y="3370"/>
                      <a:pt x="322" y="3358"/>
                    </a:cubicBezTo>
                    <a:lnTo>
                      <a:pt x="1942" y="2418"/>
                    </a:lnTo>
                    <a:lnTo>
                      <a:pt x="3573" y="3358"/>
                    </a:lnTo>
                    <a:cubicBezTo>
                      <a:pt x="3596" y="3370"/>
                      <a:pt x="3632" y="3382"/>
                      <a:pt x="3668" y="3382"/>
                    </a:cubicBezTo>
                    <a:cubicBezTo>
                      <a:pt x="3751" y="3382"/>
                      <a:pt x="3811" y="3358"/>
                      <a:pt x="3835" y="3287"/>
                    </a:cubicBezTo>
                    <a:cubicBezTo>
                      <a:pt x="3882" y="3192"/>
                      <a:pt x="3847" y="3072"/>
                      <a:pt x="3763" y="3013"/>
                    </a:cubicBezTo>
                    <a:lnTo>
                      <a:pt x="2144" y="2072"/>
                    </a:lnTo>
                    <a:lnTo>
                      <a:pt x="2144" y="203"/>
                    </a:lnTo>
                    <a:cubicBezTo>
                      <a:pt x="2144" y="96"/>
                      <a:pt x="2049" y="1"/>
                      <a:pt x="19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66" name="Google Shape;11515;p57">
                <a:extLst>
                  <a:ext uri="{FF2B5EF4-FFF2-40B4-BE49-F238E27FC236}">
                    <a16:creationId xmlns:a16="http://schemas.microsoft.com/office/drawing/2014/main" id="{98F815E9-B3F1-4EE5-BBD0-27AA4C300BAB}"/>
                  </a:ext>
                </a:extLst>
              </p:cNvPr>
              <p:cNvSpPr/>
              <p:nvPr/>
            </p:nvSpPr>
            <p:spPr>
              <a:xfrm>
                <a:off x="7203147" y="2410871"/>
                <a:ext cx="133421" cy="178902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5621" extrusionOk="0">
                    <a:moveTo>
                      <a:pt x="2131" y="405"/>
                    </a:moveTo>
                    <a:cubicBezTo>
                      <a:pt x="2631" y="405"/>
                      <a:pt x="3048" y="822"/>
                      <a:pt x="3048" y="1322"/>
                    </a:cubicBezTo>
                    <a:lnTo>
                      <a:pt x="3048" y="1441"/>
                    </a:lnTo>
                    <a:lnTo>
                      <a:pt x="3036" y="1441"/>
                    </a:lnTo>
                    <a:cubicBezTo>
                      <a:pt x="2762" y="1381"/>
                      <a:pt x="2679" y="1012"/>
                      <a:pt x="2679" y="1012"/>
                    </a:cubicBezTo>
                    <a:cubicBezTo>
                      <a:pt x="2667" y="941"/>
                      <a:pt x="2608" y="881"/>
                      <a:pt x="2524" y="858"/>
                    </a:cubicBezTo>
                    <a:cubicBezTo>
                      <a:pt x="2515" y="856"/>
                      <a:pt x="2506" y="855"/>
                      <a:pt x="2497" y="855"/>
                    </a:cubicBezTo>
                    <a:cubicBezTo>
                      <a:pt x="2435" y="855"/>
                      <a:pt x="2375" y="889"/>
                      <a:pt x="2334" y="941"/>
                    </a:cubicBezTo>
                    <a:cubicBezTo>
                      <a:pt x="1977" y="1417"/>
                      <a:pt x="1191" y="1429"/>
                      <a:pt x="1179" y="1429"/>
                    </a:cubicBezTo>
                    <a:cubicBezTo>
                      <a:pt x="1143" y="1429"/>
                      <a:pt x="1131" y="1429"/>
                      <a:pt x="1119" y="1441"/>
                    </a:cubicBezTo>
                    <a:lnTo>
                      <a:pt x="1119" y="1322"/>
                    </a:lnTo>
                    <a:cubicBezTo>
                      <a:pt x="1119" y="822"/>
                      <a:pt x="1536" y="405"/>
                      <a:pt x="2036" y="405"/>
                    </a:cubicBezTo>
                    <a:close/>
                    <a:moveTo>
                      <a:pt x="976" y="1965"/>
                    </a:moveTo>
                    <a:lnTo>
                      <a:pt x="976" y="2215"/>
                    </a:lnTo>
                    <a:cubicBezTo>
                      <a:pt x="941" y="2191"/>
                      <a:pt x="905" y="2143"/>
                      <a:pt x="905" y="2084"/>
                    </a:cubicBezTo>
                    <a:cubicBezTo>
                      <a:pt x="905" y="2036"/>
                      <a:pt x="917" y="2012"/>
                      <a:pt x="953" y="1977"/>
                    </a:cubicBezTo>
                    <a:cubicBezTo>
                      <a:pt x="965" y="1977"/>
                      <a:pt x="965" y="1977"/>
                      <a:pt x="976" y="1965"/>
                    </a:cubicBezTo>
                    <a:close/>
                    <a:moveTo>
                      <a:pt x="3215" y="1977"/>
                    </a:moveTo>
                    <a:cubicBezTo>
                      <a:pt x="3239" y="2012"/>
                      <a:pt x="3251" y="2048"/>
                      <a:pt x="3251" y="2084"/>
                    </a:cubicBezTo>
                    <a:cubicBezTo>
                      <a:pt x="3251" y="2143"/>
                      <a:pt x="3227" y="2179"/>
                      <a:pt x="3191" y="2215"/>
                    </a:cubicBezTo>
                    <a:lnTo>
                      <a:pt x="3191" y="1977"/>
                    </a:lnTo>
                    <a:close/>
                    <a:moveTo>
                      <a:pt x="2441" y="1393"/>
                    </a:moveTo>
                    <a:cubicBezTo>
                      <a:pt x="2512" y="1536"/>
                      <a:pt x="2631" y="1679"/>
                      <a:pt x="2810" y="1750"/>
                    </a:cubicBezTo>
                    <a:lnTo>
                      <a:pt x="2810" y="2322"/>
                    </a:lnTo>
                    <a:cubicBezTo>
                      <a:pt x="2810" y="2679"/>
                      <a:pt x="2524" y="2941"/>
                      <a:pt x="2191" y="2941"/>
                    </a:cubicBezTo>
                    <a:lnTo>
                      <a:pt x="2012" y="2941"/>
                    </a:lnTo>
                    <a:cubicBezTo>
                      <a:pt x="1667" y="2941"/>
                      <a:pt x="1381" y="2667"/>
                      <a:pt x="1381" y="2322"/>
                    </a:cubicBezTo>
                    <a:lnTo>
                      <a:pt x="1381" y="1798"/>
                    </a:lnTo>
                    <a:cubicBezTo>
                      <a:pt x="1631" y="1774"/>
                      <a:pt x="2096" y="1679"/>
                      <a:pt x="2441" y="1393"/>
                    </a:cubicBezTo>
                    <a:close/>
                    <a:moveTo>
                      <a:pt x="2286" y="3346"/>
                    </a:moveTo>
                    <a:lnTo>
                      <a:pt x="2286" y="3453"/>
                    </a:lnTo>
                    <a:lnTo>
                      <a:pt x="2310" y="3453"/>
                    </a:lnTo>
                    <a:lnTo>
                      <a:pt x="2084" y="3679"/>
                    </a:lnTo>
                    <a:lnTo>
                      <a:pt x="1869" y="3477"/>
                    </a:lnTo>
                    <a:lnTo>
                      <a:pt x="1869" y="3346"/>
                    </a:lnTo>
                    <a:close/>
                    <a:moveTo>
                      <a:pt x="2048" y="0"/>
                    </a:moveTo>
                    <a:cubicBezTo>
                      <a:pt x="1322" y="0"/>
                      <a:pt x="726" y="596"/>
                      <a:pt x="726" y="1322"/>
                    </a:cubicBezTo>
                    <a:lnTo>
                      <a:pt x="726" y="1667"/>
                    </a:lnTo>
                    <a:cubicBezTo>
                      <a:pt x="607" y="1774"/>
                      <a:pt x="512" y="1917"/>
                      <a:pt x="512" y="2096"/>
                    </a:cubicBezTo>
                    <a:cubicBezTo>
                      <a:pt x="512" y="2393"/>
                      <a:pt x="738" y="2632"/>
                      <a:pt x="1036" y="2643"/>
                    </a:cubicBezTo>
                    <a:cubicBezTo>
                      <a:pt x="1107" y="2882"/>
                      <a:pt x="1274" y="3096"/>
                      <a:pt x="1500" y="3215"/>
                    </a:cubicBezTo>
                    <a:lnTo>
                      <a:pt x="1500" y="3322"/>
                    </a:lnTo>
                    <a:lnTo>
                      <a:pt x="691" y="3632"/>
                    </a:lnTo>
                    <a:cubicBezTo>
                      <a:pt x="619" y="3655"/>
                      <a:pt x="0" y="3917"/>
                      <a:pt x="0" y="4715"/>
                    </a:cubicBezTo>
                    <a:lnTo>
                      <a:pt x="0" y="5418"/>
                    </a:lnTo>
                    <a:cubicBezTo>
                      <a:pt x="0" y="5525"/>
                      <a:pt x="84" y="5608"/>
                      <a:pt x="191" y="5608"/>
                    </a:cubicBezTo>
                    <a:lnTo>
                      <a:pt x="691" y="5608"/>
                    </a:lnTo>
                    <a:cubicBezTo>
                      <a:pt x="798" y="5608"/>
                      <a:pt x="893" y="5525"/>
                      <a:pt x="893" y="5418"/>
                    </a:cubicBezTo>
                    <a:cubicBezTo>
                      <a:pt x="893" y="5310"/>
                      <a:pt x="798" y="5227"/>
                      <a:pt x="691" y="5227"/>
                    </a:cubicBezTo>
                    <a:lnTo>
                      <a:pt x="393" y="5227"/>
                    </a:lnTo>
                    <a:lnTo>
                      <a:pt x="393" y="4715"/>
                    </a:lnTo>
                    <a:cubicBezTo>
                      <a:pt x="393" y="4167"/>
                      <a:pt x="834" y="4013"/>
                      <a:pt x="846" y="4001"/>
                    </a:cubicBezTo>
                    <a:lnTo>
                      <a:pt x="857" y="4001"/>
                    </a:lnTo>
                    <a:lnTo>
                      <a:pt x="1608" y="3715"/>
                    </a:lnTo>
                    <a:lnTo>
                      <a:pt x="1989" y="4108"/>
                    </a:lnTo>
                    <a:cubicBezTo>
                      <a:pt x="2024" y="4132"/>
                      <a:pt x="2084" y="4167"/>
                      <a:pt x="2119" y="4167"/>
                    </a:cubicBezTo>
                    <a:cubicBezTo>
                      <a:pt x="2179" y="4167"/>
                      <a:pt x="2227" y="4132"/>
                      <a:pt x="2262" y="4108"/>
                    </a:cubicBezTo>
                    <a:lnTo>
                      <a:pt x="2631" y="3715"/>
                    </a:lnTo>
                    <a:lnTo>
                      <a:pt x="3370" y="4013"/>
                    </a:lnTo>
                    <a:lnTo>
                      <a:pt x="3393" y="4013"/>
                    </a:lnTo>
                    <a:cubicBezTo>
                      <a:pt x="3405" y="4013"/>
                      <a:pt x="3834" y="4179"/>
                      <a:pt x="3834" y="4727"/>
                    </a:cubicBezTo>
                    <a:lnTo>
                      <a:pt x="3834" y="5239"/>
                    </a:lnTo>
                    <a:lnTo>
                      <a:pt x="1334" y="5239"/>
                    </a:lnTo>
                    <a:cubicBezTo>
                      <a:pt x="1227" y="5239"/>
                      <a:pt x="1143" y="5322"/>
                      <a:pt x="1143" y="5430"/>
                    </a:cubicBezTo>
                    <a:cubicBezTo>
                      <a:pt x="1143" y="5537"/>
                      <a:pt x="1227" y="5620"/>
                      <a:pt x="1334" y="5620"/>
                    </a:cubicBezTo>
                    <a:lnTo>
                      <a:pt x="4048" y="5620"/>
                    </a:lnTo>
                    <a:cubicBezTo>
                      <a:pt x="4108" y="5608"/>
                      <a:pt x="4191" y="5525"/>
                      <a:pt x="4191" y="5418"/>
                    </a:cubicBezTo>
                    <a:lnTo>
                      <a:pt x="4191" y="4715"/>
                    </a:lnTo>
                    <a:cubicBezTo>
                      <a:pt x="4191" y="3917"/>
                      <a:pt x="3572" y="3655"/>
                      <a:pt x="3501" y="3632"/>
                    </a:cubicBezTo>
                    <a:lnTo>
                      <a:pt x="2703" y="3322"/>
                    </a:lnTo>
                    <a:lnTo>
                      <a:pt x="2703" y="3215"/>
                    </a:lnTo>
                    <a:cubicBezTo>
                      <a:pt x="2917" y="3096"/>
                      <a:pt x="3084" y="2882"/>
                      <a:pt x="3167" y="2643"/>
                    </a:cubicBezTo>
                    <a:cubicBezTo>
                      <a:pt x="3453" y="2620"/>
                      <a:pt x="3679" y="2382"/>
                      <a:pt x="3679" y="2096"/>
                    </a:cubicBezTo>
                    <a:cubicBezTo>
                      <a:pt x="3679" y="1917"/>
                      <a:pt x="3596" y="1774"/>
                      <a:pt x="3465" y="1667"/>
                    </a:cubicBezTo>
                    <a:lnTo>
                      <a:pt x="3465" y="1322"/>
                    </a:lnTo>
                    <a:cubicBezTo>
                      <a:pt x="3465" y="596"/>
                      <a:pt x="2870" y="0"/>
                      <a:pt x="21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67" name="Google Shape;11516;p57">
                <a:extLst>
                  <a:ext uri="{FF2B5EF4-FFF2-40B4-BE49-F238E27FC236}">
                    <a16:creationId xmlns:a16="http://schemas.microsoft.com/office/drawing/2014/main" id="{90995F47-C443-45F7-B40D-4F9D3DB425E6}"/>
                  </a:ext>
                </a:extLst>
              </p:cNvPr>
              <p:cNvSpPr/>
              <p:nvPr/>
            </p:nvSpPr>
            <p:spPr>
              <a:xfrm>
                <a:off x="7334245" y="2602600"/>
                <a:ext cx="134949" cy="179284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633" extrusionOk="0">
                    <a:moveTo>
                      <a:pt x="2144" y="394"/>
                    </a:moveTo>
                    <a:cubicBezTo>
                      <a:pt x="2656" y="394"/>
                      <a:pt x="3073" y="810"/>
                      <a:pt x="3073" y="1311"/>
                    </a:cubicBezTo>
                    <a:lnTo>
                      <a:pt x="3073" y="1430"/>
                    </a:lnTo>
                    <a:lnTo>
                      <a:pt x="3049" y="1430"/>
                    </a:lnTo>
                    <a:cubicBezTo>
                      <a:pt x="2787" y="1370"/>
                      <a:pt x="2692" y="1001"/>
                      <a:pt x="2692" y="1001"/>
                    </a:cubicBezTo>
                    <a:cubicBezTo>
                      <a:pt x="2680" y="930"/>
                      <a:pt x="2620" y="870"/>
                      <a:pt x="2549" y="846"/>
                    </a:cubicBezTo>
                    <a:cubicBezTo>
                      <a:pt x="2539" y="845"/>
                      <a:pt x="2530" y="844"/>
                      <a:pt x="2521" y="844"/>
                    </a:cubicBezTo>
                    <a:cubicBezTo>
                      <a:pt x="2456" y="844"/>
                      <a:pt x="2389" y="878"/>
                      <a:pt x="2358" y="930"/>
                    </a:cubicBezTo>
                    <a:cubicBezTo>
                      <a:pt x="2001" y="1418"/>
                      <a:pt x="1203" y="1430"/>
                      <a:pt x="1191" y="1430"/>
                    </a:cubicBezTo>
                    <a:lnTo>
                      <a:pt x="1132" y="1430"/>
                    </a:lnTo>
                    <a:lnTo>
                      <a:pt x="1132" y="1311"/>
                    </a:lnTo>
                    <a:cubicBezTo>
                      <a:pt x="1132" y="810"/>
                      <a:pt x="1549" y="394"/>
                      <a:pt x="2061" y="394"/>
                    </a:cubicBezTo>
                    <a:close/>
                    <a:moveTo>
                      <a:pt x="3227" y="1965"/>
                    </a:moveTo>
                    <a:cubicBezTo>
                      <a:pt x="3263" y="2001"/>
                      <a:pt x="3275" y="2037"/>
                      <a:pt x="3275" y="2073"/>
                    </a:cubicBezTo>
                    <a:cubicBezTo>
                      <a:pt x="3275" y="2132"/>
                      <a:pt x="3251" y="2180"/>
                      <a:pt x="3215" y="2203"/>
                    </a:cubicBezTo>
                    <a:lnTo>
                      <a:pt x="3215" y="1965"/>
                    </a:lnTo>
                    <a:close/>
                    <a:moveTo>
                      <a:pt x="1001" y="1965"/>
                    </a:moveTo>
                    <a:lnTo>
                      <a:pt x="1001" y="2215"/>
                    </a:lnTo>
                    <a:cubicBezTo>
                      <a:pt x="953" y="2192"/>
                      <a:pt x="929" y="2144"/>
                      <a:pt x="929" y="2084"/>
                    </a:cubicBezTo>
                    <a:cubicBezTo>
                      <a:pt x="929" y="2037"/>
                      <a:pt x="941" y="2013"/>
                      <a:pt x="965" y="1977"/>
                    </a:cubicBezTo>
                    <a:cubicBezTo>
                      <a:pt x="989" y="1977"/>
                      <a:pt x="989" y="1977"/>
                      <a:pt x="1001" y="1965"/>
                    </a:cubicBezTo>
                    <a:close/>
                    <a:moveTo>
                      <a:pt x="2442" y="1406"/>
                    </a:moveTo>
                    <a:cubicBezTo>
                      <a:pt x="2513" y="1537"/>
                      <a:pt x="2632" y="1680"/>
                      <a:pt x="2811" y="1763"/>
                    </a:cubicBezTo>
                    <a:lnTo>
                      <a:pt x="2811" y="2323"/>
                    </a:lnTo>
                    <a:cubicBezTo>
                      <a:pt x="2834" y="2668"/>
                      <a:pt x="2549" y="2954"/>
                      <a:pt x="2191" y="2954"/>
                    </a:cubicBezTo>
                    <a:lnTo>
                      <a:pt x="2013" y="2954"/>
                    </a:lnTo>
                    <a:cubicBezTo>
                      <a:pt x="1668" y="2954"/>
                      <a:pt x="1382" y="2668"/>
                      <a:pt x="1382" y="2323"/>
                    </a:cubicBezTo>
                    <a:lnTo>
                      <a:pt x="1382" y="1799"/>
                    </a:lnTo>
                    <a:cubicBezTo>
                      <a:pt x="1644" y="1775"/>
                      <a:pt x="2084" y="1680"/>
                      <a:pt x="2442" y="1406"/>
                    </a:cubicBezTo>
                    <a:close/>
                    <a:moveTo>
                      <a:pt x="2311" y="3335"/>
                    </a:moveTo>
                    <a:lnTo>
                      <a:pt x="2322" y="3442"/>
                    </a:lnTo>
                    <a:lnTo>
                      <a:pt x="2096" y="3668"/>
                    </a:lnTo>
                    <a:lnTo>
                      <a:pt x="1894" y="3466"/>
                    </a:lnTo>
                    <a:lnTo>
                      <a:pt x="1894" y="3335"/>
                    </a:lnTo>
                    <a:close/>
                    <a:moveTo>
                      <a:pt x="2061" y="1"/>
                    </a:moveTo>
                    <a:cubicBezTo>
                      <a:pt x="1322" y="1"/>
                      <a:pt x="727" y="596"/>
                      <a:pt x="727" y="1322"/>
                    </a:cubicBezTo>
                    <a:lnTo>
                      <a:pt x="727" y="1668"/>
                    </a:lnTo>
                    <a:cubicBezTo>
                      <a:pt x="608" y="1775"/>
                      <a:pt x="525" y="1918"/>
                      <a:pt x="525" y="2096"/>
                    </a:cubicBezTo>
                    <a:cubicBezTo>
                      <a:pt x="525" y="2394"/>
                      <a:pt x="739" y="2632"/>
                      <a:pt x="1037" y="2656"/>
                    </a:cubicBezTo>
                    <a:cubicBezTo>
                      <a:pt x="1120" y="2894"/>
                      <a:pt x="1275" y="3096"/>
                      <a:pt x="1501" y="3216"/>
                    </a:cubicBezTo>
                    <a:lnTo>
                      <a:pt x="1501" y="3323"/>
                    </a:lnTo>
                    <a:lnTo>
                      <a:pt x="703" y="3632"/>
                    </a:lnTo>
                    <a:cubicBezTo>
                      <a:pt x="620" y="3668"/>
                      <a:pt x="1" y="3918"/>
                      <a:pt x="1" y="4716"/>
                    </a:cubicBezTo>
                    <a:lnTo>
                      <a:pt x="1" y="5418"/>
                    </a:lnTo>
                    <a:cubicBezTo>
                      <a:pt x="1" y="5525"/>
                      <a:pt x="84" y="5609"/>
                      <a:pt x="191" y="5609"/>
                    </a:cubicBezTo>
                    <a:lnTo>
                      <a:pt x="703" y="5609"/>
                    </a:lnTo>
                    <a:cubicBezTo>
                      <a:pt x="798" y="5609"/>
                      <a:pt x="894" y="5525"/>
                      <a:pt x="894" y="5418"/>
                    </a:cubicBezTo>
                    <a:cubicBezTo>
                      <a:pt x="894" y="5311"/>
                      <a:pt x="798" y="5228"/>
                      <a:pt x="703" y="5228"/>
                    </a:cubicBezTo>
                    <a:lnTo>
                      <a:pt x="406" y="5228"/>
                    </a:lnTo>
                    <a:lnTo>
                      <a:pt x="406" y="4716"/>
                    </a:lnTo>
                    <a:cubicBezTo>
                      <a:pt x="406" y="4168"/>
                      <a:pt x="834" y="4025"/>
                      <a:pt x="846" y="4001"/>
                    </a:cubicBezTo>
                    <a:lnTo>
                      <a:pt x="858" y="4001"/>
                    </a:lnTo>
                    <a:lnTo>
                      <a:pt x="1608" y="3727"/>
                    </a:lnTo>
                    <a:lnTo>
                      <a:pt x="1989" y="4108"/>
                    </a:lnTo>
                    <a:cubicBezTo>
                      <a:pt x="2025" y="4144"/>
                      <a:pt x="2084" y="4168"/>
                      <a:pt x="2132" y="4168"/>
                    </a:cubicBezTo>
                    <a:cubicBezTo>
                      <a:pt x="2191" y="4168"/>
                      <a:pt x="2227" y="4144"/>
                      <a:pt x="2263" y="4108"/>
                    </a:cubicBezTo>
                    <a:lnTo>
                      <a:pt x="2632" y="3727"/>
                    </a:lnTo>
                    <a:lnTo>
                      <a:pt x="3382" y="4025"/>
                    </a:lnTo>
                    <a:lnTo>
                      <a:pt x="3394" y="4025"/>
                    </a:lnTo>
                    <a:cubicBezTo>
                      <a:pt x="3406" y="4025"/>
                      <a:pt x="3835" y="4180"/>
                      <a:pt x="3835" y="4739"/>
                    </a:cubicBezTo>
                    <a:lnTo>
                      <a:pt x="3835" y="5240"/>
                    </a:lnTo>
                    <a:lnTo>
                      <a:pt x="1334" y="5240"/>
                    </a:lnTo>
                    <a:cubicBezTo>
                      <a:pt x="1239" y="5240"/>
                      <a:pt x="1144" y="5335"/>
                      <a:pt x="1144" y="5430"/>
                    </a:cubicBezTo>
                    <a:cubicBezTo>
                      <a:pt x="1144" y="5537"/>
                      <a:pt x="1239" y="5632"/>
                      <a:pt x="1334" y="5632"/>
                    </a:cubicBezTo>
                    <a:lnTo>
                      <a:pt x="4049" y="5632"/>
                    </a:lnTo>
                    <a:cubicBezTo>
                      <a:pt x="4156" y="5632"/>
                      <a:pt x="4239" y="5537"/>
                      <a:pt x="4239" y="5430"/>
                    </a:cubicBezTo>
                    <a:lnTo>
                      <a:pt x="4239" y="4739"/>
                    </a:lnTo>
                    <a:cubicBezTo>
                      <a:pt x="4204" y="3918"/>
                      <a:pt x="3573" y="3668"/>
                      <a:pt x="3501" y="3632"/>
                    </a:cubicBezTo>
                    <a:lnTo>
                      <a:pt x="2715" y="3323"/>
                    </a:lnTo>
                    <a:lnTo>
                      <a:pt x="2715" y="3216"/>
                    </a:lnTo>
                    <a:cubicBezTo>
                      <a:pt x="2918" y="3096"/>
                      <a:pt x="3084" y="2894"/>
                      <a:pt x="3168" y="2656"/>
                    </a:cubicBezTo>
                    <a:cubicBezTo>
                      <a:pt x="3454" y="2620"/>
                      <a:pt x="3680" y="2382"/>
                      <a:pt x="3680" y="2096"/>
                    </a:cubicBezTo>
                    <a:cubicBezTo>
                      <a:pt x="3680" y="1918"/>
                      <a:pt x="3608" y="1775"/>
                      <a:pt x="3465" y="1668"/>
                    </a:cubicBezTo>
                    <a:lnTo>
                      <a:pt x="3465" y="1322"/>
                    </a:lnTo>
                    <a:cubicBezTo>
                      <a:pt x="3465" y="596"/>
                      <a:pt x="2870" y="1"/>
                      <a:pt x="21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68" name="Google Shape;11517;p57">
                <a:extLst>
                  <a:ext uri="{FF2B5EF4-FFF2-40B4-BE49-F238E27FC236}">
                    <a16:creationId xmlns:a16="http://schemas.microsoft.com/office/drawing/2014/main" id="{327736E6-2157-42DD-B2B2-4F0FAC85F06C}"/>
                  </a:ext>
                </a:extLst>
              </p:cNvPr>
              <p:cNvSpPr/>
              <p:nvPr/>
            </p:nvSpPr>
            <p:spPr>
              <a:xfrm>
                <a:off x="7070872" y="2602600"/>
                <a:ext cx="134949" cy="179284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633" extrusionOk="0">
                    <a:moveTo>
                      <a:pt x="2144" y="394"/>
                    </a:moveTo>
                    <a:cubicBezTo>
                      <a:pt x="2656" y="394"/>
                      <a:pt x="3073" y="810"/>
                      <a:pt x="3073" y="1311"/>
                    </a:cubicBezTo>
                    <a:lnTo>
                      <a:pt x="3073" y="1430"/>
                    </a:lnTo>
                    <a:lnTo>
                      <a:pt x="3049" y="1430"/>
                    </a:lnTo>
                    <a:cubicBezTo>
                      <a:pt x="2787" y="1370"/>
                      <a:pt x="2692" y="1001"/>
                      <a:pt x="2692" y="1001"/>
                    </a:cubicBezTo>
                    <a:cubicBezTo>
                      <a:pt x="2680" y="930"/>
                      <a:pt x="2620" y="870"/>
                      <a:pt x="2549" y="846"/>
                    </a:cubicBezTo>
                    <a:cubicBezTo>
                      <a:pt x="2540" y="845"/>
                      <a:pt x="2530" y="844"/>
                      <a:pt x="2521" y="844"/>
                    </a:cubicBezTo>
                    <a:cubicBezTo>
                      <a:pt x="2457" y="844"/>
                      <a:pt x="2389" y="878"/>
                      <a:pt x="2358" y="930"/>
                    </a:cubicBezTo>
                    <a:cubicBezTo>
                      <a:pt x="2001" y="1418"/>
                      <a:pt x="1203" y="1430"/>
                      <a:pt x="1192" y="1430"/>
                    </a:cubicBezTo>
                    <a:lnTo>
                      <a:pt x="1132" y="1430"/>
                    </a:lnTo>
                    <a:lnTo>
                      <a:pt x="1132" y="1311"/>
                    </a:lnTo>
                    <a:cubicBezTo>
                      <a:pt x="1132" y="810"/>
                      <a:pt x="1549" y="394"/>
                      <a:pt x="2061" y="394"/>
                    </a:cubicBezTo>
                    <a:close/>
                    <a:moveTo>
                      <a:pt x="3227" y="1965"/>
                    </a:moveTo>
                    <a:cubicBezTo>
                      <a:pt x="3263" y="2001"/>
                      <a:pt x="3275" y="2037"/>
                      <a:pt x="3275" y="2073"/>
                    </a:cubicBezTo>
                    <a:cubicBezTo>
                      <a:pt x="3275" y="2132"/>
                      <a:pt x="3239" y="2180"/>
                      <a:pt x="3216" y="2203"/>
                    </a:cubicBezTo>
                    <a:lnTo>
                      <a:pt x="3216" y="1965"/>
                    </a:lnTo>
                    <a:close/>
                    <a:moveTo>
                      <a:pt x="1001" y="1965"/>
                    </a:moveTo>
                    <a:lnTo>
                      <a:pt x="1001" y="2215"/>
                    </a:lnTo>
                    <a:cubicBezTo>
                      <a:pt x="953" y="2192"/>
                      <a:pt x="930" y="2144"/>
                      <a:pt x="930" y="2084"/>
                    </a:cubicBezTo>
                    <a:cubicBezTo>
                      <a:pt x="930" y="2037"/>
                      <a:pt x="941" y="2013"/>
                      <a:pt x="965" y="1977"/>
                    </a:cubicBezTo>
                    <a:cubicBezTo>
                      <a:pt x="989" y="1977"/>
                      <a:pt x="989" y="1977"/>
                      <a:pt x="1001" y="1965"/>
                    </a:cubicBezTo>
                    <a:close/>
                    <a:moveTo>
                      <a:pt x="2454" y="1406"/>
                    </a:moveTo>
                    <a:cubicBezTo>
                      <a:pt x="2525" y="1537"/>
                      <a:pt x="2644" y="1680"/>
                      <a:pt x="2823" y="1763"/>
                    </a:cubicBezTo>
                    <a:lnTo>
                      <a:pt x="2823" y="2323"/>
                    </a:lnTo>
                    <a:cubicBezTo>
                      <a:pt x="2835" y="2668"/>
                      <a:pt x="2549" y="2954"/>
                      <a:pt x="2204" y="2954"/>
                    </a:cubicBezTo>
                    <a:lnTo>
                      <a:pt x="2025" y="2954"/>
                    </a:lnTo>
                    <a:cubicBezTo>
                      <a:pt x="1680" y="2954"/>
                      <a:pt x="1406" y="2668"/>
                      <a:pt x="1406" y="2323"/>
                    </a:cubicBezTo>
                    <a:lnTo>
                      <a:pt x="1406" y="1799"/>
                    </a:lnTo>
                    <a:cubicBezTo>
                      <a:pt x="1656" y="1775"/>
                      <a:pt x="2120" y="1680"/>
                      <a:pt x="2454" y="1406"/>
                    </a:cubicBezTo>
                    <a:close/>
                    <a:moveTo>
                      <a:pt x="2311" y="3335"/>
                    </a:moveTo>
                    <a:lnTo>
                      <a:pt x="2323" y="3442"/>
                    </a:lnTo>
                    <a:lnTo>
                      <a:pt x="2096" y="3668"/>
                    </a:lnTo>
                    <a:lnTo>
                      <a:pt x="1894" y="3466"/>
                    </a:lnTo>
                    <a:lnTo>
                      <a:pt x="1894" y="3335"/>
                    </a:lnTo>
                    <a:close/>
                    <a:moveTo>
                      <a:pt x="2061" y="1"/>
                    </a:moveTo>
                    <a:cubicBezTo>
                      <a:pt x="1322" y="1"/>
                      <a:pt x="727" y="596"/>
                      <a:pt x="727" y="1322"/>
                    </a:cubicBezTo>
                    <a:lnTo>
                      <a:pt x="727" y="1668"/>
                    </a:lnTo>
                    <a:cubicBezTo>
                      <a:pt x="608" y="1775"/>
                      <a:pt x="525" y="1918"/>
                      <a:pt x="525" y="2096"/>
                    </a:cubicBezTo>
                    <a:cubicBezTo>
                      <a:pt x="525" y="2394"/>
                      <a:pt x="739" y="2632"/>
                      <a:pt x="1037" y="2656"/>
                    </a:cubicBezTo>
                    <a:cubicBezTo>
                      <a:pt x="1120" y="2894"/>
                      <a:pt x="1275" y="3096"/>
                      <a:pt x="1501" y="3216"/>
                    </a:cubicBezTo>
                    <a:lnTo>
                      <a:pt x="1501" y="3323"/>
                    </a:lnTo>
                    <a:lnTo>
                      <a:pt x="703" y="3632"/>
                    </a:lnTo>
                    <a:cubicBezTo>
                      <a:pt x="620" y="3668"/>
                      <a:pt x="1" y="3918"/>
                      <a:pt x="1" y="4716"/>
                    </a:cubicBezTo>
                    <a:lnTo>
                      <a:pt x="1" y="5418"/>
                    </a:lnTo>
                    <a:cubicBezTo>
                      <a:pt x="1" y="5525"/>
                      <a:pt x="84" y="5609"/>
                      <a:pt x="191" y="5609"/>
                    </a:cubicBezTo>
                    <a:lnTo>
                      <a:pt x="703" y="5609"/>
                    </a:lnTo>
                    <a:cubicBezTo>
                      <a:pt x="799" y="5609"/>
                      <a:pt x="894" y="5525"/>
                      <a:pt x="894" y="5418"/>
                    </a:cubicBezTo>
                    <a:cubicBezTo>
                      <a:pt x="894" y="5311"/>
                      <a:pt x="799" y="5228"/>
                      <a:pt x="703" y="5228"/>
                    </a:cubicBezTo>
                    <a:lnTo>
                      <a:pt x="406" y="5228"/>
                    </a:lnTo>
                    <a:lnTo>
                      <a:pt x="406" y="4716"/>
                    </a:lnTo>
                    <a:cubicBezTo>
                      <a:pt x="406" y="4168"/>
                      <a:pt x="834" y="4025"/>
                      <a:pt x="846" y="4001"/>
                    </a:cubicBezTo>
                    <a:lnTo>
                      <a:pt x="858" y="4001"/>
                    </a:lnTo>
                    <a:lnTo>
                      <a:pt x="1608" y="3727"/>
                    </a:lnTo>
                    <a:lnTo>
                      <a:pt x="1989" y="4108"/>
                    </a:lnTo>
                    <a:cubicBezTo>
                      <a:pt x="2025" y="4144"/>
                      <a:pt x="2084" y="4168"/>
                      <a:pt x="2132" y="4168"/>
                    </a:cubicBezTo>
                    <a:cubicBezTo>
                      <a:pt x="2192" y="4168"/>
                      <a:pt x="2227" y="4144"/>
                      <a:pt x="2263" y="4108"/>
                    </a:cubicBezTo>
                    <a:lnTo>
                      <a:pt x="2632" y="3727"/>
                    </a:lnTo>
                    <a:lnTo>
                      <a:pt x="3382" y="4025"/>
                    </a:lnTo>
                    <a:lnTo>
                      <a:pt x="3394" y="4025"/>
                    </a:lnTo>
                    <a:cubicBezTo>
                      <a:pt x="3406" y="4025"/>
                      <a:pt x="3835" y="4180"/>
                      <a:pt x="3835" y="4739"/>
                    </a:cubicBezTo>
                    <a:lnTo>
                      <a:pt x="3835" y="5240"/>
                    </a:lnTo>
                    <a:lnTo>
                      <a:pt x="1334" y="5240"/>
                    </a:lnTo>
                    <a:cubicBezTo>
                      <a:pt x="1239" y="5240"/>
                      <a:pt x="1144" y="5335"/>
                      <a:pt x="1144" y="5430"/>
                    </a:cubicBezTo>
                    <a:cubicBezTo>
                      <a:pt x="1144" y="5537"/>
                      <a:pt x="1239" y="5632"/>
                      <a:pt x="1334" y="5632"/>
                    </a:cubicBezTo>
                    <a:lnTo>
                      <a:pt x="4049" y="5632"/>
                    </a:lnTo>
                    <a:cubicBezTo>
                      <a:pt x="4156" y="5632"/>
                      <a:pt x="4240" y="5537"/>
                      <a:pt x="4240" y="5430"/>
                    </a:cubicBezTo>
                    <a:lnTo>
                      <a:pt x="4240" y="4739"/>
                    </a:lnTo>
                    <a:cubicBezTo>
                      <a:pt x="4216" y="3918"/>
                      <a:pt x="3573" y="3668"/>
                      <a:pt x="3501" y="3632"/>
                    </a:cubicBezTo>
                    <a:lnTo>
                      <a:pt x="2716" y="3323"/>
                    </a:lnTo>
                    <a:lnTo>
                      <a:pt x="2716" y="3216"/>
                    </a:lnTo>
                    <a:cubicBezTo>
                      <a:pt x="2918" y="3096"/>
                      <a:pt x="3085" y="2894"/>
                      <a:pt x="3168" y="2656"/>
                    </a:cubicBezTo>
                    <a:cubicBezTo>
                      <a:pt x="3454" y="2620"/>
                      <a:pt x="3680" y="2382"/>
                      <a:pt x="3680" y="2096"/>
                    </a:cubicBezTo>
                    <a:cubicBezTo>
                      <a:pt x="3680" y="1918"/>
                      <a:pt x="3608" y="1775"/>
                      <a:pt x="3466" y="1668"/>
                    </a:cubicBezTo>
                    <a:lnTo>
                      <a:pt x="3466" y="1322"/>
                    </a:lnTo>
                    <a:cubicBezTo>
                      <a:pt x="3466" y="596"/>
                      <a:pt x="2870" y="1"/>
                      <a:pt x="21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79" name="Google Shape;11528;p57">
              <a:extLst>
                <a:ext uri="{FF2B5EF4-FFF2-40B4-BE49-F238E27FC236}">
                  <a16:creationId xmlns:a16="http://schemas.microsoft.com/office/drawing/2014/main" id="{475DABEF-AD37-47D6-B210-6D7F546655D6}"/>
                </a:ext>
              </a:extLst>
            </p:cNvPr>
            <p:cNvGrpSpPr/>
            <p:nvPr/>
          </p:nvGrpSpPr>
          <p:grpSpPr>
            <a:xfrm>
              <a:off x="9558902" y="3595982"/>
              <a:ext cx="495193" cy="495745"/>
              <a:chOff x="7073928" y="2905757"/>
              <a:chExt cx="371395" cy="371809"/>
            </a:xfrm>
            <a:solidFill>
              <a:schemeClr val="tx1"/>
            </a:solidFill>
          </p:grpSpPr>
          <p:sp>
            <p:nvSpPr>
              <p:cNvPr id="1080" name="Google Shape;11529;p57">
                <a:extLst>
                  <a:ext uri="{FF2B5EF4-FFF2-40B4-BE49-F238E27FC236}">
                    <a16:creationId xmlns:a16="http://schemas.microsoft.com/office/drawing/2014/main" id="{D90B876A-8349-4CC6-884B-B223033E76DF}"/>
                  </a:ext>
                </a:extLst>
              </p:cNvPr>
              <p:cNvSpPr/>
              <p:nvPr/>
            </p:nvSpPr>
            <p:spPr>
              <a:xfrm>
                <a:off x="7073928" y="2905757"/>
                <a:ext cx="371395" cy="371809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11682" extrusionOk="0">
                    <a:moveTo>
                      <a:pt x="3608" y="1811"/>
                    </a:moveTo>
                    <a:cubicBezTo>
                      <a:pt x="3822" y="1811"/>
                      <a:pt x="3989" y="1977"/>
                      <a:pt x="3989" y="2192"/>
                    </a:cubicBezTo>
                    <a:lnTo>
                      <a:pt x="3989" y="2561"/>
                    </a:lnTo>
                    <a:cubicBezTo>
                      <a:pt x="3989" y="2870"/>
                      <a:pt x="3727" y="3120"/>
                      <a:pt x="3417" y="3120"/>
                    </a:cubicBezTo>
                    <a:cubicBezTo>
                      <a:pt x="3411" y="3120"/>
                      <a:pt x="3404" y="3121"/>
                      <a:pt x="3398" y="3121"/>
                    </a:cubicBezTo>
                    <a:cubicBezTo>
                      <a:pt x="3109" y="3121"/>
                      <a:pt x="2870" y="2863"/>
                      <a:pt x="2870" y="2561"/>
                    </a:cubicBezTo>
                    <a:lnTo>
                      <a:pt x="2870" y="2192"/>
                    </a:lnTo>
                    <a:cubicBezTo>
                      <a:pt x="2870" y="1977"/>
                      <a:pt x="3024" y="1811"/>
                      <a:pt x="3239" y="1811"/>
                    </a:cubicBezTo>
                    <a:close/>
                    <a:moveTo>
                      <a:pt x="3596" y="3454"/>
                    </a:moveTo>
                    <a:lnTo>
                      <a:pt x="3596" y="3466"/>
                    </a:lnTo>
                    <a:cubicBezTo>
                      <a:pt x="3632" y="3561"/>
                      <a:pt x="3643" y="3644"/>
                      <a:pt x="3667" y="3704"/>
                    </a:cubicBezTo>
                    <a:lnTo>
                      <a:pt x="3429" y="3942"/>
                    </a:lnTo>
                    <a:lnTo>
                      <a:pt x="3405" y="3942"/>
                    </a:lnTo>
                    <a:lnTo>
                      <a:pt x="3167" y="3704"/>
                    </a:lnTo>
                    <a:cubicBezTo>
                      <a:pt x="3191" y="3644"/>
                      <a:pt x="3215" y="3585"/>
                      <a:pt x="3215" y="3525"/>
                    </a:cubicBezTo>
                    <a:lnTo>
                      <a:pt x="3215" y="3454"/>
                    </a:lnTo>
                    <a:close/>
                    <a:moveTo>
                      <a:pt x="5632" y="5204"/>
                    </a:moveTo>
                    <a:lnTo>
                      <a:pt x="5632" y="7418"/>
                    </a:lnTo>
                    <a:lnTo>
                      <a:pt x="4525" y="8204"/>
                    </a:lnTo>
                    <a:lnTo>
                      <a:pt x="4525" y="5466"/>
                    </a:lnTo>
                    <a:cubicBezTo>
                      <a:pt x="4608" y="5525"/>
                      <a:pt x="4727" y="5573"/>
                      <a:pt x="4846" y="5585"/>
                    </a:cubicBezTo>
                    <a:lnTo>
                      <a:pt x="4977" y="5585"/>
                    </a:lnTo>
                    <a:cubicBezTo>
                      <a:pt x="5120" y="5561"/>
                      <a:pt x="5263" y="5525"/>
                      <a:pt x="5370" y="5418"/>
                    </a:cubicBezTo>
                    <a:lnTo>
                      <a:pt x="5632" y="5204"/>
                    </a:lnTo>
                    <a:close/>
                    <a:moveTo>
                      <a:pt x="2893" y="3930"/>
                    </a:moveTo>
                    <a:lnTo>
                      <a:pt x="3167" y="4204"/>
                    </a:lnTo>
                    <a:cubicBezTo>
                      <a:pt x="3227" y="4263"/>
                      <a:pt x="3310" y="4299"/>
                      <a:pt x="3417" y="4299"/>
                    </a:cubicBezTo>
                    <a:cubicBezTo>
                      <a:pt x="3524" y="4299"/>
                      <a:pt x="3596" y="4275"/>
                      <a:pt x="3667" y="4204"/>
                    </a:cubicBezTo>
                    <a:lnTo>
                      <a:pt x="3905" y="3966"/>
                    </a:lnTo>
                    <a:cubicBezTo>
                      <a:pt x="3989" y="3989"/>
                      <a:pt x="4060" y="4025"/>
                      <a:pt x="4144" y="4025"/>
                    </a:cubicBezTo>
                    <a:cubicBezTo>
                      <a:pt x="4203" y="4025"/>
                      <a:pt x="4263" y="4049"/>
                      <a:pt x="4298" y="4097"/>
                    </a:cubicBezTo>
                    <a:lnTo>
                      <a:pt x="4798" y="4716"/>
                    </a:lnTo>
                    <a:cubicBezTo>
                      <a:pt x="4833" y="4764"/>
                      <a:pt x="4884" y="4789"/>
                      <a:pt x="4935" y="4789"/>
                    </a:cubicBezTo>
                    <a:cubicBezTo>
                      <a:pt x="4971" y="4789"/>
                      <a:pt x="5007" y="4776"/>
                      <a:pt x="5036" y="4751"/>
                    </a:cubicBezTo>
                    <a:lnTo>
                      <a:pt x="5656" y="4263"/>
                    </a:lnTo>
                    <a:cubicBezTo>
                      <a:pt x="5694" y="4231"/>
                      <a:pt x="5747" y="4209"/>
                      <a:pt x="5798" y="4209"/>
                    </a:cubicBezTo>
                    <a:cubicBezTo>
                      <a:pt x="5842" y="4209"/>
                      <a:pt x="5885" y="4225"/>
                      <a:pt x="5918" y="4263"/>
                    </a:cubicBezTo>
                    <a:cubicBezTo>
                      <a:pt x="5965" y="4299"/>
                      <a:pt x="5989" y="4347"/>
                      <a:pt x="5977" y="4406"/>
                    </a:cubicBezTo>
                    <a:cubicBezTo>
                      <a:pt x="5989" y="4454"/>
                      <a:pt x="5965" y="4513"/>
                      <a:pt x="5918" y="4537"/>
                    </a:cubicBezTo>
                    <a:lnTo>
                      <a:pt x="5144" y="5156"/>
                    </a:lnTo>
                    <a:cubicBezTo>
                      <a:pt x="5084" y="5192"/>
                      <a:pt x="5013" y="5228"/>
                      <a:pt x="4929" y="5240"/>
                    </a:cubicBezTo>
                    <a:lnTo>
                      <a:pt x="4858" y="5240"/>
                    </a:lnTo>
                    <a:cubicBezTo>
                      <a:pt x="4751" y="5228"/>
                      <a:pt x="4667" y="5180"/>
                      <a:pt x="4608" y="5109"/>
                    </a:cubicBezTo>
                    <a:lnTo>
                      <a:pt x="4453" y="4930"/>
                    </a:lnTo>
                    <a:cubicBezTo>
                      <a:pt x="4425" y="4884"/>
                      <a:pt x="4369" y="4866"/>
                      <a:pt x="4312" y="4866"/>
                    </a:cubicBezTo>
                    <a:cubicBezTo>
                      <a:pt x="4295" y="4866"/>
                      <a:pt x="4279" y="4868"/>
                      <a:pt x="4263" y="4870"/>
                    </a:cubicBezTo>
                    <a:cubicBezTo>
                      <a:pt x="4191" y="4894"/>
                      <a:pt x="4144" y="4954"/>
                      <a:pt x="4144" y="5037"/>
                    </a:cubicBezTo>
                    <a:lnTo>
                      <a:pt x="4144" y="8454"/>
                    </a:lnTo>
                    <a:lnTo>
                      <a:pt x="3763" y="8740"/>
                    </a:lnTo>
                    <a:lnTo>
                      <a:pt x="3763" y="7145"/>
                    </a:lnTo>
                    <a:cubicBezTo>
                      <a:pt x="3763" y="7061"/>
                      <a:pt x="3691" y="6978"/>
                      <a:pt x="3596" y="6978"/>
                    </a:cubicBezTo>
                    <a:cubicBezTo>
                      <a:pt x="3512" y="6978"/>
                      <a:pt x="3429" y="7061"/>
                      <a:pt x="3429" y="7145"/>
                    </a:cubicBezTo>
                    <a:lnTo>
                      <a:pt x="3429" y="8978"/>
                    </a:lnTo>
                    <a:lnTo>
                      <a:pt x="2870" y="9383"/>
                    </a:lnTo>
                    <a:lnTo>
                      <a:pt x="2870" y="7180"/>
                    </a:lnTo>
                    <a:cubicBezTo>
                      <a:pt x="2870" y="7014"/>
                      <a:pt x="2822" y="6835"/>
                      <a:pt x="2750" y="6680"/>
                    </a:cubicBezTo>
                    <a:lnTo>
                      <a:pt x="2572" y="6347"/>
                    </a:lnTo>
                    <a:cubicBezTo>
                      <a:pt x="2524" y="6240"/>
                      <a:pt x="2500" y="6121"/>
                      <a:pt x="2500" y="6013"/>
                    </a:cubicBezTo>
                    <a:lnTo>
                      <a:pt x="2500" y="4263"/>
                    </a:lnTo>
                    <a:cubicBezTo>
                      <a:pt x="2500" y="4180"/>
                      <a:pt x="2536" y="4120"/>
                      <a:pt x="2596" y="4085"/>
                    </a:cubicBezTo>
                    <a:lnTo>
                      <a:pt x="2893" y="3930"/>
                    </a:lnTo>
                    <a:close/>
                    <a:moveTo>
                      <a:pt x="5810" y="1"/>
                    </a:moveTo>
                    <a:cubicBezTo>
                      <a:pt x="5727" y="1"/>
                      <a:pt x="5656" y="72"/>
                      <a:pt x="5656" y="167"/>
                    </a:cubicBezTo>
                    <a:lnTo>
                      <a:pt x="5656" y="3870"/>
                    </a:lnTo>
                    <a:cubicBezTo>
                      <a:pt x="5596" y="3882"/>
                      <a:pt x="5537" y="3930"/>
                      <a:pt x="5477" y="3977"/>
                    </a:cubicBezTo>
                    <a:lnTo>
                      <a:pt x="5001" y="4358"/>
                    </a:lnTo>
                    <a:lnTo>
                      <a:pt x="4596" y="3870"/>
                    </a:lnTo>
                    <a:cubicBezTo>
                      <a:pt x="4489" y="3739"/>
                      <a:pt x="4346" y="3668"/>
                      <a:pt x="4179" y="3668"/>
                    </a:cubicBezTo>
                    <a:cubicBezTo>
                      <a:pt x="4072" y="3668"/>
                      <a:pt x="3989" y="3573"/>
                      <a:pt x="3989" y="3466"/>
                    </a:cubicBezTo>
                    <a:lnTo>
                      <a:pt x="3989" y="3275"/>
                    </a:lnTo>
                    <a:cubicBezTo>
                      <a:pt x="4203" y="3108"/>
                      <a:pt x="4358" y="2846"/>
                      <a:pt x="4358" y="2549"/>
                    </a:cubicBezTo>
                    <a:lnTo>
                      <a:pt x="4358" y="2180"/>
                    </a:lnTo>
                    <a:cubicBezTo>
                      <a:pt x="4358" y="1775"/>
                      <a:pt x="4024" y="1465"/>
                      <a:pt x="3643" y="1465"/>
                    </a:cubicBezTo>
                    <a:lnTo>
                      <a:pt x="3274" y="1465"/>
                    </a:lnTo>
                    <a:cubicBezTo>
                      <a:pt x="2870" y="1465"/>
                      <a:pt x="2560" y="1787"/>
                      <a:pt x="2560" y="2180"/>
                    </a:cubicBezTo>
                    <a:lnTo>
                      <a:pt x="2560" y="2549"/>
                    </a:lnTo>
                    <a:cubicBezTo>
                      <a:pt x="2560" y="2846"/>
                      <a:pt x="2703" y="3108"/>
                      <a:pt x="2929" y="3275"/>
                    </a:cubicBezTo>
                    <a:lnTo>
                      <a:pt x="2929" y="3525"/>
                    </a:lnTo>
                    <a:lnTo>
                      <a:pt x="2929" y="3549"/>
                    </a:lnTo>
                    <a:lnTo>
                      <a:pt x="2500" y="3751"/>
                    </a:lnTo>
                    <a:cubicBezTo>
                      <a:pt x="2322" y="3847"/>
                      <a:pt x="2203" y="4037"/>
                      <a:pt x="2203" y="4228"/>
                    </a:cubicBezTo>
                    <a:lnTo>
                      <a:pt x="2203" y="5990"/>
                    </a:lnTo>
                    <a:cubicBezTo>
                      <a:pt x="2203" y="6144"/>
                      <a:pt x="2239" y="6323"/>
                      <a:pt x="2322" y="6478"/>
                    </a:cubicBezTo>
                    <a:lnTo>
                      <a:pt x="2500" y="6823"/>
                    </a:lnTo>
                    <a:cubicBezTo>
                      <a:pt x="2536" y="6918"/>
                      <a:pt x="2572" y="7037"/>
                      <a:pt x="2572" y="7145"/>
                    </a:cubicBezTo>
                    <a:lnTo>
                      <a:pt x="2572" y="9597"/>
                    </a:lnTo>
                    <a:lnTo>
                      <a:pt x="83" y="11371"/>
                    </a:lnTo>
                    <a:cubicBezTo>
                      <a:pt x="12" y="11431"/>
                      <a:pt x="0" y="11538"/>
                      <a:pt x="36" y="11609"/>
                    </a:cubicBezTo>
                    <a:cubicBezTo>
                      <a:pt x="74" y="11655"/>
                      <a:pt x="133" y="11682"/>
                      <a:pt x="188" y="11682"/>
                    </a:cubicBezTo>
                    <a:cubicBezTo>
                      <a:pt x="219" y="11682"/>
                      <a:pt x="249" y="11674"/>
                      <a:pt x="274" y="11657"/>
                    </a:cubicBezTo>
                    <a:lnTo>
                      <a:pt x="5846" y="7716"/>
                    </a:lnTo>
                    <a:lnTo>
                      <a:pt x="11406" y="11657"/>
                    </a:lnTo>
                    <a:cubicBezTo>
                      <a:pt x="11442" y="11669"/>
                      <a:pt x="11466" y="11681"/>
                      <a:pt x="11513" y="11681"/>
                    </a:cubicBezTo>
                    <a:cubicBezTo>
                      <a:pt x="11573" y="11681"/>
                      <a:pt x="11621" y="11657"/>
                      <a:pt x="11644" y="11609"/>
                    </a:cubicBezTo>
                    <a:cubicBezTo>
                      <a:pt x="11668" y="11538"/>
                      <a:pt x="11644" y="11431"/>
                      <a:pt x="11573" y="11371"/>
                    </a:cubicBezTo>
                    <a:lnTo>
                      <a:pt x="5977" y="7395"/>
                    </a:lnTo>
                    <a:lnTo>
                      <a:pt x="5977" y="4930"/>
                    </a:lnTo>
                    <a:lnTo>
                      <a:pt x="6144" y="4787"/>
                    </a:lnTo>
                    <a:cubicBezTo>
                      <a:pt x="6263" y="4692"/>
                      <a:pt x="6334" y="4549"/>
                      <a:pt x="6346" y="4394"/>
                    </a:cubicBezTo>
                    <a:cubicBezTo>
                      <a:pt x="6346" y="4228"/>
                      <a:pt x="6287" y="4073"/>
                      <a:pt x="6168" y="3977"/>
                    </a:cubicBezTo>
                    <a:cubicBezTo>
                      <a:pt x="6108" y="3930"/>
                      <a:pt x="6049" y="3882"/>
                      <a:pt x="5977" y="3870"/>
                    </a:cubicBezTo>
                    <a:lnTo>
                      <a:pt x="5977" y="715"/>
                    </a:lnTo>
                    <a:lnTo>
                      <a:pt x="8275" y="715"/>
                    </a:lnTo>
                    <a:lnTo>
                      <a:pt x="8037" y="1191"/>
                    </a:lnTo>
                    <a:cubicBezTo>
                      <a:pt x="8001" y="1239"/>
                      <a:pt x="8001" y="1299"/>
                      <a:pt x="8037" y="1334"/>
                    </a:cubicBezTo>
                    <a:lnTo>
                      <a:pt x="8275" y="1811"/>
                    </a:lnTo>
                    <a:lnTo>
                      <a:pt x="6549" y="1811"/>
                    </a:lnTo>
                    <a:cubicBezTo>
                      <a:pt x="6453" y="1811"/>
                      <a:pt x="6382" y="1894"/>
                      <a:pt x="6382" y="1977"/>
                    </a:cubicBezTo>
                    <a:cubicBezTo>
                      <a:pt x="6382" y="2072"/>
                      <a:pt x="6453" y="2144"/>
                      <a:pt x="6549" y="2144"/>
                    </a:cubicBezTo>
                    <a:lnTo>
                      <a:pt x="8549" y="2144"/>
                    </a:lnTo>
                    <a:cubicBezTo>
                      <a:pt x="8608" y="2144"/>
                      <a:pt x="8668" y="2108"/>
                      <a:pt x="8704" y="2072"/>
                    </a:cubicBezTo>
                    <a:cubicBezTo>
                      <a:pt x="8727" y="2025"/>
                      <a:pt x="8727" y="1953"/>
                      <a:pt x="8716" y="1906"/>
                    </a:cubicBezTo>
                    <a:lnTo>
                      <a:pt x="8394" y="1251"/>
                    </a:lnTo>
                    <a:lnTo>
                      <a:pt x="8716" y="596"/>
                    </a:lnTo>
                    <a:cubicBezTo>
                      <a:pt x="8751" y="537"/>
                      <a:pt x="8751" y="477"/>
                      <a:pt x="8704" y="429"/>
                    </a:cubicBezTo>
                    <a:cubicBezTo>
                      <a:pt x="8668" y="394"/>
                      <a:pt x="8608" y="358"/>
                      <a:pt x="8549" y="358"/>
                    </a:cubicBezTo>
                    <a:lnTo>
                      <a:pt x="5977" y="358"/>
                    </a:lnTo>
                    <a:lnTo>
                      <a:pt x="5977" y="167"/>
                    </a:lnTo>
                    <a:cubicBezTo>
                      <a:pt x="5977" y="72"/>
                      <a:pt x="5906" y="1"/>
                      <a:pt x="58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81" name="Google Shape;11530;p57">
                <a:extLst>
                  <a:ext uri="{FF2B5EF4-FFF2-40B4-BE49-F238E27FC236}">
                    <a16:creationId xmlns:a16="http://schemas.microsoft.com/office/drawing/2014/main" id="{39C3CCB5-0C02-448F-A54E-41E125CDB44C}"/>
                  </a:ext>
                </a:extLst>
              </p:cNvPr>
              <p:cNvSpPr/>
              <p:nvPr/>
            </p:nvSpPr>
            <p:spPr>
              <a:xfrm>
                <a:off x="7281188" y="3188513"/>
                <a:ext cx="65596" cy="48473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523" extrusionOk="0">
                    <a:moveTo>
                      <a:pt x="204" y="1"/>
                    </a:moveTo>
                    <a:cubicBezTo>
                      <a:pt x="151" y="1"/>
                      <a:pt x="97" y="27"/>
                      <a:pt x="60" y="70"/>
                    </a:cubicBezTo>
                    <a:cubicBezTo>
                      <a:pt x="1" y="154"/>
                      <a:pt x="37" y="261"/>
                      <a:pt x="108" y="320"/>
                    </a:cubicBezTo>
                    <a:lnTo>
                      <a:pt x="1775" y="1487"/>
                    </a:lnTo>
                    <a:cubicBezTo>
                      <a:pt x="1799" y="1511"/>
                      <a:pt x="1834" y="1523"/>
                      <a:pt x="1882" y="1523"/>
                    </a:cubicBezTo>
                    <a:cubicBezTo>
                      <a:pt x="1942" y="1523"/>
                      <a:pt x="1977" y="1487"/>
                      <a:pt x="2013" y="1451"/>
                    </a:cubicBezTo>
                    <a:cubicBezTo>
                      <a:pt x="2061" y="1368"/>
                      <a:pt x="2037" y="1261"/>
                      <a:pt x="1965" y="1213"/>
                    </a:cubicBezTo>
                    <a:lnTo>
                      <a:pt x="299" y="35"/>
                    </a:lnTo>
                    <a:cubicBezTo>
                      <a:pt x="271" y="11"/>
                      <a:pt x="237" y="1"/>
                      <a:pt x="20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82" name="Google Shape;11531;p57">
                <a:extLst>
                  <a:ext uri="{FF2B5EF4-FFF2-40B4-BE49-F238E27FC236}">
                    <a16:creationId xmlns:a16="http://schemas.microsoft.com/office/drawing/2014/main" id="{C5691312-1722-4418-8A2D-C8ED5809C314}"/>
                  </a:ext>
                </a:extLst>
              </p:cNvPr>
              <p:cNvSpPr/>
              <p:nvPr/>
            </p:nvSpPr>
            <p:spPr>
              <a:xfrm>
                <a:off x="7252034" y="3168080"/>
                <a:ext cx="24634" cy="19287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06" extrusionOk="0">
                    <a:moveTo>
                      <a:pt x="201" y="1"/>
                    </a:moveTo>
                    <a:cubicBezTo>
                      <a:pt x="148" y="1"/>
                      <a:pt x="97" y="29"/>
                      <a:pt x="60" y="81"/>
                    </a:cubicBezTo>
                    <a:cubicBezTo>
                      <a:pt x="0" y="153"/>
                      <a:pt x="24" y="260"/>
                      <a:pt x="95" y="319"/>
                    </a:cubicBezTo>
                    <a:lnTo>
                      <a:pt x="476" y="569"/>
                    </a:lnTo>
                    <a:cubicBezTo>
                      <a:pt x="500" y="581"/>
                      <a:pt x="536" y="605"/>
                      <a:pt x="572" y="605"/>
                    </a:cubicBezTo>
                    <a:cubicBezTo>
                      <a:pt x="631" y="605"/>
                      <a:pt x="679" y="569"/>
                      <a:pt x="714" y="522"/>
                    </a:cubicBezTo>
                    <a:cubicBezTo>
                      <a:pt x="774" y="450"/>
                      <a:pt x="750" y="343"/>
                      <a:pt x="667" y="284"/>
                    </a:cubicBezTo>
                    <a:lnTo>
                      <a:pt x="298" y="34"/>
                    </a:lnTo>
                    <a:cubicBezTo>
                      <a:pt x="266" y="11"/>
                      <a:pt x="233" y="1"/>
                      <a:pt x="20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03" name="Google Shape;11652;p57">
              <a:extLst>
                <a:ext uri="{FF2B5EF4-FFF2-40B4-BE49-F238E27FC236}">
                  <a16:creationId xmlns:a16="http://schemas.microsoft.com/office/drawing/2014/main" id="{7275A6CC-89DF-4621-B7A2-F197C51FD368}"/>
                </a:ext>
              </a:extLst>
            </p:cNvPr>
            <p:cNvGrpSpPr/>
            <p:nvPr/>
          </p:nvGrpSpPr>
          <p:grpSpPr>
            <a:xfrm>
              <a:off x="9576576" y="4348352"/>
              <a:ext cx="459844" cy="387065"/>
              <a:chOff x="7108015" y="3396505"/>
              <a:chExt cx="344883" cy="290299"/>
            </a:xfrm>
            <a:solidFill>
              <a:schemeClr val="tx1"/>
            </a:solidFill>
          </p:grpSpPr>
          <p:sp>
            <p:nvSpPr>
              <p:cNvPr id="1204" name="Google Shape;11653;p57">
                <a:extLst>
                  <a:ext uri="{FF2B5EF4-FFF2-40B4-BE49-F238E27FC236}">
                    <a16:creationId xmlns:a16="http://schemas.microsoft.com/office/drawing/2014/main" id="{9BE3F0E9-738A-477D-B4D3-CF62463DF617}"/>
                  </a:ext>
                </a:extLst>
              </p:cNvPr>
              <p:cNvSpPr/>
              <p:nvPr/>
            </p:nvSpPr>
            <p:spPr>
              <a:xfrm>
                <a:off x="7108015" y="3396505"/>
                <a:ext cx="344883" cy="290299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9121" extrusionOk="0">
                    <a:moveTo>
                      <a:pt x="4585" y="310"/>
                    </a:moveTo>
                    <a:cubicBezTo>
                      <a:pt x="4716" y="310"/>
                      <a:pt x="4847" y="369"/>
                      <a:pt x="4954" y="465"/>
                    </a:cubicBezTo>
                    <a:lnTo>
                      <a:pt x="5501" y="1012"/>
                    </a:lnTo>
                    <a:lnTo>
                      <a:pt x="4799" y="1012"/>
                    </a:lnTo>
                    <a:cubicBezTo>
                      <a:pt x="4716" y="1012"/>
                      <a:pt x="4620" y="977"/>
                      <a:pt x="4549" y="905"/>
                    </a:cubicBezTo>
                    <a:lnTo>
                      <a:pt x="3954" y="310"/>
                    </a:lnTo>
                    <a:close/>
                    <a:moveTo>
                      <a:pt x="5835" y="286"/>
                    </a:moveTo>
                    <a:cubicBezTo>
                      <a:pt x="5966" y="286"/>
                      <a:pt x="6097" y="346"/>
                      <a:pt x="6204" y="429"/>
                    </a:cubicBezTo>
                    <a:lnTo>
                      <a:pt x="6752" y="977"/>
                    </a:lnTo>
                    <a:lnTo>
                      <a:pt x="6632" y="977"/>
                    </a:lnTo>
                    <a:cubicBezTo>
                      <a:pt x="6549" y="977"/>
                      <a:pt x="6466" y="1060"/>
                      <a:pt x="6466" y="1143"/>
                    </a:cubicBezTo>
                    <a:cubicBezTo>
                      <a:pt x="6466" y="1239"/>
                      <a:pt x="6549" y="1310"/>
                      <a:pt x="6632" y="1310"/>
                    </a:cubicBezTo>
                    <a:lnTo>
                      <a:pt x="10192" y="1310"/>
                    </a:lnTo>
                    <a:cubicBezTo>
                      <a:pt x="10383" y="1310"/>
                      <a:pt x="10550" y="1477"/>
                      <a:pt x="10550" y="1667"/>
                    </a:cubicBezTo>
                    <a:lnTo>
                      <a:pt x="10550" y="8454"/>
                    </a:lnTo>
                    <a:lnTo>
                      <a:pt x="10514" y="8454"/>
                    </a:lnTo>
                    <a:cubicBezTo>
                      <a:pt x="10514" y="8644"/>
                      <a:pt x="10359" y="8811"/>
                      <a:pt x="10157" y="8811"/>
                    </a:cubicBezTo>
                    <a:lnTo>
                      <a:pt x="667" y="8811"/>
                    </a:lnTo>
                    <a:cubicBezTo>
                      <a:pt x="477" y="8811"/>
                      <a:pt x="310" y="8644"/>
                      <a:pt x="310" y="8454"/>
                    </a:cubicBezTo>
                    <a:lnTo>
                      <a:pt x="310" y="655"/>
                    </a:lnTo>
                    <a:cubicBezTo>
                      <a:pt x="310" y="465"/>
                      <a:pt x="465" y="298"/>
                      <a:pt x="667" y="298"/>
                    </a:cubicBezTo>
                    <a:lnTo>
                      <a:pt x="3275" y="298"/>
                    </a:lnTo>
                    <a:cubicBezTo>
                      <a:pt x="3406" y="298"/>
                      <a:pt x="3537" y="358"/>
                      <a:pt x="3644" y="453"/>
                    </a:cubicBezTo>
                    <a:lnTo>
                      <a:pt x="4311" y="1120"/>
                    </a:lnTo>
                    <a:cubicBezTo>
                      <a:pt x="4430" y="1239"/>
                      <a:pt x="4608" y="1310"/>
                      <a:pt x="4787" y="1310"/>
                    </a:cubicBezTo>
                    <a:lnTo>
                      <a:pt x="5870" y="1310"/>
                    </a:lnTo>
                    <a:cubicBezTo>
                      <a:pt x="5930" y="1310"/>
                      <a:pt x="5990" y="1262"/>
                      <a:pt x="6025" y="1203"/>
                    </a:cubicBezTo>
                    <a:cubicBezTo>
                      <a:pt x="6049" y="1143"/>
                      <a:pt x="6037" y="1072"/>
                      <a:pt x="5990" y="1024"/>
                    </a:cubicBezTo>
                    <a:lnTo>
                      <a:pt x="5251" y="286"/>
                    </a:lnTo>
                    <a:close/>
                    <a:moveTo>
                      <a:pt x="667" y="0"/>
                    </a:moveTo>
                    <a:cubicBezTo>
                      <a:pt x="298" y="0"/>
                      <a:pt x="1" y="298"/>
                      <a:pt x="1" y="667"/>
                    </a:cubicBezTo>
                    <a:lnTo>
                      <a:pt x="1" y="8454"/>
                    </a:lnTo>
                    <a:cubicBezTo>
                      <a:pt x="1" y="8823"/>
                      <a:pt x="298" y="9121"/>
                      <a:pt x="667" y="9121"/>
                    </a:cubicBezTo>
                    <a:lnTo>
                      <a:pt x="10157" y="9121"/>
                    </a:lnTo>
                    <a:cubicBezTo>
                      <a:pt x="10538" y="9121"/>
                      <a:pt x="10835" y="8823"/>
                      <a:pt x="10835" y="8454"/>
                    </a:cubicBezTo>
                    <a:lnTo>
                      <a:pt x="10835" y="1679"/>
                    </a:lnTo>
                    <a:cubicBezTo>
                      <a:pt x="10835" y="1310"/>
                      <a:pt x="10538" y="1012"/>
                      <a:pt x="10157" y="1012"/>
                    </a:cubicBezTo>
                    <a:lnTo>
                      <a:pt x="7168" y="1012"/>
                    </a:lnTo>
                    <a:lnTo>
                      <a:pt x="6394" y="238"/>
                    </a:lnTo>
                    <a:cubicBezTo>
                      <a:pt x="6228" y="72"/>
                      <a:pt x="6025" y="0"/>
                      <a:pt x="5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05" name="Google Shape;11654;p57">
                <a:extLst>
                  <a:ext uri="{FF2B5EF4-FFF2-40B4-BE49-F238E27FC236}">
                    <a16:creationId xmlns:a16="http://schemas.microsoft.com/office/drawing/2014/main" id="{B660BC3D-FEB1-4088-BA01-50FD2A7E2CDD}"/>
                  </a:ext>
                </a:extLst>
              </p:cNvPr>
              <p:cNvSpPr/>
              <p:nvPr/>
            </p:nvSpPr>
            <p:spPr>
              <a:xfrm>
                <a:off x="7211104" y="3487819"/>
                <a:ext cx="139468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4382" h="4383" extrusionOk="0">
                    <a:moveTo>
                      <a:pt x="2370" y="1168"/>
                    </a:moveTo>
                    <a:cubicBezTo>
                      <a:pt x="2560" y="1168"/>
                      <a:pt x="2727" y="1334"/>
                      <a:pt x="2727" y="1525"/>
                    </a:cubicBezTo>
                    <a:lnTo>
                      <a:pt x="2727" y="1870"/>
                    </a:lnTo>
                    <a:cubicBezTo>
                      <a:pt x="2691" y="2144"/>
                      <a:pt x="2477" y="2382"/>
                      <a:pt x="2191" y="2382"/>
                    </a:cubicBezTo>
                    <a:cubicBezTo>
                      <a:pt x="1905" y="2382"/>
                      <a:pt x="1667" y="2144"/>
                      <a:pt x="1667" y="1870"/>
                    </a:cubicBezTo>
                    <a:lnTo>
                      <a:pt x="1667" y="1525"/>
                    </a:lnTo>
                    <a:cubicBezTo>
                      <a:pt x="1667" y="1334"/>
                      <a:pt x="1834" y="1168"/>
                      <a:pt x="2024" y="1168"/>
                    </a:cubicBezTo>
                    <a:close/>
                    <a:moveTo>
                      <a:pt x="2334" y="2680"/>
                    </a:moveTo>
                    <a:lnTo>
                      <a:pt x="2334" y="2775"/>
                    </a:lnTo>
                    <a:cubicBezTo>
                      <a:pt x="2370" y="2834"/>
                      <a:pt x="2381" y="2894"/>
                      <a:pt x="2417" y="2942"/>
                    </a:cubicBezTo>
                    <a:lnTo>
                      <a:pt x="2191" y="3156"/>
                    </a:lnTo>
                    <a:lnTo>
                      <a:pt x="2155" y="3156"/>
                    </a:lnTo>
                    <a:lnTo>
                      <a:pt x="1941" y="2942"/>
                    </a:lnTo>
                    <a:cubicBezTo>
                      <a:pt x="1965" y="2894"/>
                      <a:pt x="1977" y="2834"/>
                      <a:pt x="1977" y="2775"/>
                    </a:cubicBezTo>
                    <a:lnTo>
                      <a:pt x="1977" y="2680"/>
                    </a:lnTo>
                    <a:cubicBezTo>
                      <a:pt x="2036" y="2703"/>
                      <a:pt x="2096" y="2703"/>
                      <a:pt x="2155" y="2703"/>
                    </a:cubicBezTo>
                    <a:cubicBezTo>
                      <a:pt x="2215" y="2703"/>
                      <a:pt x="2274" y="2703"/>
                      <a:pt x="2334" y="2680"/>
                    </a:cubicBezTo>
                    <a:close/>
                    <a:moveTo>
                      <a:pt x="2203" y="334"/>
                    </a:moveTo>
                    <a:cubicBezTo>
                      <a:pt x="3227" y="334"/>
                      <a:pt x="4072" y="1179"/>
                      <a:pt x="4072" y="2203"/>
                    </a:cubicBezTo>
                    <a:cubicBezTo>
                      <a:pt x="4060" y="2787"/>
                      <a:pt x="3786" y="3311"/>
                      <a:pt x="3370" y="3668"/>
                    </a:cubicBezTo>
                    <a:lnTo>
                      <a:pt x="3370" y="3430"/>
                    </a:lnTo>
                    <a:cubicBezTo>
                      <a:pt x="3370" y="3239"/>
                      <a:pt x="3263" y="3073"/>
                      <a:pt x="3096" y="2977"/>
                    </a:cubicBezTo>
                    <a:lnTo>
                      <a:pt x="2691" y="2787"/>
                    </a:lnTo>
                    <a:lnTo>
                      <a:pt x="2691" y="2775"/>
                    </a:lnTo>
                    <a:lnTo>
                      <a:pt x="2691" y="2537"/>
                    </a:lnTo>
                    <a:cubicBezTo>
                      <a:pt x="2905" y="2382"/>
                      <a:pt x="3036" y="2132"/>
                      <a:pt x="3036" y="1870"/>
                    </a:cubicBezTo>
                    <a:lnTo>
                      <a:pt x="3036" y="1525"/>
                    </a:lnTo>
                    <a:cubicBezTo>
                      <a:pt x="3036" y="1156"/>
                      <a:pt x="2739" y="858"/>
                      <a:pt x="2370" y="858"/>
                    </a:cubicBezTo>
                    <a:lnTo>
                      <a:pt x="2024" y="858"/>
                    </a:lnTo>
                    <a:cubicBezTo>
                      <a:pt x="1655" y="858"/>
                      <a:pt x="1358" y="1156"/>
                      <a:pt x="1358" y="1525"/>
                    </a:cubicBezTo>
                    <a:lnTo>
                      <a:pt x="1358" y="1870"/>
                    </a:lnTo>
                    <a:cubicBezTo>
                      <a:pt x="1358" y="2132"/>
                      <a:pt x="1488" y="2382"/>
                      <a:pt x="1703" y="2537"/>
                    </a:cubicBezTo>
                    <a:lnTo>
                      <a:pt x="1703" y="2775"/>
                    </a:lnTo>
                    <a:lnTo>
                      <a:pt x="1703" y="2787"/>
                    </a:lnTo>
                    <a:lnTo>
                      <a:pt x="1298" y="2977"/>
                    </a:lnTo>
                    <a:cubicBezTo>
                      <a:pt x="1131" y="3073"/>
                      <a:pt x="1024" y="3239"/>
                      <a:pt x="1024" y="3430"/>
                    </a:cubicBezTo>
                    <a:lnTo>
                      <a:pt x="1024" y="3668"/>
                    </a:lnTo>
                    <a:cubicBezTo>
                      <a:pt x="596" y="3323"/>
                      <a:pt x="334" y="2799"/>
                      <a:pt x="334" y="2203"/>
                    </a:cubicBezTo>
                    <a:cubicBezTo>
                      <a:pt x="334" y="1179"/>
                      <a:pt x="1179" y="334"/>
                      <a:pt x="2203" y="334"/>
                    </a:cubicBezTo>
                    <a:close/>
                    <a:moveTo>
                      <a:pt x="2667" y="3120"/>
                    </a:moveTo>
                    <a:lnTo>
                      <a:pt x="2929" y="3251"/>
                    </a:lnTo>
                    <a:cubicBezTo>
                      <a:pt x="2989" y="3275"/>
                      <a:pt x="3036" y="3335"/>
                      <a:pt x="3036" y="3418"/>
                    </a:cubicBezTo>
                    <a:lnTo>
                      <a:pt x="3036" y="3858"/>
                    </a:lnTo>
                    <a:cubicBezTo>
                      <a:pt x="2786" y="3989"/>
                      <a:pt x="2489" y="4073"/>
                      <a:pt x="2179" y="4073"/>
                    </a:cubicBezTo>
                    <a:cubicBezTo>
                      <a:pt x="1858" y="4073"/>
                      <a:pt x="1584" y="3989"/>
                      <a:pt x="1310" y="3858"/>
                    </a:cubicBezTo>
                    <a:lnTo>
                      <a:pt x="1310" y="3418"/>
                    </a:lnTo>
                    <a:cubicBezTo>
                      <a:pt x="1310" y="3335"/>
                      <a:pt x="1358" y="3275"/>
                      <a:pt x="1417" y="3251"/>
                    </a:cubicBezTo>
                    <a:lnTo>
                      <a:pt x="1679" y="3120"/>
                    </a:lnTo>
                    <a:lnTo>
                      <a:pt x="1941" y="3370"/>
                    </a:lnTo>
                    <a:cubicBezTo>
                      <a:pt x="2000" y="3430"/>
                      <a:pt x="2084" y="3454"/>
                      <a:pt x="2179" y="3454"/>
                    </a:cubicBezTo>
                    <a:cubicBezTo>
                      <a:pt x="2262" y="3454"/>
                      <a:pt x="2334" y="3430"/>
                      <a:pt x="2417" y="3370"/>
                    </a:cubicBezTo>
                    <a:lnTo>
                      <a:pt x="2667" y="3120"/>
                    </a:lnTo>
                    <a:close/>
                    <a:moveTo>
                      <a:pt x="2191" y="1"/>
                    </a:moveTo>
                    <a:cubicBezTo>
                      <a:pt x="988" y="1"/>
                      <a:pt x="0" y="989"/>
                      <a:pt x="0" y="2192"/>
                    </a:cubicBezTo>
                    <a:cubicBezTo>
                      <a:pt x="0" y="3394"/>
                      <a:pt x="988" y="4382"/>
                      <a:pt x="2191" y="4382"/>
                    </a:cubicBezTo>
                    <a:cubicBezTo>
                      <a:pt x="3393" y="4382"/>
                      <a:pt x="4382" y="3394"/>
                      <a:pt x="4382" y="2192"/>
                    </a:cubicBezTo>
                    <a:cubicBezTo>
                      <a:pt x="4382" y="989"/>
                      <a:pt x="3393" y="1"/>
                      <a:pt x="21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06" name="Google Shape;11655;p57">
                <a:extLst>
                  <a:ext uri="{FF2B5EF4-FFF2-40B4-BE49-F238E27FC236}">
                    <a16:creationId xmlns:a16="http://schemas.microsoft.com/office/drawing/2014/main" id="{20DC1456-1E7A-4E15-9844-925739C02775}"/>
                  </a:ext>
                </a:extLst>
              </p:cNvPr>
              <p:cNvSpPr/>
              <p:nvPr/>
            </p:nvSpPr>
            <p:spPr>
              <a:xfrm>
                <a:off x="7180009" y="3466271"/>
                <a:ext cx="159201" cy="149685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4703" extrusionOk="0">
                    <a:moveTo>
                      <a:pt x="3163" y="1"/>
                    </a:moveTo>
                    <a:cubicBezTo>
                      <a:pt x="2425" y="1"/>
                      <a:pt x="1690" y="286"/>
                      <a:pt x="1132" y="844"/>
                    </a:cubicBezTo>
                    <a:cubicBezTo>
                      <a:pt x="96" y="1868"/>
                      <a:pt x="1" y="3500"/>
                      <a:pt x="894" y="4643"/>
                    </a:cubicBezTo>
                    <a:cubicBezTo>
                      <a:pt x="918" y="4690"/>
                      <a:pt x="965" y="4702"/>
                      <a:pt x="1013" y="4702"/>
                    </a:cubicBezTo>
                    <a:cubicBezTo>
                      <a:pt x="1037" y="4702"/>
                      <a:pt x="1084" y="4690"/>
                      <a:pt x="1108" y="4666"/>
                    </a:cubicBezTo>
                    <a:cubicBezTo>
                      <a:pt x="1192" y="4607"/>
                      <a:pt x="1192" y="4523"/>
                      <a:pt x="1144" y="4452"/>
                    </a:cubicBezTo>
                    <a:cubicBezTo>
                      <a:pt x="358" y="3440"/>
                      <a:pt x="441" y="1987"/>
                      <a:pt x="1346" y="1083"/>
                    </a:cubicBezTo>
                    <a:cubicBezTo>
                      <a:pt x="1845" y="591"/>
                      <a:pt x="2498" y="338"/>
                      <a:pt x="3153" y="338"/>
                    </a:cubicBezTo>
                    <a:cubicBezTo>
                      <a:pt x="3703" y="338"/>
                      <a:pt x="4254" y="516"/>
                      <a:pt x="4716" y="880"/>
                    </a:cubicBezTo>
                    <a:cubicBezTo>
                      <a:pt x="4744" y="903"/>
                      <a:pt x="4775" y="914"/>
                      <a:pt x="4807" y="914"/>
                    </a:cubicBezTo>
                    <a:cubicBezTo>
                      <a:pt x="4856" y="914"/>
                      <a:pt x="4906" y="888"/>
                      <a:pt x="4942" y="844"/>
                    </a:cubicBezTo>
                    <a:cubicBezTo>
                      <a:pt x="5002" y="773"/>
                      <a:pt x="4978" y="666"/>
                      <a:pt x="4918" y="606"/>
                    </a:cubicBezTo>
                    <a:cubicBezTo>
                      <a:pt x="4398" y="200"/>
                      <a:pt x="3779" y="1"/>
                      <a:pt x="31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07" name="Google Shape;11656;p57">
                <a:extLst>
                  <a:ext uri="{FF2B5EF4-FFF2-40B4-BE49-F238E27FC236}">
                    <a16:creationId xmlns:a16="http://schemas.microsoft.com/office/drawing/2014/main" id="{1A09BDEC-04F0-4CA5-BA92-90AE039C6E25}"/>
                  </a:ext>
                </a:extLst>
              </p:cNvPr>
              <p:cNvSpPr/>
              <p:nvPr/>
            </p:nvSpPr>
            <p:spPr>
              <a:xfrm>
                <a:off x="7222085" y="3499690"/>
                <a:ext cx="158819" cy="148825"/>
              </a:xfrm>
              <a:custGeom>
                <a:avLst/>
                <a:gdLst/>
                <a:ahLst/>
                <a:cxnLst/>
                <a:rect l="l" t="t" r="r" b="b"/>
                <a:pathLst>
                  <a:path w="4990" h="4676" extrusionOk="0">
                    <a:moveTo>
                      <a:pt x="3983" y="0"/>
                    </a:moveTo>
                    <a:cubicBezTo>
                      <a:pt x="3948" y="0"/>
                      <a:pt x="3913" y="12"/>
                      <a:pt x="3882" y="33"/>
                    </a:cubicBezTo>
                    <a:cubicBezTo>
                      <a:pt x="3810" y="92"/>
                      <a:pt x="3810" y="187"/>
                      <a:pt x="3858" y="259"/>
                    </a:cubicBezTo>
                    <a:cubicBezTo>
                      <a:pt x="4644" y="1271"/>
                      <a:pt x="4549" y="2711"/>
                      <a:pt x="3644" y="3616"/>
                    </a:cubicBezTo>
                    <a:cubicBezTo>
                      <a:pt x="3152" y="4115"/>
                      <a:pt x="2502" y="4367"/>
                      <a:pt x="1848" y="4367"/>
                    </a:cubicBezTo>
                    <a:cubicBezTo>
                      <a:pt x="1299" y="4367"/>
                      <a:pt x="748" y="4189"/>
                      <a:pt x="286" y="3831"/>
                    </a:cubicBezTo>
                    <a:cubicBezTo>
                      <a:pt x="250" y="3805"/>
                      <a:pt x="214" y="3793"/>
                      <a:pt x="180" y="3793"/>
                    </a:cubicBezTo>
                    <a:cubicBezTo>
                      <a:pt x="135" y="3793"/>
                      <a:pt x="94" y="3814"/>
                      <a:pt x="60" y="3854"/>
                    </a:cubicBezTo>
                    <a:cubicBezTo>
                      <a:pt x="0" y="3938"/>
                      <a:pt x="12" y="4021"/>
                      <a:pt x="84" y="4081"/>
                    </a:cubicBezTo>
                    <a:cubicBezTo>
                      <a:pt x="608" y="4486"/>
                      <a:pt x="1239" y="4676"/>
                      <a:pt x="1846" y="4676"/>
                    </a:cubicBezTo>
                    <a:cubicBezTo>
                      <a:pt x="2584" y="4676"/>
                      <a:pt x="3322" y="4390"/>
                      <a:pt x="3882" y="3843"/>
                    </a:cubicBezTo>
                    <a:cubicBezTo>
                      <a:pt x="4894" y="2831"/>
                      <a:pt x="4989" y="1211"/>
                      <a:pt x="4108" y="68"/>
                    </a:cubicBezTo>
                    <a:cubicBezTo>
                      <a:pt x="4074" y="21"/>
                      <a:pt x="4029" y="0"/>
                      <a:pt x="39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64" name="Google Shape;11713;p57">
              <a:extLst>
                <a:ext uri="{FF2B5EF4-FFF2-40B4-BE49-F238E27FC236}">
                  <a16:creationId xmlns:a16="http://schemas.microsoft.com/office/drawing/2014/main" id="{B176F114-0D34-4D5B-AD4E-68B78F23D2BD}"/>
                </a:ext>
              </a:extLst>
            </p:cNvPr>
            <p:cNvGrpSpPr/>
            <p:nvPr/>
          </p:nvGrpSpPr>
          <p:grpSpPr>
            <a:xfrm>
              <a:off x="9640996" y="5716062"/>
              <a:ext cx="331005" cy="482589"/>
              <a:chOff x="7127716" y="4279432"/>
              <a:chExt cx="248254" cy="361942"/>
            </a:xfrm>
            <a:solidFill>
              <a:schemeClr val="tx1"/>
            </a:solidFill>
          </p:grpSpPr>
          <p:sp>
            <p:nvSpPr>
              <p:cNvPr id="1265" name="Google Shape;11714;p57">
                <a:extLst>
                  <a:ext uri="{FF2B5EF4-FFF2-40B4-BE49-F238E27FC236}">
                    <a16:creationId xmlns:a16="http://schemas.microsoft.com/office/drawing/2014/main" id="{2A41E435-2D58-4B26-8E13-B4A7DCE2CF02}"/>
                  </a:ext>
                </a:extLst>
              </p:cNvPr>
              <p:cNvSpPr/>
              <p:nvPr/>
            </p:nvSpPr>
            <p:spPr>
              <a:xfrm>
                <a:off x="7167500" y="4279432"/>
                <a:ext cx="169068" cy="226644"/>
              </a:xfrm>
              <a:custGeom>
                <a:avLst/>
                <a:gdLst/>
                <a:ahLst/>
                <a:cxnLst/>
                <a:rect l="l" t="t" r="r" b="b"/>
                <a:pathLst>
                  <a:path w="5312" h="7121" extrusionOk="0">
                    <a:moveTo>
                      <a:pt x="4085" y="310"/>
                    </a:moveTo>
                    <a:lnTo>
                      <a:pt x="4085" y="1715"/>
                    </a:lnTo>
                    <a:cubicBezTo>
                      <a:pt x="4085" y="1834"/>
                      <a:pt x="4049" y="1930"/>
                      <a:pt x="4001" y="2037"/>
                    </a:cubicBezTo>
                    <a:lnTo>
                      <a:pt x="3918" y="2204"/>
                    </a:lnTo>
                    <a:cubicBezTo>
                      <a:pt x="3906" y="2239"/>
                      <a:pt x="3906" y="2251"/>
                      <a:pt x="3906" y="2275"/>
                    </a:cubicBezTo>
                    <a:lnTo>
                      <a:pt x="3906" y="2632"/>
                    </a:lnTo>
                    <a:cubicBezTo>
                      <a:pt x="3906" y="2989"/>
                      <a:pt x="3763" y="3311"/>
                      <a:pt x="3501" y="3561"/>
                    </a:cubicBezTo>
                    <a:cubicBezTo>
                      <a:pt x="3283" y="3801"/>
                      <a:pt x="2975" y="3921"/>
                      <a:pt x="2650" y="3921"/>
                    </a:cubicBezTo>
                    <a:cubicBezTo>
                      <a:pt x="2620" y="3921"/>
                      <a:pt x="2591" y="3920"/>
                      <a:pt x="2561" y="3918"/>
                    </a:cubicBezTo>
                    <a:cubicBezTo>
                      <a:pt x="1906" y="3870"/>
                      <a:pt x="1382" y="3311"/>
                      <a:pt x="1382" y="2608"/>
                    </a:cubicBezTo>
                    <a:lnTo>
                      <a:pt x="1382" y="2299"/>
                    </a:lnTo>
                    <a:cubicBezTo>
                      <a:pt x="1382" y="2263"/>
                      <a:pt x="1382" y="2251"/>
                      <a:pt x="1370" y="2215"/>
                    </a:cubicBezTo>
                    <a:lnTo>
                      <a:pt x="1287" y="2061"/>
                    </a:lnTo>
                    <a:cubicBezTo>
                      <a:pt x="1239" y="1953"/>
                      <a:pt x="1204" y="1846"/>
                      <a:pt x="1204" y="1727"/>
                    </a:cubicBezTo>
                    <a:lnTo>
                      <a:pt x="1204" y="1227"/>
                    </a:lnTo>
                    <a:cubicBezTo>
                      <a:pt x="1204" y="727"/>
                      <a:pt x="1608" y="310"/>
                      <a:pt x="2120" y="310"/>
                    </a:cubicBezTo>
                    <a:close/>
                    <a:moveTo>
                      <a:pt x="3204" y="4168"/>
                    </a:moveTo>
                    <a:lnTo>
                      <a:pt x="3204" y="4359"/>
                    </a:lnTo>
                    <a:cubicBezTo>
                      <a:pt x="3204" y="4418"/>
                      <a:pt x="3216" y="4466"/>
                      <a:pt x="3228" y="4525"/>
                    </a:cubicBezTo>
                    <a:lnTo>
                      <a:pt x="2656" y="4942"/>
                    </a:lnTo>
                    <a:lnTo>
                      <a:pt x="2073" y="4525"/>
                    </a:lnTo>
                    <a:cubicBezTo>
                      <a:pt x="2085" y="4478"/>
                      <a:pt x="2096" y="4418"/>
                      <a:pt x="2096" y="4359"/>
                    </a:cubicBezTo>
                    <a:lnTo>
                      <a:pt x="2096" y="4168"/>
                    </a:lnTo>
                    <a:cubicBezTo>
                      <a:pt x="2239" y="4216"/>
                      <a:pt x="2382" y="4263"/>
                      <a:pt x="2549" y="4263"/>
                    </a:cubicBezTo>
                    <a:lnTo>
                      <a:pt x="2656" y="4263"/>
                    </a:lnTo>
                    <a:cubicBezTo>
                      <a:pt x="2847" y="4263"/>
                      <a:pt x="3025" y="4228"/>
                      <a:pt x="3204" y="4168"/>
                    </a:cubicBezTo>
                    <a:close/>
                    <a:moveTo>
                      <a:pt x="2132" y="1"/>
                    </a:moveTo>
                    <a:cubicBezTo>
                      <a:pt x="1442" y="1"/>
                      <a:pt x="894" y="549"/>
                      <a:pt x="894" y="1239"/>
                    </a:cubicBezTo>
                    <a:lnTo>
                      <a:pt x="894" y="1739"/>
                    </a:lnTo>
                    <a:cubicBezTo>
                      <a:pt x="894" y="1906"/>
                      <a:pt x="942" y="2073"/>
                      <a:pt x="1001" y="2215"/>
                    </a:cubicBezTo>
                    <a:lnTo>
                      <a:pt x="1061" y="2346"/>
                    </a:lnTo>
                    <a:lnTo>
                      <a:pt x="1061" y="2620"/>
                    </a:lnTo>
                    <a:cubicBezTo>
                      <a:pt x="1061" y="3180"/>
                      <a:pt x="1346" y="3692"/>
                      <a:pt x="1775" y="3989"/>
                    </a:cubicBezTo>
                    <a:lnTo>
                      <a:pt x="1775" y="4359"/>
                    </a:lnTo>
                    <a:cubicBezTo>
                      <a:pt x="1775" y="4454"/>
                      <a:pt x="1715" y="4525"/>
                      <a:pt x="1644" y="4537"/>
                    </a:cubicBezTo>
                    <a:lnTo>
                      <a:pt x="632" y="4859"/>
                    </a:lnTo>
                    <a:cubicBezTo>
                      <a:pt x="251" y="4966"/>
                      <a:pt x="1" y="5299"/>
                      <a:pt x="1" y="5704"/>
                    </a:cubicBezTo>
                    <a:lnTo>
                      <a:pt x="1" y="6954"/>
                    </a:lnTo>
                    <a:cubicBezTo>
                      <a:pt x="1" y="7037"/>
                      <a:pt x="72" y="7121"/>
                      <a:pt x="168" y="7121"/>
                    </a:cubicBezTo>
                    <a:cubicBezTo>
                      <a:pt x="251" y="7121"/>
                      <a:pt x="334" y="7037"/>
                      <a:pt x="334" y="6954"/>
                    </a:cubicBezTo>
                    <a:lnTo>
                      <a:pt x="334" y="5704"/>
                    </a:lnTo>
                    <a:cubicBezTo>
                      <a:pt x="334" y="5466"/>
                      <a:pt x="477" y="5252"/>
                      <a:pt x="715" y="5180"/>
                    </a:cubicBezTo>
                    <a:lnTo>
                      <a:pt x="1727" y="4871"/>
                    </a:lnTo>
                    <a:cubicBezTo>
                      <a:pt x="1787" y="4859"/>
                      <a:pt x="1835" y="4823"/>
                      <a:pt x="1882" y="4799"/>
                    </a:cubicBezTo>
                    <a:lnTo>
                      <a:pt x="2442" y="5204"/>
                    </a:lnTo>
                    <a:cubicBezTo>
                      <a:pt x="2501" y="5252"/>
                      <a:pt x="2573" y="5287"/>
                      <a:pt x="2656" y="5287"/>
                    </a:cubicBezTo>
                    <a:cubicBezTo>
                      <a:pt x="2728" y="5287"/>
                      <a:pt x="2799" y="5252"/>
                      <a:pt x="2858" y="5204"/>
                    </a:cubicBezTo>
                    <a:lnTo>
                      <a:pt x="3430" y="4799"/>
                    </a:lnTo>
                    <a:cubicBezTo>
                      <a:pt x="3466" y="4823"/>
                      <a:pt x="3513" y="4859"/>
                      <a:pt x="3573" y="4871"/>
                    </a:cubicBezTo>
                    <a:lnTo>
                      <a:pt x="4585" y="5180"/>
                    </a:lnTo>
                    <a:cubicBezTo>
                      <a:pt x="4823" y="5252"/>
                      <a:pt x="4978" y="5466"/>
                      <a:pt x="4978" y="5704"/>
                    </a:cubicBezTo>
                    <a:lnTo>
                      <a:pt x="4978" y="6954"/>
                    </a:lnTo>
                    <a:cubicBezTo>
                      <a:pt x="4978" y="7037"/>
                      <a:pt x="5049" y="7121"/>
                      <a:pt x="5133" y="7121"/>
                    </a:cubicBezTo>
                    <a:cubicBezTo>
                      <a:pt x="5228" y="7121"/>
                      <a:pt x="5299" y="7037"/>
                      <a:pt x="5299" y="6954"/>
                    </a:cubicBezTo>
                    <a:lnTo>
                      <a:pt x="5299" y="5704"/>
                    </a:lnTo>
                    <a:cubicBezTo>
                      <a:pt x="5311" y="5299"/>
                      <a:pt x="5061" y="4954"/>
                      <a:pt x="4692" y="4835"/>
                    </a:cubicBezTo>
                    <a:lnTo>
                      <a:pt x="3680" y="4525"/>
                    </a:lnTo>
                    <a:cubicBezTo>
                      <a:pt x="3609" y="4501"/>
                      <a:pt x="3549" y="4418"/>
                      <a:pt x="3549" y="4347"/>
                    </a:cubicBezTo>
                    <a:lnTo>
                      <a:pt x="3549" y="3978"/>
                    </a:lnTo>
                    <a:cubicBezTo>
                      <a:pt x="3620" y="3930"/>
                      <a:pt x="3692" y="3870"/>
                      <a:pt x="3751" y="3811"/>
                    </a:cubicBezTo>
                    <a:cubicBezTo>
                      <a:pt x="4061" y="3513"/>
                      <a:pt x="4263" y="3085"/>
                      <a:pt x="4263" y="2656"/>
                    </a:cubicBezTo>
                    <a:lnTo>
                      <a:pt x="4263" y="2334"/>
                    </a:lnTo>
                    <a:lnTo>
                      <a:pt x="4323" y="2204"/>
                    </a:lnTo>
                    <a:cubicBezTo>
                      <a:pt x="4394" y="2061"/>
                      <a:pt x="4418" y="1894"/>
                      <a:pt x="4418" y="1727"/>
                    </a:cubicBezTo>
                    <a:lnTo>
                      <a:pt x="4418" y="168"/>
                    </a:lnTo>
                    <a:cubicBezTo>
                      <a:pt x="4418" y="72"/>
                      <a:pt x="4347" y="1"/>
                      <a:pt x="42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66" name="Google Shape;11715;p57">
                <a:extLst>
                  <a:ext uri="{FF2B5EF4-FFF2-40B4-BE49-F238E27FC236}">
                    <a16:creationId xmlns:a16="http://schemas.microsoft.com/office/drawing/2014/main" id="{2FA2CEA1-E6E2-4EC1-887E-EE89CCD88A20}"/>
                  </a:ext>
                </a:extLst>
              </p:cNvPr>
              <p:cNvSpPr/>
              <p:nvPr/>
            </p:nvSpPr>
            <p:spPr>
              <a:xfrm>
                <a:off x="7246719" y="4455279"/>
                <a:ext cx="10248" cy="5003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57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lnTo>
                      <a:pt x="0" y="1417"/>
                    </a:lnTo>
                    <a:cubicBezTo>
                      <a:pt x="0" y="1501"/>
                      <a:pt x="72" y="1572"/>
                      <a:pt x="167" y="1572"/>
                    </a:cubicBezTo>
                    <a:cubicBezTo>
                      <a:pt x="250" y="1572"/>
                      <a:pt x="322" y="1501"/>
                      <a:pt x="322" y="1417"/>
                    </a:cubicBezTo>
                    <a:lnTo>
                      <a:pt x="322" y="167"/>
                    </a:lnTo>
                    <a:cubicBezTo>
                      <a:pt x="322" y="72"/>
                      <a:pt x="250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67" name="Google Shape;11716;p57">
                <a:extLst>
                  <a:ext uri="{FF2B5EF4-FFF2-40B4-BE49-F238E27FC236}">
                    <a16:creationId xmlns:a16="http://schemas.microsoft.com/office/drawing/2014/main" id="{CFF19BC5-8807-4306-A773-5AF141167877}"/>
                  </a:ext>
                </a:extLst>
              </p:cNvPr>
              <p:cNvSpPr/>
              <p:nvPr/>
            </p:nvSpPr>
            <p:spPr>
              <a:xfrm>
                <a:off x="7195572" y="4466642"/>
                <a:ext cx="11012" cy="3867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1215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67"/>
                    </a:cubicBezTo>
                    <a:lnTo>
                      <a:pt x="0" y="1060"/>
                    </a:lnTo>
                    <a:cubicBezTo>
                      <a:pt x="0" y="1144"/>
                      <a:pt x="71" y="1215"/>
                      <a:pt x="167" y="1215"/>
                    </a:cubicBezTo>
                    <a:cubicBezTo>
                      <a:pt x="250" y="1215"/>
                      <a:pt x="322" y="1144"/>
                      <a:pt x="322" y="1060"/>
                    </a:cubicBezTo>
                    <a:lnTo>
                      <a:pt x="322" y="167"/>
                    </a:lnTo>
                    <a:cubicBezTo>
                      <a:pt x="345" y="72"/>
                      <a:pt x="262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68" name="Google Shape;11717;p57">
                <a:extLst>
                  <a:ext uri="{FF2B5EF4-FFF2-40B4-BE49-F238E27FC236}">
                    <a16:creationId xmlns:a16="http://schemas.microsoft.com/office/drawing/2014/main" id="{A91F7400-CE60-420D-B094-350E39DE60F7}"/>
                  </a:ext>
                </a:extLst>
              </p:cNvPr>
              <p:cNvSpPr/>
              <p:nvPr/>
            </p:nvSpPr>
            <p:spPr>
              <a:xfrm>
                <a:off x="7297866" y="4466642"/>
                <a:ext cx="10280" cy="3867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215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7"/>
                    </a:cubicBezTo>
                    <a:lnTo>
                      <a:pt x="1" y="1060"/>
                    </a:lnTo>
                    <a:cubicBezTo>
                      <a:pt x="1" y="1144"/>
                      <a:pt x="72" y="1215"/>
                      <a:pt x="167" y="1215"/>
                    </a:cubicBezTo>
                    <a:cubicBezTo>
                      <a:pt x="251" y="1215"/>
                      <a:pt x="322" y="1144"/>
                      <a:pt x="322" y="1060"/>
                    </a:cubicBezTo>
                    <a:lnTo>
                      <a:pt x="322" y="167"/>
                    </a:lnTo>
                    <a:cubicBezTo>
                      <a:pt x="322" y="72"/>
                      <a:pt x="251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69" name="Google Shape;11718;p57">
                <a:extLst>
                  <a:ext uri="{FF2B5EF4-FFF2-40B4-BE49-F238E27FC236}">
                    <a16:creationId xmlns:a16="http://schemas.microsoft.com/office/drawing/2014/main" id="{5CDF9F42-0666-4662-9415-BB9239D94BA6}"/>
                  </a:ext>
                </a:extLst>
              </p:cNvPr>
              <p:cNvSpPr/>
              <p:nvPr/>
            </p:nvSpPr>
            <p:spPr>
              <a:xfrm>
                <a:off x="7235357" y="4608369"/>
                <a:ext cx="33005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037" extrusionOk="0">
                    <a:moveTo>
                      <a:pt x="524" y="322"/>
                    </a:moveTo>
                    <a:cubicBezTo>
                      <a:pt x="619" y="322"/>
                      <a:pt x="715" y="417"/>
                      <a:pt x="715" y="512"/>
                    </a:cubicBezTo>
                    <a:cubicBezTo>
                      <a:pt x="715" y="620"/>
                      <a:pt x="619" y="715"/>
                      <a:pt x="524" y="715"/>
                    </a:cubicBezTo>
                    <a:cubicBezTo>
                      <a:pt x="417" y="715"/>
                      <a:pt x="322" y="620"/>
                      <a:pt x="322" y="512"/>
                    </a:cubicBezTo>
                    <a:cubicBezTo>
                      <a:pt x="322" y="417"/>
                      <a:pt x="417" y="322"/>
                      <a:pt x="524" y="322"/>
                    </a:cubicBezTo>
                    <a:close/>
                    <a:moveTo>
                      <a:pt x="524" y="0"/>
                    </a:moveTo>
                    <a:cubicBezTo>
                      <a:pt x="238" y="0"/>
                      <a:pt x="0" y="239"/>
                      <a:pt x="0" y="512"/>
                    </a:cubicBezTo>
                    <a:cubicBezTo>
                      <a:pt x="0" y="798"/>
                      <a:pt x="238" y="1036"/>
                      <a:pt x="524" y="1036"/>
                    </a:cubicBezTo>
                    <a:cubicBezTo>
                      <a:pt x="798" y="1036"/>
                      <a:pt x="1036" y="798"/>
                      <a:pt x="1036" y="512"/>
                    </a:cubicBezTo>
                    <a:cubicBezTo>
                      <a:pt x="1036" y="239"/>
                      <a:pt x="798" y="0"/>
                      <a:pt x="5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0" name="Google Shape;11719;p57">
                <a:extLst>
                  <a:ext uri="{FF2B5EF4-FFF2-40B4-BE49-F238E27FC236}">
                    <a16:creationId xmlns:a16="http://schemas.microsoft.com/office/drawing/2014/main" id="{13A78EA2-7E5F-476A-8467-98828087A5D4}"/>
                  </a:ext>
                </a:extLst>
              </p:cNvPr>
              <p:cNvSpPr/>
              <p:nvPr/>
            </p:nvSpPr>
            <p:spPr>
              <a:xfrm>
                <a:off x="7127716" y="4608369"/>
                <a:ext cx="33387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5" y="322"/>
                    </a:moveTo>
                    <a:cubicBezTo>
                      <a:pt x="632" y="322"/>
                      <a:pt x="715" y="417"/>
                      <a:pt x="715" y="512"/>
                    </a:cubicBezTo>
                    <a:cubicBezTo>
                      <a:pt x="715" y="620"/>
                      <a:pt x="632" y="715"/>
                      <a:pt x="525" y="715"/>
                    </a:cubicBezTo>
                    <a:cubicBezTo>
                      <a:pt x="418" y="715"/>
                      <a:pt x="334" y="620"/>
                      <a:pt x="334" y="512"/>
                    </a:cubicBezTo>
                    <a:cubicBezTo>
                      <a:pt x="334" y="417"/>
                      <a:pt x="418" y="322"/>
                      <a:pt x="525" y="322"/>
                    </a:cubicBezTo>
                    <a:close/>
                    <a:moveTo>
                      <a:pt x="525" y="0"/>
                    </a:moveTo>
                    <a:cubicBezTo>
                      <a:pt x="239" y="0"/>
                      <a:pt x="1" y="239"/>
                      <a:pt x="1" y="512"/>
                    </a:cubicBezTo>
                    <a:cubicBezTo>
                      <a:pt x="1" y="798"/>
                      <a:pt x="239" y="1036"/>
                      <a:pt x="525" y="1036"/>
                    </a:cubicBezTo>
                    <a:cubicBezTo>
                      <a:pt x="810" y="1036"/>
                      <a:pt x="1049" y="798"/>
                      <a:pt x="1049" y="512"/>
                    </a:cubicBezTo>
                    <a:cubicBezTo>
                      <a:pt x="1049" y="239"/>
                      <a:pt x="810" y="0"/>
                      <a:pt x="5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1" name="Google Shape;11720;p57">
                <a:extLst>
                  <a:ext uri="{FF2B5EF4-FFF2-40B4-BE49-F238E27FC236}">
                    <a16:creationId xmlns:a16="http://schemas.microsoft.com/office/drawing/2014/main" id="{80656D1A-27B8-4AFD-B9D4-696B356600ED}"/>
                  </a:ext>
                </a:extLst>
              </p:cNvPr>
              <p:cNvSpPr/>
              <p:nvPr/>
            </p:nvSpPr>
            <p:spPr>
              <a:xfrm>
                <a:off x="7342965" y="4608369"/>
                <a:ext cx="33005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037" extrusionOk="0">
                    <a:moveTo>
                      <a:pt x="513" y="322"/>
                    </a:moveTo>
                    <a:cubicBezTo>
                      <a:pt x="620" y="322"/>
                      <a:pt x="715" y="417"/>
                      <a:pt x="715" y="512"/>
                    </a:cubicBezTo>
                    <a:cubicBezTo>
                      <a:pt x="715" y="620"/>
                      <a:pt x="620" y="715"/>
                      <a:pt x="513" y="715"/>
                    </a:cubicBezTo>
                    <a:cubicBezTo>
                      <a:pt x="417" y="715"/>
                      <a:pt x="322" y="620"/>
                      <a:pt x="322" y="512"/>
                    </a:cubicBezTo>
                    <a:cubicBezTo>
                      <a:pt x="322" y="417"/>
                      <a:pt x="417" y="322"/>
                      <a:pt x="513" y="322"/>
                    </a:cubicBezTo>
                    <a:close/>
                    <a:moveTo>
                      <a:pt x="513" y="0"/>
                    </a:moveTo>
                    <a:cubicBezTo>
                      <a:pt x="227" y="0"/>
                      <a:pt x="1" y="239"/>
                      <a:pt x="1" y="512"/>
                    </a:cubicBezTo>
                    <a:cubicBezTo>
                      <a:pt x="1" y="798"/>
                      <a:pt x="227" y="1036"/>
                      <a:pt x="513" y="1036"/>
                    </a:cubicBezTo>
                    <a:cubicBezTo>
                      <a:pt x="798" y="1036"/>
                      <a:pt x="1036" y="798"/>
                      <a:pt x="1036" y="512"/>
                    </a:cubicBezTo>
                    <a:cubicBezTo>
                      <a:pt x="1036" y="239"/>
                      <a:pt x="810" y="0"/>
                      <a:pt x="51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2" name="Google Shape;11721;p57">
                <a:extLst>
                  <a:ext uri="{FF2B5EF4-FFF2-40B4-BE49-F238E27FC236}">
                    <a16:creationId xmlns:a16="http://schemas.microsoft.com/office/drawing/2014/main" id="{60E6AC68-DB87-4745-98B5-BCAF0BBAAED2}"/>
                  </a:ext>
                </a:extLst>
              </p:cNvPr>
              <p:cNvSpPr/>
              <p:nvPr/>
            </p:nvSpPr>
            <p:spPr>
              <a:xfrm>
                <a:off x="7159194" y="4517788"/>
                <a:ext cx="186064" cy="84916"/>
              </a:xfrm>
              <a:custGeom>
                <a:avLst/>
                <a:gdLst/>
                <a:ahLst/>
                <a:cxnLst/>
                <a:rect l="l" t="t" r="r" b="b"/>
                <a:pathLst>
                  <a:path w="5846" h="2668" extrusionOk="0">
                    <a:moveTo>
                      <a:pt x="2929" y="1"/>
                    </a:moveTo>
                    <a:cubicBezTo>
                      <a:pt x="2834" y="1"/>
                      <a:pt x="2762" y="72"/>
                      <a:pt x="2762" y="168"/>
                    </a:cubicBezTo>
                    <a:lnTo>
                      <a:pt x="2762" y="715"/>
                    </a:lnTo>
                    <a:lnTo>
                      <a:pt x="1607" y="715"/>
                    </a:lnTo>
                    <a:cubicBezTo>
                      <a:pt x="1381" y="715"/>
                      <a:pt x="1167" y="822"/>
                      <a:pt x="1036" y="1013"/>
                    </a:cubicBezTo>
                    <a:lnTo>
                      <a:pt x="60" y="2394"/>
                    </a:lnTo>
                    <a:cubicBezTo>
                      <a:pt x="0" y="2465"/>
                      <a:pt x="24" y="2573"/>
                      <a:pt x="95" y="2632"/>
                    </a:cubicBezTo>
                    <a:cubicBezTo>
                      <a:pt x="127" y="2655"/>
                      <a:pt x="160" y="2665"/>
                      <a:pt x="192" y="2665"/>
                    </a:cubicBezTo>
                    <a:cubicBezTo>
                      <a:pt x="245" y="2665"/>
                      <a:pt x="296" y="2636"/>
                      <a:pt x="333" y="2585"/>
                    </a:cubicBezTo>
                    <a:lnTo>
                      <a:pt x="1322" y="1203"/>
                    </a:lnTo>
                    <a:cubicBezTo>
                      <a:pt x="1393" y="1120"/>
                      <a:pt x="1500" y="1061"/>
                      <a:pt x="1619" y="1061"/>
                    </a:cubicBezTo>
                    <a:lnTo>
                      <a:pt x="2774" y="1061"/>
                    </a:lnTo>
                    <a:lnTo>
                      <a:pt x="2774" y="2311"/>
                    </a:lnTo>
                    <a:cubicBezTo>
                      <a:pt x="2774" y="2394"/>
                      <a:pt x="2858" y="2465"/>
                      <a:pt x="2941" y="2465"/>
                    </a:cubicBezTo>
                    <a:cubicBezTo>
                      <a:pt x="3036" y="2465"/>
                      <a:pt x="3108" y="2394"/>
                      <a:pt x="3108" y="2311"/>
                    </a:cubicBezTo>
                    <a:lnTo>
                      <a:pt x="3108" y="1061"/>
                    </a:lnTo>
                    <a:lnTo>
                      <a:pt x="4262" y="1061"/>
                    </a:lnTo>
                    <a:cubicBezTo>
                      <a:pt x="4382" y="1061"/>
                      <a:pt x="4489" y="1120"/>
                      <a:pt x="4560" y="1203"/>
                    </a:cubicBezTo>
                    <a:lnTo>
                      <a:pt x="5548" y="2585"/>
                    </a:lnTo>
                    <a:cubicBezTo>
                      <a:pt x="5572" y="2632"/>
                      <a:pt x="5632" y="2668"/>
                      <a:pt x="5679" y="2668"/>
                    </a:cubicBezTo>
                    <a:cubicBezTo>
                      <a:pt x="5715" y="2668"/>
                      <a:pt x="5751" y="2644"/>
                      <a:pt x="5775" y="2632"/>
                    </a:cubicBezTo>
                    <a:cubicBezTo>
                      <a:pt x="5834" y="2561"/>
                      <a:pt x="5846" y="2454"/>
                      <a:pt x="5798" y="2382"/>
                    </a:cubicBezTo>
                    <a:lnTo>
                      <a:pt x="4822" y="1001"/>
                    </a:lnTo>
                    <a:cubicBezTo>
                      <a:pt x="4679" y="822"/>
                      <a:pt x="4477" y="703"/>
                      <a:pt x="4251" y="703"/>
                    </a:cubicBezTo>
                    <a:lnTo>
                      <a:pt x="3096" y="703"/>
                    </a:lnTo>
                    <a:lnTo>
                      <a:pt x="3096" y="168"/>
                    </a:lnTo>
                    <a:cubicBezTo>
                      <a:pt x="3096" y="72"/>
                      <a:pt x="3012" y="1"/>
                      <a:pt x="292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73" name="Google Shape;11722;p57">
                <a:extLst>
                  <a:ext uri="{FF2B5EF4-FFF2-40B4-BE49-F238E27FC236}">
                    <a16:creationId xmlns:a16="http://schemas.microsoft.com/office/drawing/2014/main" id="{35CBF397-367D-4743-8379-16E6FE00D250}"/>
                  </a:ext>
                </a:extLst>
              </p:cNvPr>
              <p:cNvSpPr/>
              <p:nvPr/>
            </p:nvSpPr>
            <p:spPr>
              <a:xfrm>
                <a:off x="7217915" y="4321126"/>
                <a:ext cx="68238" cy="25812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811" extrusionOk="0">
                    <a:moveTo>
                      <a:pt x="933" y="1"/>
                    </a:moveTo>
                    <a:cubicBezTo>
                      <a:pt x="491" y="1"/>
                      <a:pt x="139" y="113"/>
                      <a:pt x="120" y="120"/>
                    </a:cubicBezTo>
                    <a:cubicBezTo>
                      <a:pt x="36" y="155"/>
                      <a:pt x="1" y="215"/>
                      <a:pt x="1" y="286"/>
                    </a:cubicBezTo>
                    <a:lnTo>
                      <a:pt x="1" y="643"/>
                    </a:lnTo>
                    <a:cubicBezTo>
                      <a:pt x="1" y="727"/>
                      <a:pt x="72" y="810"/>
                      <a:pt x="155" y="810"/>
                    </a:cubicBezTo>
                    <a:cubicBezTo>
                      <a:pt x="251" y="810"/>
                      <a:pt x="322" y="727"/>
                      <a:pt x="322" y="643"/>
                    </a:cubicBezTo>
                    <a:lnTo>
                      <a:pt x="322" y="417"/>
                    </a:lnTo>
                    <a:cubicBezTo>
                      <a:pt x="455" y="384"/>
                      <a:pt x="683" y="341"/>
                      <a:pt x="940" y="341"/>
                    </a:cubicBezTo>
                    <a:cubicBezTo>
                      <a:pt x="1236" y="341"/>
                      <a:pt x="1572" y="398"/>
                      <a:pt x="1846" y="596"/>
                    </a:cubicBezTo>
                    <a:cubicBezTo>
                      <a:pt x="1877" y="622"/>
                      <a:pt x="1914" y="634"/>
                      <a:pt x="1951" y="634"/>
                    </a:cubicBezTo>
                    <a:cubicBezTo>
                      <a:pt x="1999" y="634"/>
                      <a:pt x="2045" y="613"/>
                      <a:pt x="2072" y="572"/>
                    </a:cubicBezTo>
                    <a:cubicBezTo>
                      <a:pt x="2144" y="489"/>
                      <a:pt x="2120" y="393"/>
                      <a:pt x="2048" y="334"/>
                    </a:cubicBezTo>
                    <a:cubicBezTo>
                      <a:pt x="1703" y="74"/>
                      <a:pt x="1289" y="1"/>
                      <a:pt x="9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1396" name="Google Shape;11845;p57">
              <a:extLst>
                <a:ext uri="{FF2B5EF4-FFF2-40B4-BE49-F238E27FC236}">
                  <a16:creationId xmlns:a16="http://schemas.microsoft.com/office/drawing/2014/main" id="{2D01A9EF-35A5-4D63-B7E2-08FE1CA73740}"/>
                </a:ext>
              </a:extLst>
            </p:cNvPr>
            <p:cNvSpPr/>
            <p:nvPr/>
          </p:nvSpPr>
          <p:spPr>
            <a:xfrm>
              <a:off x="9572800" y="4992042"/>
              <a:ext cx="467397" cy="467397"/>
            </a:xfrm>
            <a:custGeom>
              <a:avLst/>
              <a:gdLst/>
              <a:ahLst/>
              <a:cxnLst/>
              <a:rect l="l" t="t" r="r" b="b"/>
              <a:pathLst>
                <a:path w="11014" h="11014" extrusionOk="0">
                  <a:moveTo>
                    <a:pt x="3739" y="358"/>
                  </a:moveTo>
                  <a:cubicBezTo>
                    <a:pt x="4048" y="358"/>
                    <a:pt x="4298" y="608"/>
                    <a:pt x="4298" y="917"/>
                  </a:cubicBezTo>
                  <a:cubicBezTo>
                    <a:pt x="4298" y="1131"/>
                    <a:pt x="4203" y="1310"/>
                    <a:pt x="4024" y="1405"/>
                  </a:cubicBezTo>
                  <a:cubicBezTo>
                    <a:pt x="3953" y="1441"/>
                    <a:pt x="3929" y="1501"/>
                    <a:pt x="3929" y="1560"/>
                  </a:cubicBezTo>
                  <a:lnTo>
                    <a:pt x="3929" y="1965"/>
                  </a:lnTo>
                  <a:cubicBezTo>
                    <a:pt x="3929" y="2048"/>
                    <a:pt x="4001" y="2143"/>
                    <a:pt x="4108" y="2143"/>
                  </a:cubicBezTo>
                  <a:lnTo>
                    <a:pt x="5334" y="2143"/>
                  </a:lnTo>
                  <a:lnTo>
                    <a:pt x="5334" y="3358"/>
                  </a:lnTo>
                  <a:cubicBezTo>
                    <a:pt x="5334" y="3453"/>
                    <a:pt x="5406" y="3536"/>
                    <a:pt x="5513" y="3536"/>
                  </a:cubicBezTo>
                  <a:lnTo>
                    <a:pt x="5906" y="3536"/>
                  </a:lnTo>
                  <a:cubicBezTo>
                    <a:pt x="5965" y="3536"/>
                    <a:pt x="6025" y="3513"/>
                    <a:pt x="6060" y="3453"/>
                  </a:cubicBezTo>
                  <a:cubicBezTo>
                    <a:pt x="6168" y="3275"/>
                    <a:pt x="6358" y="3167"/>
                    <a:pt x="6549" y="3167"/>
                  </a:cubicBezTo>
                  <a:cubicBezTo>
                    <a:pt x="6858" y="3167"/>
                    <a:pt x="7120" y="3417"/>
                    <a:pt x="7120" y="3727"/>
                  </a:cubicBezTo>
                  <a:cubicBezTo>
                    <a:pt x="7120" y="4048"/>
                    <a:pt x="6858" y="4298"/>
                    <a:pt x="6549" y="4298"/>
                  </a:cubicBezTo>
                  <a:cubicBezTo>
                    <a:pt x="6346" y="4298"/>
                    <a:pt x="6168" y="4191"/>
                    <a:pt x="6060" y="4013"/>
                  </a:cubicBezTo>
                  <a:cubicBezTo>
                    <a:pt x="6025" y="3953"/>
                    <a:pt x="5965" y="3929"/>
                    <a:pt x="5906" y="3929"/>
                  </a:cubicBezTo>
                  <a:lnTo>
                    <a:pt x="5513" y="3929"/>
                  </a:lnTo>
                  <a:cubicBezTo>
                    <a:pt x="5417" y="3929"/>
                    <a:pt x="5334" y="4001"/>
                    <a:pt x="5334" y="4108"/>
                  </a:cubicBezTo>
                  <a:lnTo>
                    <a:pt x="5334" y="5322"/>
                  </a:lnTo>
                  <a:lnTo>
                    <a:pt x="4286" y="5322"/>
                  </a:lnTo>
                  <a:lnTo>
                    <a:pt x="4286" y="5191"/>
                  </a:lnTo>
                  <a:cubicBezTo>
                    <a:pt x="4513" y="5013"/>
                    <a:pt x="4655" y="4739"/>
                    <a:pt x="4655" y="4465"/>
                  </a:cubicBezTo>
                  <a:cubicBezTo>
                    <a:pt x="4655" y="3953"/>
                    <a:pt x="4239" y="3536"/>
                    <a:pt x="3739" y="3536"/>
                  </a:cubicBezTo>
                  <a:cubicBezTo>
                    <a:pt x="3227" y="3536"/>
                    <a:pt x="2810" y="3953"/>
                    <a:pt x="2810" y="4465"/>
                  </a:cubicBezTo>
                  <a:cubicBezTo>
                    <a:pt x="2810" y="4739"/>
                    <a:pt x="2953" y="5025"/>
                    <a:pt x="3191" y="5191"/>
                  </a:cubicBezTo>
                  <a:lnTo>
                    <a:pt x="3191" y="5322"/>
                  </a:lnTo>
                  <a:lnTo>
                    <a:pt x="2143" y="5322"/>
                  </a:lnTo>
                  <a:lnTo>
                    <a:pt x="2143" y="2143"/>
                  </a:lnTo>
                  <a:lnTo>
                    <a:pt x="3370" y="2143"/>
                  </a:lnTo>
                  <a:cubicBezTo>
                    <a:pt x="3453" y="2143"/>
                    <a:pt x="3548" y="2060"/>
                    <a:pt x="3548" y="1965"/>
                  </a:cubicBezTo>
                  <a:lnTo>
                    <a:pt x="3548" y="1560"/>
                  </a:lnTo>
                  <a:cubicBezTo>
                    <a:pt x="3548" y="1501"/>
                    <a:pt x="3512" y="1441"/>
                    <a:pt x="3453" y="1405"/>
                  </a:cubicBezTo>
                  <a:cubicBezTo>
                    <a:pt x="3274" y="1298"/>
                    <a:pt x="3167" y="1108"/>
                    <a:pt x="3167" y="917"/>
                  </a:cubicBezTo>
                  <a:cubicBezTo>
                    <a:pt x="3167" y="608"/>
                    <a:pt x="3429" y="358"/>
                    <a:pt x="3739" y="358"/>
                  </a:cubicBezTo>
                  <a:close/>
                  <a:moveTo>
                    <a:pt x="8870" y="5644"/>
                  </a:moveTo>
                  <a:lnTo>
                    <a:pt x="8870" y="7632"/>
                  </a:lnTo>
                  <a:lnTo>
                    <a:pt x="8870" y="7858"/>
                  </a:lnTo>
                  <a:lnTo>
                    <a:pt x="8870" y="8870"/>
                  </a:lnTo>
                  <a:lnTo>
                    <a:pt x="7656" y="8870"/>
                  </a:lnTo>
                  <a:cubicBezTo>
                    <a:pt x="7561" y="8870"/>
                    <a:pt x="7477" y="8942"/>
                    <a:pt x="7477" y="9049"/>
                  </a:cubicBezTo>
                  <a:lnTo>
                    <a:pt x="7477" y="9442"/>
                  </a:lnTo>
                  <a:cubicBezTo>
                    <a:pt x="7477" y="9502"/>
                    <a:pt x="7501" y="9561"/>
                    <a:pt x="7561" y="9597"/>
                  </a:cubicBezTo>
                  <a:cubicBezTo>
                    <a:pt x="7739" y="9704"/>
                    <a:pt x="7846" y="9894"/>
                    <a:pt x="7846" y="10085"/>
                  </a:cubicBezTo>
                  <a:cubicBezTo>
                    <a:pt x="7846" y="10394"/>
                    <a:pt x="7596" y="10656"/>
                    <a:pt x="7275" y="10656"/>
                  </a:cubicBezTo>
                  <a:cubicBezTo>
                    <a:pt x="6965" y="10656"/>
                    <a:pt x="6715" y="10394"/>
                    <a:pt x="6715" y="10085"/>
                  </a:cubicBezTo>
                  <a:cubicBezTo>
                    <a:pt x="6715" y="9883"/>
                    <a:pt x="6822" y="9704"/>
                    <a:pt x="7001" y="9597"/>
                  </a:cubicBezTo>
                  <a:cubicBezTo>
                    <a:pt x="7061" y="9561"/>
                    <a:pt x="7084" y="9502"/>
                    <a:pt x="7084" y="9442"/>
                  </a:cubicBezTo>
                  <a:lnTo>
                    <a:pt x="7084" y="9049"/>
                  </a:lnTo>
                  <a:cubicBezTo>
                    <a:pt x="7084" y="8954"/>
                    <a:pt x="7013" y="8870"/>
                    <a:pt x="6906" y="8870"/>
                  </a:cubicBezTo>
                  <a:lnTo>
                    <a:pt x="5691" y="8870"/>
                  </a:lnTo>
                  <a:lnTo>
                    <a:pt x="5691" y="7644"/>
                  </a:lnTo>
                  <a:cubicBezTo>
                    <a:pt x="5691" y="7549"/>
                    <a:pt x="5608" y="7466"/>
                    <a:pt x="5513" y="7466"/>
                  </a:cubicBezTo>
                  <a:lnTo>
                    <a:pt x="5108" y="7466"/>
                  </a:lnTo>
                  <a:cubicBezTo>
                    <a:pt x="5048" y="7466"/>
                    <a:pt x="4989" y="7489"/>
                    <a:pt x="4953" y="7549"/>
                  </a:cubicBezTo>
                  <a:cubicBezTo>
                    <a:pt x="4846" y="7739"/>
                    <a:pt x="4655" y="7835"/>
                    <a:pt x="4465" y="7835"/>
                  </a:cubicBezTo>
                  <a:cubicBezTo>
                    <a:pt x="4155" y="7835"/>
                    <a:pt x="3905" y="7585"/>
                    <a:pt x="3905" y="7251"/>
                  </a:cubicBezTo>
                  <a:cubicBezTo>
                    <a:pt x="3905" y="6942"/>
                    <a:pt x="4155" y="6680"/>
                    <a:pt x="4465" y="6680"/>
                  </a:cubicBezTo>
                  <a:cubicBezTo>
                    <a:pt x="4679" y="6680"/>
                    <a:pt x="4846" y="6787"/>
                    <a:pt x="4953" y="6954"/>
                  </a:cubicBezTo>
                  <a:cubicBezTo>
                    <a:pt x="4989" y="7013"/>
                    <a:pt x="5048" y="7049"/>
                    <a:pt x="5108" y="7049"/>
                  </a:cubicBezTo>
                  <a:lnTo>
                    <a:pt x="5513" y="7049"/>
                  </a:lnTo>
                  <a:cubicBezTo>
                    <a:pt x="5596" y="7049"/>
                    <a:pt x="5691" y="6977"/>
                    <a:pt x="5691" y="6870"/>
                  </a:cubicBezTo>
                  <a:lnTo>
                    <a:pt x="5691" y="5644"/>
                  </a:lnTo>
                  <a:lnTo>
                    <a:pt x="6727" y="5644"/>
                  </a:lnTo>
                  <a:lnTo>
                    <a:pt x="6727" y="5787"/>
                  </a:lnTo>
                  <a:cubicBezTo>
                    <a:pt x="6501" y="5965"/>
                    <a:pt x="6358" y="6227"/>
                    <a:pt x="6358" y="6513"/>
                  </a:cubicBezTo>
                  <a:cubicBezTo>
                    <a:pt x="6358" y="7013"/>
                    <a:pt x="6775" y="7430"/>
                    <a:pt x="7275" y="7430"/>
                  </a:cubicBezTo>
                  <a:cubicBezTo>
                    <a:pt x="7787" y="7430"/>
                    <a:pt x="8204" y="7013"/>
                    <a:pt x="8204" y="6513"/>
                  </a:cubicBezTo>
                  <a:cubicBezTo>
                    <a:pt x="8204" y="6227"/>
                    <a:pt x="8073" y="5942"/>
                    <a:pt x="7834" y="5787"/>
                  </a:cubicBezTo>
                  <a:lnTo>
                    <a:pt x="7834" y="5644"/>
                  </a:lnTo>
                  <a:close/>
                  <a:moveTo>
                    <a:pt x="3739" y="0"/>
                  </a:moveTo>
                  <a:cubicBezTo>
                    <a:pt x="3227" y="0"/>
                    <a:pt x="2810" y="405"/>
                    <a:pt x="2810" y="917"/>
                  </a:cubicBezTo>
                  <a:cubicBezTo>
                    <a:pt x="2810" y="1203"/>
                    <a:pt x="2941" y="1489"/>
                    <a:pt x="3179" y="1643"/>
                  </a:cubicBezTo>
                  <a:lnTo>
                    <a:pt x="3179" y="1786"/>
                  </a:lnTo>
                  <a:lnTo>
                    <a:pt x="1965" y="1786"/>
                  </a:lnTo>
                  <a:cubicBezTo>
                    <a:pt x="1869" y="1786"/>
                    <a:pt x="1786" y="1858"/>
                    <a:pt x="1786" y="1965"/>
                  </a:cubicBezTo>
                  <a:lnTo>
                    <a:pt x="1786" y="5501"/>
                  </a:lnTo>
                  <a:lnTo>
                    <a:pt x="1786" y="6727"/>
                  </a:lnTo>
                  <a:lnTo>
                    <a:pt x="1655" y="6727"/>
                  </a:lnTo>
                  <a:cubicBezTo>
                    <a:pt x="1476" y="6501"/>
                    <a:pt x="1203" y="6346"/>
                    <a:pt x="917" y="6346"/>
                  </a:cubicBezTo>
                  <a:cubicBezTo>
                    <a:pt x="417" y="6346"/>
                    <a:pt x="0" y="6763"/>
                    <a:pt x="0" y="7275"/>
                  </a:cubicBezTo>
                  <a:cubicBezTo>
                    <a:pt x="0" y="7775"/>
                    <a:pt x="417" y="8192"/>
                    <a:pt x="917" y="8192"/>
                  </a:cubicBezTo>
                  <a:cubicBezTo>
                    <a:pt x="1203" y="8192"/>
                    <a:pt x="1488" y="8061"/>
                    <a:pt x="1655" y="7823"/>
                  </a:cubicBezTo>
                  <a:lnTo>
                    <a:pt x="1786" y="7823"/>
                  </a:lnTo>
                  <a:lnTo>
                    <a:pt x="1786" y="9049"/>
                  </a:lnTo>
                  <a:cubicBezTo>
                    <a:pt x="1786" y="9132"/>
                    <a:pt x="1857" y="9228"/>
                    <a:pt x="1965" y="9228"/>
                  </a:cubicBezTo>
                  <a:lnTo>
                    <a:pt x="2584" y="9228"/>
                  </a:lnTo>
                  <a:cubicBezTo>
                    <a:pt x="2679" y="9228"/>
                    <a:pt x="2762" y="9144"/>
                    <a:pt x="2762" y="9049"/>
                  </a:cubicBezTo>
                  <a:cubicBezTo>
                    <a:pt x="2762" y="8942"/>
                    <a:pt x="2691" y="8870"/>
                    <a:pt x="2584" y="8870"/>
                  </a:cubicBezTo>
                  <a:lnTo>
                    <a:pt x="2143" y="8870"/>
                  </a:lnTo>
                  <a:lnTo>
                    <a:pt x="2143" y="7644"/>
                  </a:lnTo>
                  <a:cubicBezTo>
                    <a:pt x="2143" y="7561"/>
                    <a:pt x="2072" y="7466"/>
                    <a:pt x="1965" y="7466"/>
                  </a:cubicBezTo>
                  <a:lnTo>
                    <a:pt x="1560" y="7466"/>
                  </a:lnTo>
                  <a:cubicBezTo>
                    <a:pt x="1500" y="7466"/>
                    <a:pt x="1441" y="7501"/>
                    <a:pt x="1417" y="7561"/>
                  </a:cubicBezTo>
                  <a:cubicBezTo>
                    <a:pt x="1310" y="7739"/>
                    <a:pt x="1119" y="7835"/>
                    <a:pt x="917" y="7835"/>
                  </a:cubicBezTo>
                  <a:cubicBezTo>
                    <a:pt x="607" y="7835"/>
                    <a:pt x="357" y="7585"/>
                    <a:pt x="357" y="7275"/>
                  </a:cubicBezTo>
                  <a:cubicBezTo>
                    <a:pt x="357" y="6965"/>
                    <a:pt x="607" y="6704"/>
                    <a:pt x="917" y="6704"/>
                  </a:cubicBezTo>
                  <a:cubicBezTo>
                    <a:pt x="1131" y="6704"/>
                    <a:pt x="1310" y="6811"/>
                    <a:pt x="1417" y="6989"/>
                  </a:cubicBezTo>
                  <a:cubicBezTo>
                    <a:pt x="1441" y="7049"/>
                    <a:pt x="1500" y="7085"/>
                    <a:pt x="1560" y="7085"/>
                  </a:cubicBezTo>
                  <a:lnTo>
                    <a:pt x="1965" y="7085"/>
                  </a:lnTo>
                  <a:cubicBezTo>
                    <a:pt x="2048" y="7085"/>
                    <a:pt x="2143" y="7001"/>
                    <a:pt x="2143" y="6906"/>
                  </a:cubicBezTo>
                  <a:lnTo>
                    <a:pt x="2143" y="5680"/>
                  </a:lnTo>
                  <a:lnTo>
                    <a:pt x="3358" y="5680"/>
                  </a:lnTo>
                  <a:cubicBezTo>
                    <a:pt x="3453" y="5680"/>
                    <a:pt x="3536" y="5608"/>
                    <a:pt x="3536" y="5501"/>
                  </a:cubicBezTo>
                  <a:lnTo>
                    <a:pt x="3536" y="5096"/>
                  </a:lnTo>
                  <a:cubicBezTo>
                    <a:pt x="3536" y="5037"/>
                    <a:pt x="3512" y="4977"/>
                    <a:pt x="3453" y="4953"/>
                  </a:cubicBezTo>
                  <a:cubicBezTo>
                    <a:pt x="3274" y="4846"/>
                    <a:pt x="3167" y="4656"/>
                    <a:pt x="3167" y="4465"/>
                  </a:cubicBezTo>
                  <a:cubicBezTo>
                    <a:pt x="3167" y="4144"/>
                    <a:pt x="3417" y="3894"/>
                    <a:pt x="3739" y="3894"/>
                  </a:cubicBezTo>
                  <a:cubicBezTo>
                    <a:pt x="4048" y="3894"/>
                    <a:pt x="4298" y="4144"/>
                    <a:pt x="4298" y="4465"/>
                  </a:cubicBezTo>
                  <a:cubicBezTo>
                    <a:pt x="4298" y="4668"/>
                    <a:pt x="4191" y="4846"/>
                    <a:pt x="4013" y="4953"/>
                  </a:cubicBezTo>
                  <a:cubicBezTo>
                    <a:pt x="3953" y="4977"/>
                    <a:pt x="3929" y="5037"/>
                    <a:pt x="3929" y="5096"/>
                  </a:cubicBezTo>
                  <a:lnTo>
                    <a:pt x="3929" y="5501"/>
                  </a:lnTo>
                  <a:cubicBezTo>
                    <a:pt x="3929" y="5596"/>
                    <a:pt x="4001" y="5680"/>
                    <a:pt x="4108" y="5680"/>
                  </a:cubicBezTo>
                  <a:lnTo>
                    <a:pt x="5322" y="5680"/>
                  </a:lnTo>
                  <a:lnTo>
                    <a:pt x="5322" y="6727"/>
                  </a:lnTo>
                  <a:lnTo>
                    <a:pt x="5191" y="6727"/>
                  </a:lnTo>
                  <a:cubicBezTo>
                    <a:pt x="5013" y="6501"/>
                    <a:pt x="4751" y="6346"/>
                    <a:pt x="4465" y="6346"/>
                  </a:cubicBezTo>
                  <a:cubicBezTo>
                    <a:pt x="3953" y="6346"/>
                    <a:pt x="3536" y="6763"/>
                    <a:pt x="3536" y="7275"/>
                  </a:cubicBezTo>
                  <a:cubicBezTo>
                    <a:pt x="3536" y="7775"/>
                    <a:pt x="3953" y="8192"/>
                    <a:pt x="4465" y="8192"/>
                  </a:cubicBezTo>
                  <a:cubicBezTo>
                    <a:pt x="4751" y="8192"/>
                    <a:pt x="5025" y="8061"/>
                    <a:pt x="5191" y="7823"/>
                  </a:cubicBezTo>
                  <a:lnTo>
                    <a:pt x="5322" y="7823"/>
                  </a:lnTo>
                  <a:lnTo>
                    <a:pt x="5322" y="8870"/>
                  </a:lnTo>
                  <a:lnTo>
                    <a:pt x="3120" y="8870"/>
                  </a:lnTo>
                  <a:cubicBezTo>
                    <a:pt x="3036" y="8870"/>
                    <a:pt x="2941" y="8942"/>
                    <a:pt x="2941" y="9049"/>
                  </a:cubicBezTo>
                  <a:cubicBezTo>
                    <a:pt x="2941" y="9144"/>
                    <a:pt x="3024" y="9228"/>
                    <a:pt x="3120" y="9228"/>
                  </a:cubicBezTo>
                  <a:lnTo>
                    <a:pt x="6727" y="9228"/>
                  </a:lnTo>
                  <a:lnTo>
                    <a:pt x="6727" y="9359"/>
                  </a:lnTo>
                  <a:cubicBezTo>
                    <a:pt x="6501" y="9537"/>
                    <a:pt x="6358" y="9799"/>
                    <a:pt x="6358" y="10085"/>
                  </a:cubicBezTo>
                  <a:cubicBezTo>
                    <a:pt x="6358" y="10597"/>
                    <a:pt x="6775" y="11014"/>
                    <a:pt x="7275" y="11014"/>
                  </a:cubicBezTo>
                  <a:cubicBezTo>
                    <a:pt x="7787" y="11014"/>
                    <a:pt x="8204" y="10597"/>
                    <a:pt x="8204" y="10085"/>
                  </a:cubicBezTo>
                  <a:cubicBezTo>
                    <a:pt x="8204" y="9799"/>
                    <a:pt x="8061" y="9525"/>
                    <a:pt x="7823" y="9359"/>
                  </a:cubicBezTo>
                  <a:lnTo>
                    <a:pt x="7823" y="9228"/>
                  </a:lnTo>
                  <a:lnTo>
                    <a:pt x="9049" y="9228"/>
                  </a:lnTo>
                  <a:cubicBezTo>
                    <a:pt x="9132" y="9228"/>
                    <a:pt x="9227" y="9144"/>
                    <a:pt x="9227" y="9049"/>
                  </a:cubicBezTo>
                  <a:lnTo>
                    <a:pt x="9227" y="7858"/>
                  </a:lnTo>
                  <a:lnTo>
                    <a:pt x="9227" y="7632"/>
                  </a:lnTo>
                  <a:lnTo>
                    <a:pt x="9227" y="5501"/>
                  </a:lnTo>
                  <a:lnTo>
                    <a:pt x="9227" y="4287"/>
                  </a:lnTo>
                  <a:lnTo>
                    <a:pt x="9358" y="4287"/>
                  </a:lnTo>
                  <a:cubicBezTo>
                    <a:pt x="9537" y="4501"/>
                    <a:pt x="9811" y="4656"/>
                    <a:pt x="10097" y="4656"/>
                  </a:cubicBezTo>
                  <a:cubicBezTo>
                    <a:pt x="10597" y="4656"/>
                    <a:pt x="11013" y="4239"/>
                    <a:pt x="11013" y="3727"/>
                  </a:cubicBezTo>
                  <a:cubicBezTo>
                    <a:pt x="11013" y="3227"/>
                    <a:pt x="10597" y="2810"/>
                    <a:pt x="10097" y="2810"/>
                  </a:cubicBezTo>
                  <a:cubicBezTo>
                    <a:pt x="9811" y="2810"/>
                    <a:pt x="9525" y="2941"/>
                    <a:pt x="9358" y="3179"/>
                  </a:cubicBezTo>
                  <a:lnTo>
                    <a:pt x="9227" y="3179"/>
                  </a:lnTo>
                  <a:lnTo>
                    <a:pt x="9227" y="1965"/>
                  </a:lnTo>
                  <a:cubicBezTo>
                    <a:pt x="9227" y="1870"/>
                    <a:pt x="9156" y="1786"/>
                    <a:pt x="9049" y="1786"/>
                  </a:cubicBezTo>
                  <a:lnTo>
                    <a:pt x="8465" y="1786"/>
                  </a:lnTo>
                  <a:cubicBezTo>
                    <a:pt x="8382" y="1786"/>
                    <a:pt x="8287" y="1858"/>
                    <a:pt x="8287" y="1965"/>
                  </a:cubicBezTo>
                  <a:cubicBezTo>
                    <a:pt x="8287" y="2048"/>
                    <a:pt x="8358" y="2143"/>
                    <a:pt x="8465" y="2143"/>
                  </a:cubicBezTo>
                  <a:lnTo>
                    <a:pt x="8870" y="2143"/>
                  </a:lnTo>
                  <a:lnTo>
                    <a:pt x="8870" y="3358"/>
                  </a:lnTo>
                  <a:cubicBezTo>
                    <a:pt x="8870" y="3453"/>
                    <a:pt x="8942" y="3536"/>
                    <a:pt x="9049" y="3536"/>
                  </a:cubicBezTo>
                  <a:lnTo>
                    <a:pt x="9454" y="3536"/>
                  </a:lnTo>
                  <a:cubicBezTo>
                    <a:pt x="9513" y="3536"/>
                    <a:pt x="9573" y="3513"/>
                    <a:pt x="9597" y="3453"/>
                  </a:cubicBezTo>
                  <a:cubicBezTo>
                    <a:pt x="9704" y="3275"/>
                    <a:pt x="9894" y="3167"/>
                    <a:pt x="10085" y="3167"/>
                  </a:cubicBezTo>
                  <a:cubicBezTo>
                    <a:pt x="10406" y="3167"/>
                    <a:pt x="10656" y="3417"/>
                    <a:pt x="10656" y="3727"/>
                  </a:cubicBezTo>
                  <a:cubicBezTo>
                    <a:pt x="10656" y="4048"/>
                    <a:pt x="10406" y="4298"/>
                    <a:pt x="10085" y="4298"/>
                  </a:cubicBezTo>
                  <a:cubicBezTo>
                    <a:pt x="9882" y="4298"/>
                    <a:pt x="9704" y="4191"/>
                    <a:pt x="9597" y="4013"/>
                  </a:cubicBezTo>
                  <a:cubicBezTo>
                    <a:pt x="9573" y="3953"/>
                    <a:pt x="9513" y="3929"/>
                    <a:pt x="9454" y="3929"/>
                  </a:cubicBezTo>
                  <a:lnTo>
                    <a:pt x="9049" y="3929"/>
                  </a:lnTo>
                  <a:cubicBezTo>
                    <a:pt x="8966" y="3929"/>
                    <a:pt x="8870" y="4001"/>
                    <a:pt x="8870" y="4108"/>
                  </a:cubicBezTo>
                  <a:lnTo>
                    <a:pt x="8870" y="5322"/>
                  </a:lnTo>
                  <a:lnTo>
                    <a:pt x="7644" y="5322"/>
                  </a:lnTo>
                  <a:cubicBezTo>
                    <a:pt x="7561" y="5322"/>
                    <a:pt x="7465" y="5394"/>
                    <a:pt x="7465" y="5501"/>
                  </a:cubicBezTo>
                  <a:lnTo>
                    <a:pt x="7465" y="5906"/>
                  </a:lnTo>
                  <a:cubicBezTo>
                    <a:pt x="7465" y="5965"/>
                    <a:pt x="7501" y="6025"/>
                    <a:pt x="7561" y="6049"/>
                  </a:cubicBezTo>
                  <a:cubicBezTo>
                    <a:pt x="7739" y="6156"/>
                    <a:pt x="7846" y="6346"/>
                    <a:pt x="7846" y="6549"/>
                  </a:cubicBezTo>
                  <a:cubicBezTo>
                    <a:pt x="7846" y="6858"/>
                    <a:pt x="7584" y="7108"/>
                    <a:pt x="7275" y="7108"/>
                  </a:cubicBezTo>
                  <a:cubicBezTo>
                    <a:pt x="6965" y="7108"/>
                    <a:pt x="6715" y="6858"/>
                    <a:pt x="6715" y="6549"/>
                  </a:cubicBezTo>
                  <a:cubicBezTo>
                    <a:pt x="6715" y="6334"/>
                    <a:pt x="6810" y="6156"/>
                    <a:pt x="7001" y="6049"/>
                  </a:cubicBezTo>
                  <a:cubicBezTo>
                    <a:pt x="7061" y="6025"/>
                    <a:pt x="7084" y="5965"/>
                    <a:pt x="7084" y="5906"/>
                  </a:cubicBezTo>
                  <a:lnTo>
                    <a:pt x="7084" y="5501"/>
                  </a:lnTo>
                  <a:cubicBezTo>
                    <a:pt x="7084" y="5418"/>
                    <a:pt x="7013" y="5322"/>
                    <a:pt x="6906" y="5322"/>
                  </a:cubicBezTo>
                  <a:lnTo>
                    <a:pt x="5679" y="5322"/>
                  </a:lnTo>
                  <a:lnTo>
                    <a:pt x="5679" y="4287"/>
                  </a:lnTo>
                  <a:lnTo>
                    <a:pt x="5822" y="4287"/>
                  </a:lnTo>
                  <a:cubicBezTo>
                    <a:pt x="6001" y="4501"/>
                    <a:pt x="6263" y="4656"/>
                    <a:pt x="6549" y="4656"/>
                  </a:cubicBezTo>
                  <a:cubicBezTo>
                    <a:pt x="7061" y="4656"/>
                    <a:pt x="7477" y="4239"/>
                    <a:pt x="7477" y="3727"/>
                  </a:cubicBezTo>
                  <a:cubicBezTo>
                    <a:pt x="7477" y="3227"/>
                    <a:pt x="7061" y="2810"/>
                    <a:pt x="6549" y="2810"/>
                  </a:cubicBezTo>
                  <a:cubicBezTo>
                    <a:pt x="6263" y="2810"/>
                    <a:pt x="5989" y="2941"/>
                    <a:pt x="5822" y="3179"/>
                  </a:cubicBezTo>
                  <a:lnTo>
                    <a:pt x="5679" y="3179"/>
                  </a:lnTo>
                  <a:lnTo>
                    <a:pt x="5679" y="2143"/>
                  </a:lnTo>
                  <a:lnTo>
                    <a:pt x="7882" y="2143"/>
                  </a:lnTo>
                  <a:cubicBezTo>
                    <a:pt x="7977" y="2143"/>
                    <a:pt x="8061" y="2060"/>
                    <a:pt x="8061" y="1965"/>
                  </a:cubicBezTo>
                  <a:cubicBezTo>
                    <a:pt x="8061" y="1870"/>
                    <a:pt x="7989" y="1786"/>
                    <a:pt x="7882" y="1786"/>
                  </a:cubicBezTo>
                  <a:lnTo>
                    <a:pt x="4286" y="1786"/>
                  </a:lnTo>
                  <a:lnTo>
                    <a:pt x="4286" y="1643"/>
                  </a:lnTo>
                  <a:cubicBezTo>
                    <a:pt x="4513" y="1465"/>
                    <a:pt x="4655" y="1203"/>
                    <a:pt x="4655" y="917"/>
                  </a:cubicBezTo>
                  <a:cubicBezTo>
                    <a:pt x="4655" y="417"/>
                    <a:pt x="4239" y="0"/>
                    <a:pt x="3739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452" name="组合 1451">
            <a:extLst>
              <a:ext uri="{FF2B5EF4-FFF2-40B4-BE49-F238E27FC236}">
                <a16:creationId xmlns:a16="http://schemas.microsoft.com/office/drawing/2014/main" id="{E71BD66B-D551-4EC2-8888-21755D54492B}"/>
              </a:ext>
            </a:extLst>
          </p:cNvPr>
          <p:cNvGrpSpPr/>
          <p:nvPr/>
        </p:nvGrpSpPr>
        <p:grpSpPr>
          <a:xfrm>
            <a:off x="9023675" y="1351936"/>
            <a:ext cx="506662" cy="4262576"/>
            <a:chOff x="8813805" y="1397095"/>
            <a:chExt cx="568420" cy="4782145"/>
          </a:xfrm>
        </p:grpSpPr>
        <p:grpSp>
          <p:nvGrpSpPr>
            <p:cNvPr id="1096" name="Google Shape;11545;p57">
              <a:extLst>
                <a:ext uri="{FF2B5EF4-FFF2-40B4-BE49-F238E27FC236}">
                  <a16:creationId xmlns:a16="http://schemas.microsoft.com/office/drawing/2014/main" id="{8626654C-D55F-4FB3-934C-3055FF8B130F}"/>
                </a:ext>
              </a:extLst>
            </p:cNvPr>
            <p:cNvGrpSpPr/>
            <p:nvPr/>
          </p:nvGrpSpPr>
          <p:grpSpPr>
            <a:xfrm>
              <a:off x="8850164" y="3505789"/>
              <a:ext cx="495703" cy="465912"/>
              <a:chOff x="6630539" y="2917502"/>
              <a:chExt cx="371777" cy="349434"/>
            </a:xfrm>
            <a:solidFill>
              <a:schemeClr val="tx1"/>
            </a:solidFill>
          </p:grpSpPr>
          <p:sp>
            <p:nvSpPr>
              <p:cNvPr id="1097" name="Google Shape;11546;p57">
                <a:extLst>
                  <a:ext uri="{FF2B5EF4-FFF2-40B4-BE49-F238E27FC236}">
                    <a16:creationId xmlns:a16="http://schemas.microsoft.com/office/drawing/2014/main" id="{36C47C3A-1AC0-48B2-9AA0-28AC1B78FC6F}"/>
                  </a:ext>
                </a:extLst>
              </p:cNvPr>
              <p:cNvSpPr/>
              <p:nvPr/>
            </p:nvSpPr>
            <p:spPr>
              <a:xfrm>
                <a:off x="6689292" y="3043093"/>
                <a:ext cx="92109" cy="30586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961" extrusionOk="0">
                    <a:moveTo>
                      <a:pt x="1164" y="1"/>
                    </a:moveTo>
                    <a:cubicBezTo>
                      <a:pt x="816" y="1"/>
                      <a:pt x="501" y="36"/>
                      <a:pt x="298" y="67"/>
                    </a:cubicBezTo>
                    <a:cubicBezTo>
                      <a:pt x="119" y="91"/>
                      <a:pt x="0" y="246"/>
                      <a:pt x="0" y="401"/>
                    </a:cubicBezTo>
                    <a:lnTo>
                      <a:pt x="0" y="794"/>
                    </a:lnTo>
                    <a:cubicBezTo>
                      <a:pt x="0" y="877"/>
                      <a:pt x="72" y="960"/>
                      <a:pt x="155" y="960"/>
                    </a:cubicBezTo>
                    <a:cubicBezTo>
                      <a:pt x="250" y="960"/>
                      <a:pt x="322" y="877"/>
                      <a:pt x="322" y="794"/>
                    </a:cubicBezTo>
                    <a:lnTo>
                      <a:pt x="322" y="401"/>
                    </a:lnTo>
                    <a:cubicBezTo>
                      <a:pt x="322" y="401"/>
                      <a:pt x="322" y="389"/>
                      <a:pt x="334" y="389"/>
                    </a:cubicBezTo>
                    <a:cubicBezTo>
                      <a:pt x="511" y="361"/>
                      <a:pt x="812" y="318"/>
                      <a:pt x="1157" y="318"/>
                    </a:cubicBezTo>
                    <a:cubicBezTo>
                      <a:pt x="1253" y="318"/>
                      <a:pt x="1352" y="321"/>
                      <a:pt x="1453" y="329"/>
                    </a:cubicBezTo>
                    <a:cubicBezTo>
                      <a:pt x="1989" y="365"/>
                      <a:pt x="2382" y="496"/>
                      <a:pt x="2596" y="734"/>
                    </a:cubicBezTo>
                    <a:cubicBezTo>
                      <a:pt x="2626" y="764"/>
                      <a:pt x="2670" y="779"/>
                      <a:pt x="2715" y="779"/>
                    </a:cubicBezTo>
                    <a:cubicBezTo>
                      <a:pt x="2760" y="779"/>
                      <a:pt x="2804" y="764"/>
                      <a:pt x="2834" y="734"/>
                    </a:cubicBezTo>
                    <a:cubicBezTo>
                      <a:pt x="2894" y="675"/>
                      <a:pt x="2894" y="567"/>
                      <a:pt x="2834" y="508"/>
                    </a:cubicBezTo>
                    <a:cubicBezTo>
                      <a:pt x="2437" y="103"/>
                      <a:pt x="1753" y="1"/>
                      <a:pt x="116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98" name="Google Shape;11547;p57">
                <a:extLst>
                  <a:ext uri="{FF2B5EF4-FFF2-40B4-BE49-F238E27FC236}">
                    <a16:creationId xmlns:a16="http://schemas.microsoft.com/office/drawing/2014/main" id="{1DD7F6D5-171B-4095-AB2B-16AA4B20D076}"/>
                  </a:ext>
                </a:extLst>
              </p:cNvPr>
              <p:cNvSpPr/>
              <p:nvPr/>
            </p:nvSpPr>
            <p:spPr>
              <a:xfrm>
                <a:off x="6630539" y="2993315"/>
                <a:ext cx="208852" cy="273621"/>
              </a:xfrm>
              <a:custGeom>
                <a:avLst/>
                <a:gdLst/>
                <a:ahLst/>
                <a:cxnLst/>
                <a:rect l="l" t="t" r="r" b="b"/>
                <a:pathLst>
                  <a:path w="6562" h="8597" extrusionOk="0">
                    <a:moveTo>
                      <a:pt x="5132" y="334"/>
                    </a:moveTo>
                    <a:lnTo>
                      <a:pt x="5132" y="1988"/>
                    </a:lnTo>
                    <a:cubicBezTo>
                      <a:pt x="5132" y="2239"/>
                      <a:pt x="5073" y="2477"/>
                      <a:pt x="4966" y="2703"/>
                    </a:cubicBezTo>
                    <a:cubicBezTo>
                      <a:pt x="4954" y="2727"/>
                      <a:pt x="4954" y="2739"/>
                      <a:pt x="4954" y="2774"/>
                    </a:cubicBezTo>
                    <a:lnTo>
                      <a:pt x="4954" y="3262"/>
                    </a:lnTo>
                    <a:cubicBezTo>
                      <a:pt x="4954" y="3727"/>
                      <a:pt x="4763" y="4155"/>
                      <a:pt x="4430" y="4465"/>
                    </a:cubicBezTo>
                    <a:cubicBezTo>
                      <a:pt x="4108" y="4765"/>
                      <a:pt x="3713" y="4920"/>
                      <a:pt x="3275" y="4920"/>
                    </a:cubicBezTo>
                    <a:cubicBezTo>
                      <a:pt x="3243" y="4920"/>
                      <a:pt x="3212" y="4919"/>
                      <a:pt x="3180" y="4917"/>
                    </a:cubicBezTo>
                    <a:cubicBezTo>
                      <a:pt x="2299" y="4882"/>
                      <a:pt x="1620" y="4120"/>
                      <a:pt x="1620" y="3215"/>
                    </a:cubicBezTo>
                    <a:lnTo>
                      <a:pt x="1620" y="2786"/>
                    </a:lnTo>
                    <a:cubicBezTo>
                      <a:pt x="1620" y="2762"/>
                      <a:pt x="1620" y="2739"/>
                      <a:pt x="1608" y="2715"/>
                    </a:cubicBezTo>
                    <a:cubicBezTo>
                      <a:pt x="1501" y="2489"/>
                      <a:pt x="1441" y="2239"/>
                      <a:pt x="1441" y="2000"/>
                    </a:cubicBezTo>
                    <a:lnTo>
                      <a:pt x="1441" y="1631"/>
                    </a:lnTo>
                    <a:cubicBezTo>
                      <a:pt x="1441" y="917"/>
                      <a:pt x="2025" y="334"/>
                      <a:pt x="2739" y="334"/>
                    </a:cubicBezTo>
                    <a:close/>
                    <a:moveTo>
                      <a:pt x="4204" y="5048"/>
                    </a:moveTo>
                    <a:lnTo>
                      <a:pt x="4204" y="5358"/>
                    </a:lnTo>
                    <a:lnTo>
                      <a:pt x="3287" y="6001"/>
                    </a:lnTo>
                    <a:lnTo>
                      <a:pt x="2358" y="5358"/>
                    </a:lnTo>
                    <a:lnTo>
                      <a:pt x="2358" y="5048"/>
                    </a:lnTo>
                    <a:cubicBezTo>
                      <a:pt x="2596" y="5179"/>
                      <a:pt x="2870" y="5263"/>
                      <a:pt x="3156" y="5275"/>
                    </a:cubicBezTo>
                    <a:lnTo>
                      <a:pt x="3287" y="5275"/>
                    </a:lnTo>
                    <a:cubicBezTo>
                      <a:pt x="3608" y="5275"/>
                      <a:pt x="3930" y="5203"/>
                      <a:pt x="4204" y="5048"/>
                    </a:cubicBezTo>
                    <a:close/>
                    <a:moveTo>
                      <a:pt x="2203" y="5668"/>
                    </a:moveTo>
                    <a:lnTo>
                      <a:pt x="3001" y="6227"/>
                    </a:lnTo>
                    <a:lnTo>
                      <a:pt x="2584" y="6656"/>
                    </a:lnTo>
                    <a:lnTo>
                      <a:pt x="2573" y="6656"/>
                    </a:lnTo>
                    <a:lnTo>
                      <a:pt x="2037" y="5858"/>
                    </a:lnTo>
                    <a:lnTo>
                      <a:pt x="2203" y="5668"/>
                    </a:lnTo>
                    <a:close/>
                    <a:moveTo>
                      <a:pt x="4359" y="5668"/>
                    </a:moveTo>
                    <a:lnTo>
                      <a:pt x="4525" y="5858"/>
                    </a:lnTo>
                    <a:lnTo>
                      <a:pt x="4001" y="6656"/>
                    </a:lnTo>
                    <a:lnTo>
                      <a:pt x="3989" y="6656"/>
                    </a:lnTo>
                    <a:lnTo>
                      <a:pt x="3549" y="6227"/>
                    </a:lnTo>
                    <a:lnTo>
                      <a:pt x="4359" y="5668"/>
                    </a:lnTo>
                    <a:close/>
                    <a:moveTo>
                      <a:pt x="2739" y="0"/>
                    </a:moveTo>
                    <a:cubicBezTo>
                      <a:pt x="1822" y="0"/>
                      <a:pt x="1096" y="738"/>
                      <a:pt x="1096" y="1643"/>
                    </a:cubicBezTo>
                    <a:lnTo>
                      <a:pt x="1096" y="2012"/>
                    </a:lnTo>
                    <a:cubicBezTo>
                      <a:pt x="1096" y="2298"/>
                      <a:pt x="1156" y="2584"/>
                      <a:pt x="1275" y="2846"/>
                    </a:cubicBezTo>
                    <a:lnTo>
                      <a:pt x="1275" y="3239"/>
                    </a:lnTo>
                    <a:cubicBezTo>
                      <a:pt x="1275" y="3870"/>
                      <a:pt x="1561" y="4453"/>
                      <a:pt x="2001" y="4822"/>
                    </a:cubicBezTo>
                    <a:lnTo>
                      <a:pt x="2001" y="5406"/>
                    </a:lnTo>
                    <a:lnTo>
                      <a:pt x="1692" y="5739"/>
                    </a:lnTo>
                    <a:cubicBezTo>
                      <a:pt x="1668" y="5763"/>
                      <a:pt x="1644" y="5822"/>
                      <a:pt x="1644" y="5870"/>
                    </a:cubicBezTo>
                    <a:lnTo>
                      <a:pt x="596" y="6251"/>
                    </a:lnTo>
                    <a:cubicBezTo>
                      <a:pt x="239" y="6394"/>
                      <a:pt x="1" y="6727"/>
                      <a:pt x="1" y="7108"/>
                    </a:cubicBezTo>
                    <a:lnTo>
                      <a:pt x="1" y="8418"/>
                    </a:lnTo>
                    <a:cubicBezTo>
                      <a:pt x="1" y="8501"/>
                      <a:pt x="72" y="8573"/>
                      <a:pt x="156" y="8573"/>
                    </a:cubicBezTo>
                    <a:cubicBezTo>
                      <a:pt x="251" y="8573"/>
                      <a:pt x="322" y="8501"/>
                      <a:pt x="322" y="8418"/>
                    </a:cubicBezTo>
                    <a:lnTo>
                      <a:pt x="322" y="7108"/>
                    </a:lnTo>
                    <a:cubicBezTo>
                      <a:pt x="322" y="6870"/>
                      <a:pt x="477" y="6656"/>
                      <a:pt x="691" y="6584"/>
                    </a:cubicBezTo>
                    <a:lnTo>
                      <a:pt x="1811" y="6179"/>
                    </a:lnTo>
                    <a:lnTo>
                      <a:pt x="2275" y="6882"/>
                    </a:lnTo>
                    <a:cubicBezTo>
                      <a:pt x="2334" y="6965"/>
                      <a:pt x="2418" y="7025"/>
                      <a:pt x="2525" y="7025"/>
                    </a:cubicBezTo>
                    <a:lnTo>
                      <a:pt x="2561" y="7025"/>
                    </a:lnTo>
                    <a:cubicBezTo>
                      <a:pt x="2644" y="7025"/>
                      <a:pt x="2739" y="7001"/>
                      <a:pt x="2811" y="6930"/>
                    </a:cubicBezTo>
                    <a:lnTo>
                      <a:pt x="3096" y="6644"/>
                    </a:lnTo>
                    <a:lnTo>
                      <a:pt x="3096" y="8430"/>
                    </a:lnTo>
                    <a:cubicBezTo>
                      <a:pt x="3096" y="8513"/>
                      <a:pt x="3168" y="8596"/>
                      <a:pt x="3251" y="8596"/>
                    </a:cubicBezTo>
                    <a:cubicBezTo>
                      <a:pt x="3346" y="8596"/>
                      <a:pt x="3418" y="8513"/>
                      <a:pt x="3418" y="8430"/>
                    </a:cubicBezTo>
                    <a:lnTo>
                      <a:pt x="3418" y="6644"/>
                    </a:lnTo>
                    <a:lnTo>
                      <a:pt x="3704" y="6930"/>
                    </a:lnTo>
                    <a:cubicBezTo>
                      <a:pt x="3763" y="6989"/>
                      <a:pt x="3870" y="7025"/>
                      <a:pt x="3954" y="7025"/>
                    </a:cubicBezTo>
                    <a:lnTo>
                      <a:pt x="3989" y="7025"/>
                    </a:lnTo>
                    <a:cubicBezTo>
                      <a:pt x="4085" y="7013"/>
                      <a:pt x="4180" y="6953"/>
                      <a:pt x="4239" y="6882"/>
                    </a:cubicBezTo>
                    <a:lnTo>
                      <a:pt x="4704" y="6179"/>
                    </a:lnTo>
                    <a:lnTo>
                      <a:pt x="5811" y="6584"/>
                    </a:lnTo>
                    <a:cubicBezTo>
                      <a:pt x="6037" y="6656"/>
                      <a:pt x="6192" y="6882"/>
                      <a:pt x="6192" y="7108"/>
                    </a:cubicBezTo>
                    <a:lnTo>
                      <a:pt x="6192" y="8418"/>
                    </a:lnTo>
                    <a:cubicBezTo>
                      <a:pt x="6192" y="8501"/>
                      <a:pt x="6264" y="8573"/>
                      <a:pt x="6347" y="8573"/>
                    </a:cubicBezTo>
                    <a:cubicBezTo>
                      <a:pt x="6442" y="8573"/>
                      <a:pt x="6514" y="8501"/>
                      <a:pt x="6514" y="8418"/>
                    </a:cubicBezTo>
                    <a:lnTo>
                      <a:pt x="6514" y="7108"/>
                    </a:lnTo>
                    <a:cubicBezTo>
                      <a:pt x="6561" y="6703"/>
                      <a:pt x="6323" y="6370"/>
                      <a:pt x="5966" y="6239"/>
                    </a:cubicBezTo>
                    <a:lnTo>
                      <a:pt x="4906" y="5858"/>
                    </a:lnTo>
                    <a:cubicBezTo>
                      <a:pt x="4906" y="5810"/>
                      <a:pt x="4894" y="5763"/>
                      <a:pt x="4859" y="5715"/>
                    </a:cubicBezTo>
                    <a:lnTo>
                      <a:pt x="4549" y="5394"/>
                    </a:lnTo>
                    <a:lnTo>
                      <a:pt x="4549" y="4822"/>
                    </a:lnTo>
                    <a:cubicBezTo>
                      <a:pt x="4585" y="4798"/>
                      <a:pt x="4609" y="4763"/>
                      <a:pt x="4656" y="4739"/>
                    </a:cubicBezTo>
                    <a:cubicBezTo>
                      <a:pt x="5061" y="4370"/>
                      <a:pt x="5275" y="3822"/>
                      <a:pt x="5275" y="3274"/>
                    </a:cubicBezTo>
                    <a:lnTo>
                      <a:pt x="5275" y="2834"/>
                    </a:lnTo>
                    <a:cubicBezTo>
                      <a:pt x="5394" y="2560"/>
                      <a:pt x="5454" y="2286"/>
                      <a:pt x="5454" y="2000"/>
                    </a:cubicBezTo>
                    <a:lnTo>
                      <a:pt x="5454" y="167"/>
                    </a:lnTo>
                    <a:cubicBezTo>
                      <a:pt x="5454" y="83"/>
                      <a:pt x="5382" y="0"/>
                      <a:pt x="52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99" name="Google Shape;11548;p57">
                <a:extLst>
                  <a:ext uri="{FF2B5EF4-FFF2-40B4-BE49-F238E27FC236}">
                    <a16:creationId xmlns:a16="http://schemas.microsoft.com/office/drawing/2014/main" id="{8552C3C5-621E-45BF-8EA3-6230FC9FAC71}"/>
                  </a:ext>
                </a:extLst>
              </p:cNvPr>
              <p:cNvSpPr/>
              <p:nvPr/>
            </p:nvSpPr>
            <p:spPr>
              <a:xfrm>
                <a:off x="6665804" y="3232053"/>
                <a:ext cx="10630" cy="33737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60" extrusionOk="0">
                    <a:moveTo>
                      <a:pt x="167" y="0"/>
                    </a:moveTo>
                    <a:cubicBezTo>
                      <a:pt x="83" y="0"/>
                      <a:pt x="0" y="83"/>
                      <a:pt x="0" y="167"/>
                    </a:cubicBezTo>
                    <a:lnTo>
                      <a:pt x="0" y="893"/>
                    </a:lnTo>
                    <a:cubicBezTo>
                      <a:pt x="0" y="988"/>
                      <a:pt x="83" y="1060"/>
                      <a:pt x="167" y="1060"/>
                    </a:cubicBezTo>
                    <a:cubicBezTo>
                      <a:pt x="262" y="1060"/>
                      <a:pt x="333" y="988"/>
                      <a:pt x="333" y="893"/>
                    </a:cubicBezTo>
                    <a:lnTo>
                      <a:pt x="333" y="167"/>
                    </a:lnTo>
                    <a:cubicBezTo>
                      <a:pt x="333" y="83"/>
                      <a:pt x="262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00" name="Google Shape;11549;p57">
                <a:extLst>
                  <a:ext uri="{FF2B5EF4-FFF2-40B4-BE49-F238E27FC236}">
                    <a16:creationId xmlns:a16="http://schemas.microsoft.com/office/drawing/2014/main" id="{2B2C819A-4C13-4A7C-9EE9-847AFEB8ED7C}"/>
                  </a:ext>
                </a:extLst>
              </p:cNvPr>
              <p:cNvSpPr/>
              <p:nvPr/>
            </p:nvSpPr>
            <p:spPr>
              <a:xfrm>
                <a:off x="6793877" y="3232053"/>
                <a:ext cx="10248" cy="3373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60" extrusionOk="0">
                    <a:moveTo>
                      <a:pt x="167" y="0"/>
                    </a:moveTo>
                    <a:cubicBezTo>
                      <a:pt x="72" y="0"/>
                      <a:pt x="0" y="83"/>
                      <a:pt x="0" y="167"/>
                    </a:cubicBezTo>
                    <a:lnTo>
                      <a:pt x="0" y="893"/>
                    </a:lnTo>
                    <a:cubicBezTo>
                      <a:pt x="0" y="988"/>
                      <a:pt x="72" y="1060"/>
                      <a:pt x="167" y="1060"/>
                    </a:cubicBezTo>
                    <a:cubicBezTo>
                      <a:pt x="250" y="1060"/>
                      <a:pt x="322" y="988"/>
                      <a:pt x="322" y="893"/>
                    </a:cubicBezTo>
                    <a:lnTo>
                      <a:pt x="322" y="167"/>
                    </a:lnTo>
                    <a:cubicBezTo>
                      <a:pt x="322" y="83"/>
                      <a:pt x="250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01" name="Google Shape;11550;p57">
                <a:extLst>
                  <a:ext uri="{FF2B5EF4-FFF2-40B4-BE49-F238E27FC236}">
                    <a16:creationId xmlns:a16="http://schemas.microsoft.com/office/drawing/2014/main" id="{C9CD5A60-962A-4CDE-BF2E-61C535D7F7F2}"/>
                  </a:ext>
                </a:extLst>
              </p:cNvPr>
              <p:cNvSpPr/>
              <p:nvPr/>
            </p:nvSpPr>
            <p:spPr>
              <a:xfrm>
                <a:off x="6828347" y="2952766"/>
                <a:ext cx="173969" cy="181162"/>
              </a:xfrm>
              <a:custGeom>
                <a:avLst/>
                <a:gdLst/>
                <a:ahLst/>
                <a:cxnLst/>
                <a:rect l="l" t="t" r="r" b="b"/>
                <a:pathLst>
                  <a:path w="5466" h="5692" extrusionOk="0">
                    <a:moveTo>
                      <a:pt x="3847" y="0"/>
                    </a:moveTo>
                    <a:cubicBezTo>
                      <a:pt x="3751" y="0"/>
                      <a:pt x="3680" y="72"/>
                      <a:pt x="3680" y="167"/>
                    </a:cubicBezTo>
                    <a:cubicBezTo>
                      <a:pt x="3680" y="250"/>
                      <a:pt x="3751" y="322"/>
                      <a:pt x="3847" y="322"/>
                    </a:cubicBezTo>
                    <a:lnTo>
                      <a:pt x="4751" y="322"/>
                    </a:lnTo>
                    <a:cubicBezTo>
                      <a:pt x="4954" y="322"/>
                      <a:pt x="5121" y="488"/>
                      <a:pt x="5121" y="703"/>
                    </a:cubicBezTo>
                    <a:lnTo>
                      <a:pt x="5121" y="3643"/>
                    </a:lnTo>
                    <a:cubicBezTo>
                      <a:pt x="5121" y="3858"/>
                      <a:pt x="4954" y="4013"/>
                      <a:pt x="4751" y="4013"/>
                    </a:cubicBezTo>
                    <a:lnTo>
                      <a:pt x="2918" y="4013"/>
                    </a:lnTo>
                    <a:cubicBezTo>
                      <a:pt x="2894" y="4013"/>
                      <a:pt x="2846" y="4036"/>
                      <a:pt x="2811" y="4048"/>
                    </a:cubicBezTo>
                    <a:lnTo>
                      <a:pt x="1180" y="5239"/>
                    </a:lnTo>
                    <a:lnTo>
                      <a:pt x="1180" y="5239"/>
                    </a:lnTo>
                    <a:lnTo>
                      <a:pt x="1430" y="4227"/>
                    </a:lnTo>
                    <a:cubicBezTo>
                      <a:pt x="1442" y="4179"/>
                      <a:pt x="1430" y="4120"/>
                      <a:pt x="1406" y="4072"/>
                    </a:cubicBezTo>
                    <a:cubicBezTo>
                      <a:pt x="1370" y="4036"/>
                      <a:pt x="1311" y="4013"/>
                      <a:pt x="1263" y="4013"/>
                    </a:cubicBezTo>
                    <a:lnTo>
                      <a:pt x="715" y="4013"/>
                    </a:lnTo>
                    <a:cubicBezTo>
                      <a:pt x="513" y="4013"/>
                      <a:pt x="346" y="3858"/>
                      <a:pt x="346" y="3643"/>
                    </a:cubicBezTo>
                    <a:lnTo>
                      <a:pt x="346" y="715"/>
                    </a:lnTo>
                    <a:cubicBezTo>
                      <a:pt x="346" y="500"/>
                      <a:pt x="513" y="345"/>
                      <a:pt x="715" y="345"/>
                    </a:cubicBezTo>
                    <a:lnTo>
                      <a:pt x="1620" y="345"/>
                    </a:lnTo>
                    <a:cubicBezTo>
                      <a:pt x="1715" y="345"/>
                      <a:pt x="1787" y="262"/>
                      <a:pt x="1787" y="179"/>
                    </a:cubicBezTo>
                    <a:cubicBezTo>
                      <a:pt x="1787" y="84"/>
                      <a:pt x="1715" y="12"/>
                      <a:pt x="1620" y="12"/>
                    </a:cubicBezTo>
                    <a:lnTo>
                      <a:pt x="715" y="12"/>
                    </a:lnTo>
                    <a:cubicBezTo>
                      <a:pt x="310" y="12"/>
                      <a:pt x="1" y="345"/>
                      <a:pt x="1" y="726"/>
                    </a:cubicBezTo>
                    <a:lnTo>
                      <a:pt x="1" y="3643"/>
                    </a:lnTo>
                    <a:cubicBezTo>
                      <a:pt x="1" y="4048"/>
                      <a:pt x="334" y="4358"/>
                      <a:pt x="715" y="4358"/>
                    </a:cubicBezTo>
                    <a:lnTo>
                      <a:pt x="1049" y="4358"/>
                    </a:lnTo>
                    <a:lnTo>
                      <a:pt x="787" y="5370"/>
                    </a:lnTo>
                    <a:cubicBezTo>
                      <a:pt x="763" y="5477"/>
                      <a:pt x="811" y="5596"/>
                      <a:pt x="894" y="5656"/>
                    </a:cubicBezTo>
                    <a:cubicBezTo>
                      <a:pt x="941" y="5679"/>
                      <a:pt x="989" y="5691"/>
                      <a:pt x="1049" y="5691"/>
                    </a:cubicBezTo>
                    <a:cubicBezTo>
                      <a:pt x="1108" y="5691"/>
                      <a:pt x="1144" y="5679"/>
                      <a:pt x="1192" y="5656"/>
                    </a:cubicBezTo>
                    <a:lnTo>
                      <a:pt x="2954" y="4370"/>
                    </a:lnTo>
                    <a:lnTo>
                      <a:pt x="4716" y="4370"/>
                    </a:lnTo>
                    <a:cubicBezTo>
                      <a:pt x="5121" y="4370"/>
                      <a:pt x="5430" y="4048"/>
                      <a:pt x="5430" y="3655"/>
                    </a:cubicBezTo>
                    <a:lnTo>
                      <a:pt x="5430" y="726"/>
                    </a:lnTo>
                    <a:cubicBezTo>
                      <a:pt x="5466" y="322"/>
                      <a:pt x="5132" y="0"/>
                      <a:pt x="47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02" name="Google Shape;11551;p57">
                <a:extLst>
                  <a:ext uri="{FF2B5EF4-FFF2-40B4-BE49-F238E27FC236}">
                    <a16:creationId xmlns:a16="http://schemas.microsoft.com/office/drawing/2014/main" id="{42BE21D5-4DE1-407D-A285-CDC019ED909F}"/>
                  </a:ext>
                </a:extLst>
              </p:cNvPr>
              <p:cNvSpPr/>
              <p:nvPr/>
            </p:nvSpPr>
            <p:spPr>
              <a:xfrm>
                <a:off x="6898463" y="2917502"/>
                <a:ext cx="34151" cy="104999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299" extrusionOk="0">
                    <a:moveTo>
                      <a:pt x="715" y="346"/>
                    </a:moveTo>
                    <a:lnTo>
                      <a:pt x="548" y="2930"/>
                    </a:lnTo>
                    <a:lnTo>
                      <a:pt x="513" y="2930"/>
                    </a:lnTo>
                    <a:lnTo>
                      <a:pt x="346" y="346"/>
                    </a:lnTo>
                    <a:close/>
                    <a:moveTo>
                      <a:pt x="167" y="1"/>
                    </a:moveTo>
                    <a:cubicBezTo>
                      <a:pt x="120" y="1"/>
                      <a:pt x="72" y="25"/>
                      <a:pt x="48" y="60"/>
                    </a:cubicBezTo>
                    <a:cubicBezTo>
                      <a:pt x="12" y="96"/>
                      <a:pt x="1" y="144"/>
                      <a:pt x="1" y="203"/>
                    </a:cubicBezTo>
                    <a:lnTo>
                      <a:pt x="179" y="3132"/>
                    </a:lnTo>
                    <a:cubicBezTo>
                      <a:pt x="179" y="3216"/>
                      <a:pt x="251" y="3299"/>
                      <a:pt x="346" y="3299"/>
                    </a:cubicBezTo>
                    <a:lnTo>
                      <a:pt x="715" y="3299"/>
                    </a:lnTo>
                    <a:cubicBezTo>
                      <a:pt x="798" y="3299"/>
                      <a:pt x="882" y="3216"/>
                      <a:pt x="882" y="3132"/>
                    </a:cubicBezTo>
                    <a:lnTo>
                      <a:pt x="1060" y="203"/>
                    </a:lnTo>
                    <a:cubicBezTo>
                      <a:pt x="1072" y="144"/>
                      <a:pt x="1048" y="96"/>
                      <a:pt x="1013" y="60"/>
                    </a:cubicBezTo>
                    <a:cubicBezTo>
                      <a:pt x="989" y="37"/>
                      <a:pt x="941" y="1"/>
                      <a:pt x="89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03" name="Google Shape;11552;p57">
                <a:extLst>
                  <a:ext uri="{FF2B5EF4-FFF2-40B4-BE49-F238E27FC236}">
                    <a16:creationId xmlns:a16="http://schemas.microsoft.com/office/drawing/2014/main" id="{5B36E92A-4565-466F-9C26-A994818166C9}"/>
                  </a:ext>
                </a:extLst>
              </p:cNvPr>
              <p:cNvSpPr/>
              <p:nvPr/>
            </p:nvSpPr>
            <p:spPr>
              <a:xfrm>
                <a:off x="6898081" y="3028548"/>
                <a:ext cx="34151" cy="34119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72" extrusionOk="0">
                    <a:moveTo>
                      <a:pt x="536" y="346"/>
                    </a:moveTo>
                    <a:cubicBezTo>
                      <a:pt x="644" y="346"/>
                      <a:pt x="727" y="429"/>
                      <a:pt x="727" y="536"/>
                    </a:cubicBezTo>
                    <a:cubicBezTo>
                      <a:pt x="727" y="631"/>
                      <a:pt x="655" y="727"/>
                      <a:pt x="536" y="727"/>
                    </a:cubicBezTo>
                    <a:cubicBezTo>
                      <a:pt x="429" y="727"/>
                      <a:pt x="346" y="631"/>
                      <a:pt x="346" y="536"/>
                    </a:cubicBezTo>
                    <a:cubicBezTo>
                      <a:pt x="346" y="429"/>
                      <a:pt x="429" y="346"/>
                      <a:pt x="536" y="346"/>
                    </a:cubicBezTo>
                    <a:close/>
                    <a:moveTo>
                      <a:pt x="536" y="0"/>
                    </a:moveTo>
                    <a:cubicBezTo>
                      <a:pt x="239" y="0"/>
                      <a:pt x="1" y="239"/>
                      <a:pt x="1" y="536"/>
                    </a:cubicBezTo>
                    <a:cubicBezTo>
                      <a:pt x="1" y="834"/>
                      <a:pt x="239" y="1072"/>
                      <a:pt x="536" y="1072"/>
                    </a:cubicBezTo>
                    <a:cubicBezTo>
                      <a:pt x="834" y="1072"/>
                      <a:pt x="1072" y="834"/>
                      <a:pt x="1072" y="536"/>
                    </a:cubicBezTo>
                    <a:cubicBezTo>
                      <a:pt x="1072" y="239"/>
                      <a:pt x="834" y="0"/>
                      <a:pt x="53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732" name="Google Shape;11181;p57">
              <a:extLst>
                <a:ext uri="{FF2B5EF4-FFF2-40B4-BE49-F238E27FC236}">
                  <a16:creationId xmlns:a16="http://schemas.microsoft.com/office/drawing/2014/main" id="{25A830D3-29B5-45EB-99C0-3C009CE3DCDA}"/>
                </a:ext>
              </a:extLst>
            </p:cNvPr>
            <p:cNvGrpSpPr/>
            <p:nvPr/>
          </p:nvGrpSpPr>
          <p:grpSpPr>
            <a:xfrm>
              <a:off x="8879467" y="1397095"/>
              <a:ext cx="437097" cy="476012"/>
              <a:chOff x="6675256" y="1516169"/>
              <a:chExt cx="327823" cy="357009"/>
            </a:xfrm>
            <a:solidFill>
              <a:schemeClr val="tx1"/>
            </a:solidFill>
          </p:grpSpPr>
          <p:sp>
            <p:nvSpPr>
              <p:cNvPr id="733" name="Google Shape;11182;p57">
                <a:extLst>
                  <a:ext uri="{FF2B5EF4-FFF2-40B4-BE49-F238E27FC236}">
                    <a16:creationId xmlns:a16="http://schemas.microsoft.com/office/drawing/2014/main" id="{2C1D9F65-D001-4F7F-A64D-E483C90E2E23}"/>
                  </a:ext>
                </a:extLst>
              </p:cNvPr>
              <p:cNvSpPr/>
              <p:nvPr/>
            </p:nvSpPr>
            <p:spPr>
              <a:xfrm>
                <a:off x="6675256" y="1516169"/>
                <a:ext cx="111078" cy="188737"/>
              </a:xfrm>
              <a:custGeom>
                <a:avLst/>
                <a:gdLst/>
                <a:ahLst/>
                <a:cxnLst/>
                <a:rect l="l" t="t" r="r" b="b"/>
                <a:pathLst>
                  <a:path w="3490" h="5930" extrusionOk="0">
                    <a:moveTo>
                      <a:pt x="1703" y="334"/>
                    </a:moveTo>
                    <a:cubicBezTo>
                      <a:pt x="2001" y="334"/>
                      <a:pt x="2239" y="548"/>
                      <a:pt x="2239" y="786"/>
                    </a:cubicBezTo>
                    <a:lnTo>
                      <a:pt x="2239" y="810"/>
                    </a:lnTo>
                    <a:cubicBezTo>
                      <a:pt x="2072" y="739"/>
                      <a:pt x="1894" y="715"/>
                      <a:pt x="1703" y="715"/>
                    </a:cubicBezTo>
                    <a:cubicBezTo>
                      <a:pt x="1513" y="715"/>
                      <a:pt x="1334" y="751"/>
                      <a:pt x="1168" y="810"/>
                    </a:cubicBezTo>
                    <a:lnTo>
                      <a:pt x="1168" y="786"/>
                    </a:lnTo>
                    <a:cubicBezTo>
                      <a:pt x="1168" y="536"/>
                      <a:pt x="1406" y="334"/>
                      <a:pt x="1703" y="334"/>
                    </a:cubicBezTo>
                    <a:close/>
                    <a:moveTo>
                      <a:pt x="1680" y="1037"/>
                    </a:moveTo>
                    <a:cubicBezTo>
                      <a:pt x="2263" y="1037"/>
                      <a:pt x="2739" y="1513"/>
                      <a:pt x="2739" y="2096"/>
                    </a:cubicBezTo>
                    <a:cubicBezTo>
                      <a:pt x="2739" y="2215"/>
                      <a:pt x="2727" y="2322"/>
                      <a:pt x="2680" y="2418"/>
                    </a:cubicBezTo>
                    <a:cubicBezTo>
                      <a:pt x="2215" y="1941"/>
                      <a:pt x="1406" y="1763"/>
                      <a:pt x="1358" y="1751"/>
                    </a:cubicBezTo>
                    <a:cubicBezTo>
                      <a:pt x="1346" y="1748"/>
                      <a:pt x="1334" y="1746"/>
                      <a:pt x="1321" y="1746"/>
                    </a:cubicBezTo>
                    <a:cubicBezTo>
                      <a:pt x="1283" y="1746"/>
                      <a:pt x="1245" y="1760"/>
                      <a:pt x="1227" y="1787"/>
                    </a:cubicBezTo>
                    <a:cubicBezTo>
                      <a:pt x="1179" y="1810"/>
                      <a:pt x="1168" y="1858"/>
                      <a:pt x="1168" y="1918"/>
                    </a:cubicBezTo>
                    <a:cubicBezTo>
                      <a:pt x="1168" y="1929"/>
                      <a:pt x="1144" y="2037"/>
                      <a:pt x="1025" y="2156"/>
                    </a:cubicBezTo>
                    <a:cubicBezTo>
                      <a:pt x="965" y="2215"/>
                      <a:pt x="965" y="2322"/>
                      <a:pt x="1025" y="2394"/>
                    </a:cubicBezTo>
                    <a:cubicBezTo>
                      <a:pt x="1053" y="2428"/>
                      <a:pt x="1092" y="2443"/>
                      <a:pt x="1133" y="2443"/>
                    </a:cubicBezTo>
                    <a:cubicBezTo>
                      <a:pt x="1178" y="2443"/>
                      <a:pt x="1225" y="2425"/>
                      <a:pt x="1263" y="2394"/>
                    </a:cubicBezTo>
                    <a:cubicBezTo>
                      <a:pt x="1358" y="2299"/>
                      <a:pt x="1418" y="2215"/>
                      <a:pt x="1441" y="2120"/>
                    </a:cubicBezTo>
                    <a:cubicBezTo>
                      <a:pt x="1727" y="2215"/>
                      <a:pt x="2299" y="2406"/>
                      <a:pt x="2549" y="2775"/>
                    </a:cubicBezTo>
                    <a:cubicBezTo>
                      <a:pt x="2501" y="3192"/>
                      <a:pt x="2132" y="3513"/>
                      <a:pt x="1703" y="3513"/>
                    </a:cubicBezTo>
                    <a:cubicBezTo>
                      <a:pt x="1239" y="3513"/>
                      <a:pt x="870" y="3168"/>
                      <a:pt x="822" y="2715"/>
                    </a:cubicBezTo>
                    <a:cubicBezTo>
                      <a:pt x="822" y="2691"/>
                      <a:pt x="810" y="2680"/>
                      <a:pt x="787" y="2644"/>
                    </a:cubicBezTo>
                    <a:cubicBezTo>
                      <a:pt x="691" y="2477"/>
                      <a:pt x="632" y="2287"/>
                      <a:pt x="632" y="2096"/>
                    </a:cubicBezTo>
                    <a:cubicBezTo>
                      <a:pt x="632" y="1513"/>
                      <a:pt x="1108" y="1037"/>
                      <a:pt x="1680" y="1037"/>
                    </a:cubicBezTo>
                    <a:close/>
                    <a:moveTo>
                      <a:pt x="2061" y="3775"/>
                    </a:moveTo>
                    <a:lnTo>
                      <a:pt x="2061" y="3954"/>
                    </a:lnTo>
                    <a:cubicBezTo>
                      <a:pt x="2061" y="4013"/>
                      <a:pt x="2072" y="4073"/>
                      <a:pt x="2108" y="4120"/>
                    </a:cubicBezTo>
                    <a:lnTo>
                      <a:pt x="1703" y="4501"/>
                    </a:lnTo>
                    <a:lnTo>
                      <a:pt x="1299" y="4120"/>
                    </a:lnTo>
                    <a:cubicBezTo>
                      <a:pt x="1334" y="4073"/>
                      <a:pt x="1346" y="4013"/>
                      <a:pt x="1346" y="3954"/>
                    </a:cubicBezTo>
                    <a:lnTo>
                      <a:pt x="1346" y="3775"/>
                    </a:lnTo>
                    <a:cubicBezTo>
                      <a:pt x="1465" y="3799"/>
                      <a:pt x="1584" y="3834"/>
                      <a:pt x="1703" y="3834"/>
                    </a:cubicBezTo>
                    <a:cubicBezTo>
                      <a:pt x="1822" y="3834"/>
                      <a:pt x="1953" y="3823"/>
                      <a:pt x="2061" y="3775"/>
                    </a:cubicBezTo>
                    <a:close/>
                    <a:moveTo>
                      <a:pt x="1727" y="1"/>
                    </a:moveTo>
                    <a:cubicBezTo>
                      <a:pt x="1251" y="1"/>
                      <a:pt x="870" y="334"/>
                      <a:pt x="870" y="775"/>
                    </a:cubicBezTo>
                    <a:cubicBezTo>
                      <a:pt x="870" y="846"/>
                      <a:pt x="882" y="906"/>
                      <a:pt x="894" y="977"/>
                    </a:cubicBezTo>
                    <a:cubicBezTo>
                      <a:pt x="560" y="1227"/>
                      <a:pt x="346" y="1632"/>
                      <a:pt x="346" y="2096"/>
                    </a:cubicBezTo>
                    <a:cubicBezTo>
                      <a:pt x="346" y="2334"/>
                      <a:pt x="406" y="2572"/>
                      <a:pt x="537" y="2799"/>
                    </a:cubicBezTo>
                    <a:cubicBezTo>
                      <a:pt x="584" y="3132"/>
                      <a:pt x="775" y="3430"/>
                      <a:pt x="1060" y="3632"/>
                    </a:cubicBezTo>
                    <a:lnTo>
                      <a:pt x="1060" y="3954"/>
                    </a:lnTo>
                    <a:lnTo>
                      <a:pt x="1060" y="3965"/>
                    </a:lnTo>
                    <a:lnTo>
                      <a:pt x="394" y="4299"/>
                    </a:lnTo>
                    <a:cubicBezTo>
                      <a:pt x="156" y="4418"/>
                      <a:pt x="1" y="4656"/>
                      <a:pt x="1" y="4906"/>
                    </a:cubicBezTo>
                    <a:lnTo>
                      <a:pt x="1" y="5775"/>
                    </a:lnTo>
                    <a:cubicBezTo>
                      <a:pt x="1" y="5859"/>
                      <a:pt x="84" y="5930"/>
                      <a:pt x="167" y="5930"/>
                    </a:cubicBezTo>
                    <a:cubicBezTo>
                      <a:pt x="263" y="5930"/>
                      <a:pt x="334" y="5859"/>
                      <a:pt x="334" y="5775"/>
                    </a:cubicBezTo>
                    <a:lnTo>
                      <a:pt x="334" y="4906"/>
                    </a:lnTo>
                    <a:cubicBezTo>
                      <a:pt x="334" y="4775"/>
                      <a:pt x="406" y="4644"/>
                      <a:pt x="525" y="4585"/>
                    </a:cubicBezTo>
                    <a:lnTo>
                      <a:pt x="1072" y="4311"/>
                    </a:lnTo>
                    <a:lnTo>
                      <a:pt x="1584" y="4787"/>
                    </a:lnTo>
                    <a:lnTo>
                      <a:pt x="1584" y="5775"/>
                    </a:lnTo>
                    <a:cubicBezTo>
                      <a:pt x="1584" y="5859"/>
                      <a:pt x="1656" y="5930"/>
                      <a:pt x="1751" y="5930"/>
                    </a:cubicBezTo>
                    <a:cubicBezTo>
                      <a:pt x="1834" y="5930"/>
                      <a:pt x="1906" y="5859"/>
                      <a:pt x="1906" y="5775"/>
                    </a:cubicBezTo>
                    <a:lnTo>
                      <a:pt x="1906" y="4787"/>
                    </a:lnTo>
                    <a:lnTo>
                      <a:pt x="2418" y="4311"/>
                    </a:lnTo>
                    <a:lnTo>
                      <a:pt x="2965" y="4585"/>
                    </a:lnTo>
                    <a:cubicBezTo>
                      <a:pt x="3084" y="4644"/>
                      <a:pt x="3156" y="4763"/>
                      <a:pt x="3156" y="4906"/>
                    </a:cubicBezTo>
                    <a:lnTo>
                      <a:pt x="3156" y="5775"/>
                    </a:lnTo>
                    <a:cubicBezTo>
                      <a:pt x="3156" y="5859"/>
                      <a:pt x="3239" y="5930"/>
                      <a:pt x="3323" y="5930"/>
                    </a:cubicBezTo>
                    <a:cubicBezTo>
                      <a:pt x="3406" y="5930"/>
                      <a:pt x="3489" y="5859"/>
                      <a:pt x="3489" y="5775"/>
                    </a:cubicBezTo>
                    <a:lnTo>
                      <a:pt x="3489" y="4906"/>
                    </a:lnTo>
                    <a:cubicBezTo>
                      <a:pt x="3442" y="4656"/>
                      <a:pt x="3299" y="4418"/>
                      <a:pt x="3073" y="4299"/>
                    </a:cubicBezTo>
                    <a:lnTo>
                      <a:pt x="2406" y="3965"/>
                    </a:lnTo>
                    <a:lnTo>
                      <a:pt x="2406" y="3954"/>
                    </a:lnTo>
                    <a:lnTo>
                      <a:pt x="2406" y="3632"/>
                    </a:lnTo>
                    <a:cubicBezTo>
                      <a:pt x="2668" y="3430"/>
                      <a:pt x="2858" y="3132"/>
                      <a:pt x="2918" y="2799"/>
                    </a:cubicBezTo>
                    <a:cubicBezTo>
                      <a:pt x="3037" y="2584"/>
                      <a:pt x="3120" y="2346"/>
                      <a:pt x="3120" y="2096"/>
                    </a:cubicBezTo>
                    <a:cubicBezTo>
                      <a:pt x="3120" y="1632"/>
                      <a:pt x="2894" y="1227"/>
                      <a:pt x="2561" y="977"/>
                    </a:cubicBezTo>
                    <a:cubicBezTo>
                      <a:pt x="2573" y="917"/>
                      <a:pt x="2596" y="846"/>
                      <a:pt x="2596" y="775"/>
                    </a:cubicBezTo>
                    <a:cubicBezTo>
                      <a:pt x="2596" y="334"/>
                      <a:pt x="2203" y="1"/>
                      <a:pt x="172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34" name="Google Shape;11183;p57">
                <a:extLst>
                  <a:ext uri="{FF2B5EF4-FFF2-40B4-BE49-F238E27FC236}">
                    <a16:creationId xmlns:a16="http://schemas.microsoft.com/office/drawing/2014/main" id="{4507B868-16B9-4F22-BF7E-80DDC364B355}"/>
                  </a:ext>
                </a:extLst>
              </p:cNvPr>
              <p:cNvSpPr/>
              <p:nvPr/>
            </p:nvSpPr>
            <p:spPr>
              <a:xfrm>
                <a:off x="6696103" y="1679507"/>
                <a:ext cx="10630" cy="261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822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67"/>
                    </a:cubicBezTo>
                    <a:lnTo>
                      <a:pt x="1" y="655"/>
                    </a:lnTo>
                    <a:cubicBezTo>
                      <a:pt x="1" y="738"/>
                      <a:pt x="84" y="822"/>
                      <a:pt x="167" y="822"/>
                    </a:cubicBezTo>
                    <a:cubicBezTo>
                      <a:pt x="263" y="822"/>
                      <a:pt x="334" y="738"/>
                      <a:pt x="334" y="655"/>
                    </a:cubicBezTo>
                    <a:lnTo>
                      <a:pt x="334" y="167"/>
                    </a:lnTo>
                    <a:cubicBezTo>
                      <a:pt x="334" y="72"/>
                      <a:pt x="263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35" name="Google Shape;11184;p57">
                <a:extLst>
                  <a:ext uri="{FF2B5EF4-FFF2-40B4-BE49-F238E27FC236}">
                    <a16:creationId xmlns:a16="http://schemas.microsoft.com/office/drawing/2014/main" id="{2E22D6C5-590B-432A-89EA-91C4C75E4057}"/>
                  </a:ext>
                </a:extLst>
              </p:cNvPr>
              <p:cNvSpPr/>
              <p:nvPr/>
            </p:nvSpPr>
            <p:spPr>
              <a:xfrm>
                <a:off x="6752183" y="1679507"/>
                <a:ext cx="10280" cy="26162"/>
              </a:xfrm>
              <a:custGeom>
                <a:avLst/>
                <a:gdLst/>
                <a:ahLst/>
                <a:cxnLst/>
                <a:rect l="l" t="t" r="r" b="b"/>
                <a:pathLst>
                  <a:path w="323" h="82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lnTo>
                      <a:pt x="1" y="655"/>
                    </a:lnTo>
                    <a:cubicBezTo>
                      <a:pt x="1" y="738"/>
                      <a:pt x="72" y="822"/>
                      <a:pt x="167" y="822"/>
                    </a:cubicBezTo>
                    <a:cubicBezTo>
                      <a:pt x="251" y="822"/>
                      <a:pt x="322" y="738"/>
                      <a:pt x="322" y="655"/>
                    </a:cubicBezTo>
                    <a:lnTo>
                      <a:pt x="322" y="167"/>
                    </a:lnTo>
                    <a:cubicBezTo>
                      <a:pt x="322" y="72"/>
                      <a:pt x="251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36" name="Google Shape;11185;p57">
                <a:extLst>
                  <a:ext uri="{FF2B5EF4-FFF2-40B4-BE49-F238E27FC236}">
                    <a16:creationId xmlns:a16="http://schemas.microsoft.com/office/drawing/2014/main" id="{09A637D0-7C6F-4690-A819-7D3C7CB46FB3}"/>
                  </a:ext>
                </a:extLst>
              </p:cNvPr>
              <p:cNvSpPr/>
              <p:nvPr/>
            </p:nvSpPr>
            <p:spPr>
              <a:xfrm>
                <a:off x="6919310" y="1734060"/>
                <a:ext cx="45131" cy="15946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501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56"/>
                    </a:cubicBezTo>
                    <a:cubicBezTo>
                      <a:pt x="0" y="251"/>
                      <a:pt x="72" y="322"/>
                      <a:pt x="167" y="322"/>
                    </a:cubicBezTo>
                    <a:cubicBezTo>
                      <a:pt x="346" y="322"/>
                      <a:pt x="881" y="358"/>
                      <a:pt x="1143" y="489"/>
                    </a:cubicBezTo>
                    <a:cubicBezTo>
                      <a:pt x="1179" y="501"/>
                      <a:pt x="1191" y="501"/>
                      <a:pt x="1227" y="501"/>
                    </a:cubicBezTo>
                    <a:cubicBezTo>
                      <a:pt x="1286" y="501"/>
                      <a:pt x="1346" y="477"/>
                      <a:pt x="1370" y="417"/>
                    </a:cubicBezTo>
                    <a:cubicBezTo>
                      <a:pt x="1417" y="334"/>
                      <a:pt x="1382" y="239"/>
                      <a:pt x="1298" y="191"/>
                    </a:cubicBezTo>
                    <a:cubicBezTo>
                      <a:pt x="905" y="1"/>
                      <a:pt x="191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37" name="Google Shape;11186;p57">
                <a:extLst>
                  <a:ext uri="{FF2B5EF4-FFF2-40B4-BE49-F238E27FC236}">
                    <a16:creationId xmlns:a16="http://schemas.microsoft.com/office/drawing/2014/main" id="{6BB15F73-692D-4AE4-9F5C-1F390C272A57}"/>
                  </a:ext>
                </a:extLst>
              </p:cNvPr>
              <p:cNvSpPr/>
              <p:nvPr/>
            </p:nvSpPr>
            <p:spPr>
              <a:xfrm>
                <a:off x="6879907" y="1706020"/>
                <a:ext cx="123172" cy="167158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5252" extrusionOk="0">
                    <a:moveTo>
                      <a:pt x="3001" y="310"/>
                    </a:moveTo>
                    <a:lnTo>
                      <a:pt x="3001" y="989"/>
                    </a:lnTo>
                    <a:cubicBezTo>
                      <a:pt x="3001" y="1096"/>
                      <a:pt x="2965" y="1215"/>
                      <a:pt x="2917" y="1310"/>
                    </a:cubicBezTo>
                    <a:lnTo>
                      <a:pt x="2834" y="1477"/>
                    </a:lnTo>
                    <a:cubicBezTo>
                      <a:pt x="2822" y="1501"/>
                      <a:pt x="2822" y="1513"/>
                      <a:pt x="2822" y="1549"/>
                    </a:cubicBezTo>
                    <a:lnTo>
                      <a:pt x="2822" y="1906"/>
                    </a:lnTo>
                    <a:cubicBezTo>
                      <a:pt x="2822" y="2144"/>
                      <a:pt x="2727" y="2370"/>
                      <a:pt x="2548" y="2537"/>
                    </a:cubicBezTo>
                    <a:cubicBezTo>
                      <a:pt x="2381" y="2727"/>
                      <a:pt x="2167" y="2811"/>
                      <a:pt x="1905" y="2811"/>
                    </a:cubicBezTo>
                    <a:cubicBezTo>
                      <a:pt x="1429" y="2799"/>
                      <a:pt x="1048" y="2382"/>
                      <a:pt x="1048" y="1870"/>
                    </a:cubicBezTo>
                    <a:lnTo>
                      <a:pt x="1048" y="1560"/>
                    </a:lnTo>
                    <a:cubicBezTo>
                      <a:pt x="1048" y="1525"/>
                      <a:pt x="1048" y="1513"/>
                      <a:pt x="1036" y="1489"/>
                    </a:cubicBezTo>
                    <a:lnTo>
                      <a:pt x="929" y="1275"/>
                    </a:lnTo>
                    <a:cubicBezTo>
                      <a:pt x="893" y="1203"/>
                      <a:pt x="869" y="1108"/>
                      <a:pt x="869" y="1037"/>
                    </a:cubicBezTo>
                    <a:lnTo>
                      <a:pt x="869" y="1025"/>
                    </a:lnTo>
                    <a:cubicBezTo>
                      <a:pt x="869" y="632"/>
                      <a:pt x="1179" y="310"/>
                      <a:pt x="1584" y="310"/>
                    </a:cubicBezTo>
                    <a:close/>
                    <a:moveTo>
                      <a:pt x="2310" y="3084"/>
                    </a:moveTo>
                    <a:cubicBezTo>
                      <a:pt x="2310" y="3120"/>
                      <a:pt x="2322" y="3180"/>
                      <a:pt x="2346" y="3227"/>
                    </a:cubicBezTo>
                    <a:lnTo>
                      <a:pt x="2191" y="3358"/>
                    </a:lnTo>
                    <a:cubicBezTo>
                      <a:pt x="2119" y="3430"/>
                      <a:pt x="2024" y="3465"/>
                      <a:pt x="1941" y="3465"/>
                    </a:cubicBezTo>
                    <a:cubicBezTo>
                      <a:pt x="1846" y="3465"/>
                      <a:pt x="1750" y="3418"/>
                      <a:pt x="1679" y="3358"/>
                    </a:cubicBezTo>
                    <a:lnTo>
                      <a:pt x="1548" y="3227"/>
                    </a:lnTo>
                    <a:cubicBezTo>
                      <a:pt x="1560" y="3180"/>
                      <a:pt x="1584" y="3120"/>
                      <a:pt x="1584" y="3084"/>
                    </a:cubicBezTo>
                    <a:cubicBezTo>
                      <a:pt x="1679" y="3108"/>
                      <a:pt x="1786" y="3132"/>
                      <a:pt x="1905" y="3132"/>
                    </a:cubicBezTo>
                    <a:lnTo>
                      <a:pt x="1953" y="3132"/>
                    </a:lnTo>
                    <a:cubicBezTo>
                      <a:pt x="2072" y="3132"/>
                      <a:pt x="2203" y="3120"/>
                      <a:pt x="2310" y="3084"/>
                    </a:cubicBezTo>
                    <a:close/>
                    <a:moveTo>
                      <a:pt x="1584" y="1"/>
                    </a:moveTo>
                    <a:cubicBezTo>
                      <a:pt x="1000" y="1"/>
                      <a:pt x="536" y="465"/>
                      <a:pt x="536" y="1037"/>
                    </a:cubicBezTo>
                    <a:lnTo>
                      <a:pt x="536" y="1060"/>
                    </a:lnTo>
                    <a:cubicBezTo>
                      <a:pt x="536" y="1191"/>
                      <a:pt x="572" y="1322"/>
                      <a:pt x="631" y="1441"/>
                    </a:cubicBezTo>
                    <a:lnTo>
                      <a:pt x="715" y="1608"/>
                    </a:lnTo>
                    <a:lnTo>
                      <a:pt x="715" y="1870"/>
                    </a:lnTo>
                    <a:cubicBezTo>
                      <a:pt x="715" y="2311"/>
                      <a:pt x="929" y="2680"/>
                      <a:pt x="1238" y="2918"/>
                    </a:cubicBezTo>
                    <a:lnTo>
                      <a:pt x="1238" y="3061"/>
                    </a:lnTo>
                    <a:cubicBezTo>
                      <a:pt x="1238" y="3156"/>
                      <a:pt x="1179" y="3227"/>
                      <a:pt x="1107" y="3239"/>
                    </a:cubicBezTo>
                    <a:lnTo>
                      <a:pt x="512" y="3406"/>
                    </a:lnTo>
                    <a:cubicBezTo>
                      <a:pt x="214" y="3501"/>
                      <a:pt x="0" y="3763"/>
                      <a:pt x="0" y="4073"/>
                    </a:cubicBezTo>
                    <a:lnTo>
                      <a:pt x="0" y="5085"/>
                    </a:lnTo>
                    <a:cubicBezTo>
                      <a:pt x="0" y="5180"/>
                      <a:pt x="83" y="5251"/>
                      <a:pt x="167" y="5251"/>
                    </a:cubicBezTo>
                    <a:cubicBezTo>
                      <a:pt x="250" y="5251"/>
                      <a:pt x="334" y="5180"/>
                      <a:pt x="334" y="5085"/>
                    </a:cubicBezTo>
                    <a:lnTo>
                      <a:pt x="334" y="4073"/>
                    </a:lnTo>
                    <a:cubicBezTo>
                      <a:pt x="334" y="3918"/>
                      <a:pt x="429" y="3775"/>
                      <a:pt x="595" y="3739"/>
                    </a:cubicBezTo>
                    <a:lnTo>
                      <a:pt x="1191" y="3573"/>
                    </a:lnTo>
                    <a:cubicBezTo>
                      <a:pt x="1238" y="3561"/>
                      <a:pt x="1298" y="3525"/>
                      <a:pt x="1346" y="3513"/>
                    </a:cubicBezTo>
                    <a:lnTo>
                      <a:pt x="1441" y="3620"/>
                    </a:lnTo>
                    <a:cubicBezTo>
                      <a:pt x="1584" y="3751"/>
                      <a:pt x="1738" y="3823"/>
                      <a:pt x="1941" y="3823"/>
                    </a:cubicBezTo>
                    <a:cubicBezTo>
                      <a:pt x="2131" y="3823"/>
                      <a:pt x="2298" y="3751"/>
                      <a:pt x="2429" y="3620"/>
                    </a:cubicBezTo>
                    <a:lnTo>
                      <a:pt x="2536" y="3513"/>
                    </a:lnTo>
                    <a:cubicBezTo>
                      <a:pt x="2572" y="3537"/>
                      <a:pt x="2620" y="3561"/>
                      <a:pt x="2679" y="3573"/>
                    </a:cubicBezTo>
                    <a:lnTo>
                      <a:pt x="3274" y="3739"/>
                    </a:lnTo>
                    <a:cubicBezTo>
                      <a:pt x="3429" y="3775"/>
                      <a:pt x="3548" y="3930"/>
                      <a:pt x="3548" y="4073"/>
                    </a:cubicBezTo>
                    <a:lnTo>
                      <a:pt x="3548" y="5085"/>
                    </a:lnTo>
                    <a:cubicBezTo>
                      <a:pt x="3548" y="5180"/>
                      <a:pt x="3620" y="5251"/>
                      <a:pt x="3703" y="5251"/>
                    </a:cubicBezTo>
                    <a:cubicBezTo>
                      <a:pt x="3798" y="5251"/>
                      <a:pt x="3870" y="5180"/>
                      <a:pt x="3870" y="5085"/>
                    </a:cubicBezTo>
                    <a:lnTo>
                      <a:pt x="3870" y="4073"/>
                    </a:lnTo>
                    <a:cubicBezTo>
                      <a:pt x="3858" y="3763"/>
                      <a:pt x="3655" y="3501"/>
                      <a:pt x="3358" y="3406"/>
                    </a:cubicBezTo>
                    <a:lnTo>
                      <a:pt x="2762" y="3239"/>
                    </a:lnTo>
                    <a:cubicBezTo>
                      <a:pt x="2679" y="3215"/>
                      <a:pt x="2620" y="3156"/>
                      <a:pt x="2620" y="3061"/>
                    </a:cubicBezTo>
                    <a:lnTo>
                      <a:pt x="2620" y="2930"/>
                    </a:lnTo>
                    <a:cubicBezTo>
                      <a:pt x="2679" y="2882"/>
                      <a:pt x="2727" y="2858"/>
                      <a:pt x="2786" y="2799"/>
                    </a:cubicBezTo>
                    <a:cubicBezTo>
                      <a:pt x="3024" y="2561"/>
                      <a:pt x="3155" y="2263"/>
                      <a:pt x="3155" y="1918"/>
                    </a:cubicBezTo>
                    <a:lnTo>
                      <a:pt x="3155" y="1608"/>
                    </a:lnTo>
                    <a:lnTo>
                      <a:pt x="3215" y="1477"/>
                    </a:lnTo>
                    <a:cubicBezTo>
                      <a:pt x="3298" y="1322"/>
                      <a:pt x="3322" y="1179"/>
                      <a:pt x="3322" y="1013"/>
                    </a:cubicBezTo>
                    <a:lnTo>
                      <a:pt x="3322" y="167"/>
                    </a:lnTo>
                    <a:cubicBezTo>
                      <a:pt x="3322" y="72"/>
                      <a:pt x="3251" y="1"/>
                      <a:pt x="31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38" name="Google Shape;11187;p57">
                <a:extLst>
                  <a:ext uri="{FF2B5EF4-FFF2-40B4-BE49-F238E27FC236}">
                    <a16:creationId xmlns:a16="http://schemas.microsoft.com/office/drawing/2014/main" id="{11308CD1-B9DD-48CA-9B5D-B8BAC2BECD5C}"/>
                  </a:ext>
                </a:extLst>
              </p:cNvPr>
              <p:cNvSpPr/>
              <p:nvPr/>
            </p:nvSpPr>
            <p:spPr>
              <a:xfrm>
                <a:off x="6902632" y="1840173"/>
                <a:ext cx="10630" cy="32623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25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55"/>
                    </a:cubicBezTo>
                    <a:lnTo>
                      <a:pt x="1" y="858"/>
                    </a:lnTo>
                    <a:cubicBezTo>
                      <a:pt x="1" y="953"/>
                      <a:pt x="84" y="1024"/>
                      <a:pt x="167" y="1024"/>
                    </a:cubicBezTo>
                    <a:cubicBezTo>
                      <a:pt x="262" y="1024"/>
                      <a:pt x="334" y="953"/>
                      <a:pt x="334" y="858"/>
                    </a:cubicBezTo>
                    <a:lnTo>
                      <a:pt x="334" y="155"/>
                    </a:lnTo>
                    <a:cubicBezTo>
                      <a:pt x="334" y="72"/>
                      <a:pt x="262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39" name="Google Shape;11188;p57">
                <a:extLst>
                  <a:ext uri="{FF2B5EF4-FFF2-40B4-BE49-F238E27FC236}">
                    <a16:creationId xmlns:a16="http://schemas.microsoft.com/office/drawing/2014/main" id="{42ACF5AC-AED0-4856-A5C0-A1CA856B31A7}"/>
                  </a:ext>
                </a:extLst>
              </p:cNvPr>
              <p:cNvSpPr/>
              <p:nvPr/>
            </p:nvSpPr>
            <p:spPr>
              <a:xfrm>
                <a:off x="6970075" y="1840173"/>
                <a:ext cx="10280" cy="32623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025" extrusionOk="0">
                    <a:moveTo>
                      <a:pt x="168" y="0"/>
                    </a:moveTo>
                    <a:cubicBezTo>
                      <a:pt x="72" y="0"/>
                      <a:pt x="1" y="72"/>
                      <a:pt x="1" y="155"/>
                    </a:cubicBezTo>
                    <a:lnTo>
                      <a:pt x="1" y="858"/>
                    </a:lnTo>
                    <a:cubicBezTo>
                      <a:pt x="1" y="953"/>
                      <a:pt x="72" y="1024"/>
                      <a:pt x="168" y="1024"/>
                    </a:cubicBezTo>
                    <a:cubicBezTo>
                      <a:pt x="251" y="1024"/>
                      <a:pt x="322" y="953"/>
                      <a:pt x="322" y="858"/>
                    </a:cubicBezTo>
                    <a:lnTo>
                      <a:pt x="322" y="155"/>
                    </a:lnTo>
                    <a:cubicBezTo>
                      <a:pt x="322" y="72"/>
                      <a:pt x="251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0" name="Google Shape;11189;p57">
                <a:extLst>
                  <a:ext uri="{FF2B5EF4-FFF2-40B4-BE49-F238E27FC236}">
                    <a16:creationId xmlns:a16="http://schemas.microsoft.com/office/drawing/2014/main" id="{57855D48-175C-43C3-AA3E-300E5BEC3920}"/>
                  </a:ext>
                </a:extLst>
              </p:cNvPr>
              <p:cNvSpPr/>
              <p:nvPr/>
            </p:nvSpPr>
            <p:spPr>
              <a:xfrm>
                <a:off x="6772267" y="1594241"/>
                <a:ext cx="182690" cy="100830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3168" extrusionOk="0">
                    <a:moveTo>
                      <a:pt x="2001" y="0"/>
                    </a:moveTo>
                    <a:cubicBezTo>
                      <a:pt x="1334" y="0"/>
                      <a:pt x="679" y="191"/>
                      <a:pt x="108" y="548"/>
                    </a:cubicBezTo>
                    <a:cubicBezTo>
                      <a:pt x="36" y="596"/>
                      <a:pt x="1" y="691"/>
                      <a:pt x="72" y="774"/>
                    </a:cubicBezTo>
                    <a:cubicBezTo>
                      <a:pt x="95" y="820"/>
                      <a:pt x="148" y="847"/>
                      <a:pt x="202" y="847"/>
                    </a:cubicBezTo>
                    <a:cubicBezTo>
                      <a:pt x="231" y="847"/>
                      <a:pt x="261" y="839"/>
                      <a:pt x="287" y="822"/>
                    </a:cubicBezTo>
                    <a:cubicBezTo>
                      <a:pt x="798" y="489"/>
                      <a:pt x="1394" y="310"/>
                      <a:pt x="2001" y="310"/>
                    </a:cubicBezTo>
                    <a:cubicBezTo>
                      <a:pt x="2763" y="310"/>
                      <a:pt x="3489" y="584"/>
                      <a:pt x="4073" y="1084"/>
                    </a:cubicBezTo>
                    <a:cubicBezTo>
                      <a:pt x="4501" y="1453"/>
                      <a:pt x="4835" y="1953"/>
                      <a:pt x="5013" y="2477"/>
                    </a:cubicBezTo>
                    <a:lnTo>
                      <a:pt x="4739" y="2203"/>
                    </a:lnTo>
                    <a:cubicBezTo>
                      <a:pt x="4710" y="2173"/>
                      <a:pt x="4668" y="2158"/>
                      <a:pt x="4625" y="2158"/>
                    </a:cubicBezTo>
                    <a:cubicBezTo>
                      <a:pt x="4582" y="2158"/>
                      <a:pt x="4537" y="2173"/>
                      <a:pt x="4501" y="2203"/>
                    </a:cubicBezTo>
                    <a:cubicBezTo>
                      <a:pt x="4442" y="2263"/>
                      <a:pt x="4442" y="2370"/>
                      <a:pt x="4501" y="2441"/>
                    </a:cubicBezTo>
                    <a:lnTo>
                      <a:pt x="5168" y="3120"/>
                    </a:lnTo>
                    <a:cubicBezTo>
                      <a:pt x="5204" y="3156"/>
                      <a:pt x="5251" y="3167"/>
                      <a:pt x="5287" y="3167"/>
                    </a:cubicBezTo>
                    <a:lnTo>
                      <a:pt x="5335" y="3167"/>
                    </a:lnTo>
                    <a:cubicBezTo>
                      <a:pt x="5394" y="3156"/>
                      <a:pt x="5442" y="3108"/>
                      <a:pt x="5454" y="3048"/>
                    </a:cubicBezTo>
                    <a:lnTo>
                      <a:pt x="5740" y="2132"/>
                    </a:lnTo>
                    <a:cubicBezTo>
                      <a:pt x="5740" y="2072"/>
                      <a:pt x="5692" y="1977"/>
                      <a:pt x="5609" y="1953"/>
                    </a:cubicBezTo>
                    <a:cubicBezTo>
                      <a:pt x="5589" y="1946"/>
                      <a:pt x="5570" y="1942"/>
                      <a:pt x="5552" y="1942"/>
                    </a:cubicBezTo>
                    <a:cubicBezTo>
                      <a:pt x="5481" y="1942"/>
                      <a:pt x="5423" y="1992"/>
                      <a:pt x="5394" y="2048"/>
                    </a:cubicBezTo>
                    <a:lnTo>
                      <a:pt x="5311" y="2382"/>
                    </a:lnTo>
                    <a:cubicBezTo>
                      <a:pt x="5109" y="1798"/>
                      <a:pt x="4751" y="1262"/>
                      <a:pt x="4275" y="846"/>
                    </a:cubicBezTo>
                    <a:cubicBezTo>
                      <a:pt x="3644" y="298"/>
                      <a:pt x="2834" y="0"/>
                      <a:pt x="200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1" name="Google Shape;11190;p57">
                <a:extLst>
                  <a:ext uri="{FF2B5EF4-FFF2-40B4-BE49-F238E27FC236}">
                    <a16:creationId xmlns:a16="http://schemas.microsoft.com/office/drawing/2014/main" id="{646DEEFF-7D75-4B16-8322-B36CAE17917B}"/>
                  </a:ext>
                </a:extLst>
              </p:cNvPr>
              <p:cNvSpPr/>
              <p:nvPr/>
            </p:nvSpPr>
            <p:spPr>
              <a:xfrm>
                <a:off x="6716950" y="1716268"/>
                <a:ext cx="181926" cy="100448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3156" extrusionOk="0">
                    <a:moveTo>
                      <a:pt x="440" y="0"/>
                    </a:moveTo>
                    <a:cubicBezTo>
                      <a:pt x="421" y="0"/>
                      <a:pt x="401" y="4"/>
                      <a:pt x="381" y="12"/>
                    </a:cubicBezTo>
                    <a:cubicBezTo>
                      <a:pt x="322" y="36"/>
                      <a:pt x="274" y="72"/>
                      <a:pt x="262" y="131"/>
                    </a:cubicBezTo>
                    <a:lnTo>
                      <a:pt x="24" y="1060"/>
                    </a:lnTo>
                    <a:cubicBezTo>
                      <a:pt x="0" y="1155"/>
                      <a:pt x="48" y="1238"/>
                      <a:pt x="143" y="1250"/>
                    </a:cubicBezTo>
                    <a:lnTo>
                      <a:pt x="179" y="1250"/>
                    </a:lnTo>
                    <a:cubicBezTo>
                      <a:pt x="262" y="1250"/>
                      <a:pt x="322" y="1203"/>
                      <a:pt x="346" y="1131"/>
                    </a:cubicBezTo>
                    <a:lnTo>
                      <a:pt x="417" y="834"/>
                    </a:lnTo>
                    <a:cubicBezTo>
                      <a:pt x="631" y="1405"/>
                      <a:pt x="977" y="1905"/>
                      <a:pt x="1429" y="2310"/>
                    </a:cubicBezTo>
                    <a:cubicBezTo>
                      <a:pt x="2072" y="2858"/>
                      <a:pt x="2882" y="3155"/>
                      <a:pt x="3715" y="3155"/>
                    </a:cubicBezTo>
                    <a:cubicBezTo>
                      <a:pt x="4382" y="3155"/>
                      <a:pt x="5037" y="2965"/>
                      <a:pt x="5596" y="2608"/>
                    </a:cubicBezTo>
                    <a:cubicBezTo>
                      <a:pt x="5692" y="2560"/>
                      <a:pt x="5715" y="2465"/>
                      <a:pt x="5656" y="2381"/>
                    </a:cubicBezTo>
                    <a:cubicBezTo>
                      <a:pt x="5634" y="2338"/>
                      <a:pt x="5586" y="2312"/>
                      <a:pt x="5535" y="2312"/>
                    </a:cubicBezTo>
                    <a:cubicBezTo>
                      <a:pt x="5503" y="2312"/>
                      <a:pt x="5469" y="2322"/>
                      <a:pt x="5442" y="2346"/>
                    </a:cubicBezTo>
                    <a:cubicBezTo>
                      <a:pt x="4930" y="2667"/>
                      <a:pt x="4334" y="2846"/>
                      <a:pt x="3727" y="2846"/>
                    </a:cubicBezTo>
                    <a:cubicBezTo>
                      <a:pt x="2965" y="2846"/>
                      <a:pt x="2239" y="2572"/>
                      <a:pt x="1655" y="2072"/>
                    </a:cubicBezTo>
                    <a:cubicBezTo>
                      <a:pt x="1227" y="1703"/>
                      <a:pt x="893" y="1203"/>
                      <a:pt x="715" y="679"/>
                    </a:cubicBezTo>
                    <a:lnTo>
                      <a:pt x="715" y="679"/>
                    </a:lnTo>
                    <a:lnTo>
                      <a:pt x="1012" y="953"/>
                    </a:lnTo>
                    <a:cubicBezTo>
                      <a:pt x="1041" y="981"/>
                      <a:pt x="1080" y="996"/>
                      <a:pt x="1121" y="996"/>
                    </a:cubicBezTo>
                    <a:cubicBezTo>
                      <a:pt x="1166" y="996"/>
                      <a:pt x="1213" y="978"/>
                      <a:pt x="1251" y="941"/>
                    </a:cubicBezTo>
                    <a:cubicBezTo>
                      <a:pt x="1310" y="881"/>
                      <a:pt x="1310" y="774"/>
                      <a:pt x="1239" y="703"/>
                    </a:cubicBezTo>
                    <a:lnTo>
                      <a:pt x="536" y="48"/>
                    </a:lnTo>
                    <a:cubicBezTo>
                      <a:pt x="512" y="16"/>
                      <a:pt x="478" y="0"/>
                      <a:pt x="4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08" name="Google Shape;11257;p57">
              <a:extLst>
                <a:ext uri="{FF2B5EF4-FFF2-40B4-BE49-F238E27FC236}">
                  <a16:creationId xmlns:a16="http://schemas.microsoft.com/office/drawing/2014/main" id="{16E53175-B378-4129-BBD6-E6E68B2EE647}"/>
                </a:ext>
              </a:extLst>
            </p:cNvPr>
            <p:cNvGrpSpPr/>
            <p:nvPr/>
          </p:nvGrpSpPr>
          <p:grpSpPr>
            <a:xfrm>
              <a:off x="8876177" y="2168118"/>
              <a:ext cx="443676" cy="375777"/>
              <a:chOff x="6671087" y="2009304"/>
              <a:chExt cx="332757" cy="281833"/>
            </a:xfrm>
            <a:solidFill>
              <a:schemeClr val="tx1"/>
            </a:solidFill>
          </p:grpSpPr>
          <p:sp>
            <p:nvSpPr>
              <p:cNvPr id="809" name="Google Shape;11258;p57">
                <a:extLst>
                  <a:ext uri="{FF2B5EF4-FFF2-40B4-BE49-F238E27FC236}">
                    <a16:creationId xmlns:a16="http://schemas.microsoft.com/office/drawing/2014/main" id="{3B6B870A-EDF4-43CC-AF12-82E08AA6FC5E}"/>
                  </a:ext>
                </a:extLst>
              </p:cNvPr>
              <p:cNvSpPr/>
              <p:nvPr/>
            </p:nvSpPr>
            <p:spPr>
              <a:xfrm>
                <a:off x="6671087" y="2023658"/>
                <a:ext cx="331993" cy="267478"/>
              </a:xfrm>
              <a:custGeom>
                <a:avLst/>
                <a:gdLst/>
                <a:ahLst/>
                <a:cxnLst/>
                <a:rect l="l" t="t" r="r" b="b"/>
                <a:pathLst>
                  <a:path w="10431" h="8404" extrusionOk="0">
                    <a:moveTo>
                      <a:pt x="6359" y="2272"/>
                    </a:moveTo>
                    <a:lnTo>
                      <a:pt x="7192" y="2546"/>
                    </a:lnTo>
                    <a:cubicBezTo>
                      <a:pt x="7203" y="2553"/>
                      <a:pt x="7215" y="2556"/>
                      <a:pt x="7228" y="2556"/>
                    </a:cubicBezTo>
                    <a:cubicBezTo>
                      <a:pt x="7261" y="2556"/>
                      <a:pt x="7298" y="2539"/>
                      <a:pt x="7323" y="2522"/>
                    </a:cubicBezTo>
                    <a:lnTo>
                      <a:pt x="7585" y="2332"/>
                    </a:lnTo>
                    <a:lnTo>
                      <a:pt x="9419" y="4725"/>
                    </a:lnTo>
                    <a:lnTo>
                      <a:pt x="9109" y="4951"/>
                    </a:lnTo>
                    <a:cubicBezTo>
                      <a:pt x="9097" y="4927"/>
                      <a:pt x="9061" y="4915"/>
                      <a:pt x="9050" y="4903"/>
                    </a:cubicBezTo>
                    <a:lnTo>
                      <a:pt x="5882" y="3177"/>
                    </a:lnTo>
                    <a:lnTo>
                      <a:pt x="6002" y="2987"/>
                    </a:lnTo>
                    <a:cubicBezTo>
                      <a:pt x="6049" y="2903"/>
                      <a:pt x="6025" y="2820"/>
                      <a:pt x="5954" y="2772"/>
                    </a:cubicBezTo>
                    <a:cubicBezTo>
                      <a:pt x="5929" y="2755"/>
                      <a:pt x="5900" y="2747"/>
                      <a:pt x="5873" y="2747"/>
                    </a:cubicBezTo>
                    <a:cubicBezTo>
                      <a:pt x="5822" y="2747"/>
                      <a:pt x="5775" y="2774"/>
                      <a:pt x="5752" y="2820"/>
                    </a:cubicBezTo>
                    <a:lnTo>
                      <a:pt x="5418" y="3356"/>
                    </a:lnTo>
                    <a:cubicBezTo>
                      <a:pt x="5406" y="3379"/>
                      <a:pt x="5382" y="3415"/>
                      <a:pt x="5382" y="3427"/>
                    </a:cubicBezTo>
                    <a:lnTo>
                      <a:pt x="5382" y="4725"/>
                    </a:lnTo>
                    <a:cubicBezTo>
                      <a:pt x="5382" y="4987"/>
                      <a:pt x="5168" y="5213"/>
                      <a:pt x="4894" y="5213"/>
                    </a:cubicBezTo>
                    <a:cubicBezTo>
                      <a:pt x="4632" y="5213"/>
                      <a:pt x="4406" y="4987"/>
                      <a:pt x="4406" y="4725"/>
                    </a:cubicBezTo>
                    <a:lnTo>
                      <a:pt x="4406" y="3439"/>
                    </a:lnTo>
                    <a:lnTo>
                      <a:pt x="4704" y="2272"/>
                    </a:lnTo>
                    <a:close/>
                    <a:moveTo>
                      <a:pt x="2692" y="1796"/>
                    </a:moveTo>
                    <a:lnTo>
                      <a:pt x="2930" y="1927"/>
                    </a:lnTo>
                    <a:lnTo>
                      <a:pt x="929" y="5392"/>
                    </a:lnTo>
                    <a:lnTo>
                      <a:pt x="691" y="5261"/>
                    </a:lnTo>
                    <a:lnTo>
                      <a:pt x="2692" y="1796"/>
                    </a:lnTo>
                    <a:close/>
                    <a:moveTo>
                      <a:pt x="3215" y="4844"/>
                    </a:moveTo>
                    <a:cubicBezTo>
                      <a:pt x="3323" y="4844"/>
                      <a:pt x="3406" y="4892"/>
                      <a:pt x="3489" y="4975"/>
                    </a:cubicBezTo>
                    <a:cubicBezTo>
                      <a:pt x="3608" y="5130"/>
                      <a:pt x="3561" y="5344"/>
                      <a:pt x="3406" y="5451"/>
                    </a:cubicBezTo>
                    <a:lnTo>
                      <a:pt x="2323" y="6213"/>
                    </a:lnTo>
                    <a:cubicBezTo>
                      <a:pt x="2266" y="6255"/>
                      <a:pt x="2199" y="6275"/>
                      <a:pt x="2131" y="6275"/>
                    </a:cubicBezTo>
                    <a:cubicBezTo>
                      <a:pt x="2027" y="6275"/>
                      <a:pt x="1923" y="6228"/>
                      <a:pt x="1858" y="6142"/>
                    </a:cubicBezTo>
                    <a:cubicBezTo>
                      <a:pt x="1763" y="5987"/>
                      <a:pt x="1787" y="5785"/>
                      <a:pt x="1942" y="5677"/>
                    </a:cubicBezTo>
                    <a:lnTo>
                      <a:pt x="3025" y="4903"/>
                    </a:lnTo>
                    <a:cubicBezTo>
                      <a:pt x="3085" y="4856"/>
                      <a:pt x="3156" y="4844"/>
                      <a:pt x="3215" y="4844"/>
                    </a:cubicBezTo>
                    <a:close/>
                    <a:moveTo>
                      <a:pt x="3811" y="5606"/>
                    </a:moveTo>
                    <a:cubicBezTo>
                      <a:pt x="3918" y="5606"/>
                      <a:pt x="4001" y="5665"/>
                      <a:pt x="4061" y="5737"/>
                    </a:cubicBezTo>
                    <a:cubicBezTo>
                      <a:pt x="4180" y="5880"/>
                      <a:pt x="4144" y="6106"/>
                      <a:pt x="3989" y="6213"/>
                    </a:cubicBezTo>
                    <a:lnTo>
                      <a:pt x="3156" y="6820"/>
                    </a:lnTo>
                    <a:cubicBezTo>
                      <a:pt x="3100" y="6863"/>
                      <a:pt x="3032" y="6883"/>
                      <a:pt x="2964" y="6883"/>
                    </a:cubicBezTo>
                    <a:cubicBezTo>
                      <a:pt x="2861" y="6883"/>
                      <a:pt x="2756" y="6835"/>
                      <a:pt x="2692" y="6749"/>
                    </a:cubicBezTo>
                    <a:cubicBezTo>
                      <a:pt x="2573" y="6594"/>
                      <a:pt x="2620" y="6380"/>
                      <a:pt x="2775" y="6273"/>
                    </a:cubicBezTo>
                    <a:lnTo>
                      <a:pt x="3573" y="5689"/>
                    </a:lnTo>
                    <a:cubicBezTo>
                      <a:pt x="3608" y="5677"/>
                      <a:pt x="3632" y="5642"/>
                      <a:pt x="3668" y="5630"/>
                    </a:cubicBezTo>
                    <a:cubicBezTo>
                      <a:pt x="3704" y="5618"/>
                      <a:pt x="3763" y="5606"/>
                      <a:pt x="3811" y="5606"/>
                    </a:cubicBezTo>
                    <a:close/>
                    <a:moveTo>
                      <a:pt x="4415" y="6386"/>
                    </a:moveTo>
                    <a:cubicBezTo>
                      <a:pt x="4516" y="6386"/>
                      <a:pt x="4617" y="6431"/>
                      <a:pt x="4680" y="6523"/>
                    </a:cubicBezTo>
                    <a:cubicBezTo>
                      <a:pt x="4799" y="6666"/>
                      <a:pt x="4751" y="6892"/>
                      <a:pt x="4597" y="6999"/>
                    </a:cubicBezTo>
                    <a:lnTo>
                      <a:pt x="4001" y="7416"/>
                    </a:lnTo>
                    <a:cubicBezTo>
                      <a:pt x="3946" y="7462"/>
                      <a:pt x="3883" y="7479"/>
                      <a:pt x="3814" y="7479"/>
                    </a:cubicBezTo>
                    <a:cubicBezTo>
                      <a:pt x="3793" y="7479"/>
                      <a:pt x="3773" y="7478"/>
                      <a:pt x="3751" y="7475"/>
                    </a:cubicBezTo>
                    <a:cubicBezTo>
                      <a:pt x="3668" y="7463"/>
                      <a:pt x="3585" y="7416"/>
                      <a:pt x="3525" y="7344"/>
                    </a:cubicBezTo>
                    <a:cubicBezTo>
                      <a:pt x="3430" y="7189"/>
                      <a:pt x="3454" y="6987"/>
                      <a:pt x="3608" y="6880"/>
                    </a:cubicBezTo>
                    <a:lnTo>
                      <a:pt x="4180" y="6463"/>
                    </a:lnTo>
                    <a:lnTo>
                      <a:pt x="4216" y="6451"/>
                    </a:lnTo>
                    <a:cubicBezTo>
                      <a:pt x="4274" y="6407"/>
                      <a:pt x="4344" y="6386"/>
                      <a:pt x="4415" y="6386"/>
                    </a:cubicBezTo>
                    <a:close/>
                    <a:moveTo>
                      <a:pt x="2894" y="2594"/>
                    </a:moveTo>
                    <a:lnTo>
                      <a:pt x="3168" y="2760"/>
                    </a:lnTo>
                    <a:cubicBezTo>
                      <a:pt x="3193" y="2769"/>
                      <a:pt x="3212" y="2777"/>
                      <a:pt x="3234" y="2777"/>
                    </a:cubicBezTo>
                    <a:cubicBezTo>
                      <a:pt x="3243" y="2777"/>
                      <a:pt x="3253" y="2776"/>
                      <a:pt x="3263" y="2772"/>
                    </a:cubicBezTo>
                    <a:lnTo>
                      <a:pt x="3977" y="2677"/>
                    </a:lnTo>
                    <a:lnTo>
                      <a:pt x="4239" y="2784"/>
                    </a:lnTo>
                    <a:lnTo>
                      <a:pt x="4097" y="3379"/>
                    </a:lnTo>
                    <a:lnTo>
                      <a:pt x="4097" y="3415"/>
                    </a:lnTo>
                    <a:lnTo>
                      <a:pt x="4097" y="4701"/>
                    </a:lnTo>
                    <a:cubicBezTo>
                      <a:pt x="4097" y="5154"/>
                      <a:pt x="4454" y="5511"/>
                      <a:pt x="4894" y="5511"/>
                    </a:cubicBezTo>
                    <a:cubicBezTo>
                      <a:pt x="5347" y="5511"/>
                      <a:pt x="5704" y="5154"/>
                      <a:pt x="5704" y="4701"/>
                    </a:cubicBezTo>
                    <a:lnTo>
                      <a:pt x="5704" y="3439"/>
                    </a:lnTo>
                    <a:lnTo>
                      <a:pt x="5728" y="3391"/>
                    </a:lnTo>
                    <a:lnTo>
                      <a:pt x="8919" y="5118"/>
                    </a:lnTo>
                    <a:cubicBezTo>
                      <a:pt x="9061" y="5261"/>
                      <a:pt x="9121" y="5463"/>
                      <a:pt x="9038" y="5630"/>
                    </a:cubicBezTo>
                    <a:cubicBezTo>
                      <a:pt x="8973" y="5742"/>
                      <a:pt x="8860" y="5806"/>
                      <a:pt x="8742" y="5806"/>
                    </a:cubicBezTo>
                    <a:cubicBezTo>
                      <a:pt x="8685" y="5806"/>
                      <a:pt x="8627" y="5792"/>
                      <a:pt x="8573" y="5761"/>
                    </a:cubicBezTo>
                    <a:lnTo>
                      <a:pt x="6799" y="4796"/>
                    </a:lnTo>
                    <a:cubicBezTo>
                      <a:pt x="6777" y="4781"/>
                      <a:pt x="6753" y="4775"/>
                      <a:pt x="6730" y="4775"/>
                    </a:cubicBezTo>
                    <a:cubicBezTo>
                      <a:pt x="6679" y="4775"/>
                      <a:pt x="6630" y="4807"/>
                      <a:pt x="6597" y="4856"/>
                    </a:cubicBezTo>
                    <a:cubicBezTo>
                      <a:pt x="6549" y="4927"/>
                      <a:pt x="6585" y="5023"/>
                      <a:pt x="6656" y="5058"/>
                    </a:cubicBezTo>
                    <a:lnTo>
                      <a:pt x="8133" y="5868"/>
                    </a:lnTo>
                    <a:cubicBezTo>
                      <a:pt x="8288" y="5951"/>
                      <a:pt x="8347" y="6166"/>
                      <a:pt x="8264" y="6332"/>
                    </a:cubicBezTo>
                    <a:cubicBezTo>
                      <a:pt x="8198" y="6439"/>
                      <a:pt x="8080" y="6501"/>
                      <a:pt x="7959" y="6501"/>
                    </a:cubicBezTo>
                    <a:cubicBezTo>
                      <a:pt x="7905" y="6501"/>
                      <a:pt x="7851" y="6489"/>
                      <a:pt x="7799" y="6463"/>
                    </a:cubicBezTo>
                    <a:lnTo>
                      <a:pt x="6299" y="5642"/>
                    </a:lnTo>
                    <a:cubicBezTo>
                      <a:pt x="6277" y="5627"/>
                      <a:pt x="6252" y="5620"/>
                      <a:pt x="6227" y="5620"/>
                    </a:cubicBezTo>
                    <a:cubicBezTo>
                      <a:pt x="6173" y="5620"/>
                      <a:pt x="6118" y="5652"/>
                      <a:pt x="6085" y="5701"/>
                    </a:cubicBezTo>
                    <a:cubicBezTo>
                      <a:pt x="6049" y="5773"/>
                      <a:pt x="6073" y="5868"/>
                      <a:pt x="6144" y="5916"/>
                    </a:cubicBezTo>
                    <a:lnTo>
                      <a:pt x="7371" y="6570"/>
                    </a:lnTo>
                    <a:cubicBezTo>
                      <a:pt x="7537" y="6654"/>
                      <a:pt x="7597" y="6868"/>
                      <a:pt x="7502" y="7023"/>
                    </a:cubicBezTo>
                    <a:cubicBezTo>
                      <a:pt x="7444" y="7139"/>
                      <a:pt x="7322" y="7203"/>
                      <a:pt x="7197" y="7203"/>
                    </a:cubicBezTo>
                    <a:cubicBezTo>
                      <a:pt x="7143" y="7203"/>
                      <a:pt x="7088" y="7191"/>
                      <a:pt x="7037" y="7166"/>
                    </a:cubicBezTo>
                    <a:lnTo>
                      <a:pt x="5775" y="6463"/>
                    </a:lnTo>
                    <a:cubicBezTo>
                      <a:pt x="5753" y="6448"/>
                      <a:pt x="5728" y="6442"/>
                      <a:pt x="5704" y="6442"/>
                    </a:cubicBezTo>
                    <a:cubicBezTo>
                      <a:pt x="5650" y="6442"/>
                      <a:pt x="5597" y="6474"/>
                      <a:pt x="5573" y="6523"/>
                    </a:cubicBezTo>
                    <a:cubicBezTo>
                      <a:pt x="5525" y="6594"/>
                      <a:pt x="5549" y="6689"/>
                      <a:pt x="5632" y="6725"/>
                    </a:cubicBezTo>
                    <a:lnTo>
                      <a:pt x="6609" y="7261"/>
                    </a:lnTo>
                    <a:cubicBezTo>
                      <a:pt x="6775" y="7356"/>
                      <a:pt x="6835" y="7559"/>
                      <a:pt x="6740" y="7725"/>
                    </a:cubicBezTo>
                    <a:cubicBezTo>
                      <a:pt x="6683" y="7838"/>
                      <a:pt x="6567" y="7902"/>
                      <a:pt x="6450" y="7902"/>
                    </a:cubicBezTo>
                    <a:cubicBezTo>
                      <a:pt x="6394" y="7902"/>
                      <a:pt x="6337" y="7887"/>
                      <a:pt x="6287" y="7856"/>
                    </a:cubicBezTo>
                    <a:lnTo>
                      <a:pt x="5597" y="7487"/>
                    </a:lnTo>
                    <a:cubicBezTo>
                      <a:pt x="5597" y="7344"/>
                      <a:pt x="5549" y="7201"/>
                      <a:pt x="5466" y="7082"/>
                    </a:cubicBezTo>
                    <a:cubicBezTo>
                      <a:pt x="5347" y="6939"/>
                      <a:pt x="5168" y="6844"/>
                      <a:pt x="4990" y="6832"/>
                    </a:cubicBezTo>
                    <a:cubicBezTo>
                      <a:pt x="4990" y="6820"/>
                      <a:pt x="4990" y="6808"/>
                      <a:pt x="5001" y="6785"/>
                    </a:cubicBezTo>
                    <a:cubicBezTo>
                      <a:pt x="5037" y="6606"/>
                      <a:pt x="4990" y="6451"/>
                      <a:pt x="4882" y="6308"/>
                    </a:cubicBezTo>
                    <a:cubicBezTo>
                      <a:pt x="4763" y="6166"/>
                      <a:pt x="4585" y="6070"/>
                      <a:pt x="4406" y="6058"/>
                    </a:cubicBezTo>
                    <a:cubicBezTo>
                      <a:pt x="4406" y="6046"/>
                      <a:pt x="4406" y="6035"/>
                      <a:pt x="4418" y="6011"/>
                    </a:cubicBezTo>
                    <a:cubicBezTo>
                      <a:pt x="4454" y="5832"/>
                      <a:pt x="4406" y="5677"/>
                      <a:pt x="4299" y="5535"/>
                    </a:cubicBezTo>
                    <a:cubicBezTo>
                      <a:pt x="4180" y="5392"/>
                      <a:pt x="4001" y="5296"/>
                      <a:pt x="3823" y="5284"/>
                    </a:cubicBezTo>
                    <a:cubicBezTo>
                      <a:pt x="3823" y="5273"/>
                      <a:pt x="3823" y="5261"/>
                      <a:pt x="3847" y="5237"/>
                    </a:cubicBezTo>
                    <a:cubicBezTo>
                      <a:pt x="3870" y="5058"/>
                      <a:pt x="3823" y="4903"/>
                      <a:pt x="3727" y="4761"/>
                    </a:cubicBezTo>
                    <a:cubicBezTo>
                      <a:pt x="3600" y="4597"/>
                      <a:pt x="3413" y="4515"/>
                      <a:pt x="3222" y="4515"/>
                    </a:cubicBezTo>
                    <a:cubicBezTo>
                      <a:pt x="3093" y="4515"/>
                      <a:pt x="2962" y="4553"/>
                      <a:pt x="2846" y="4630"/>
                    </a:cubicBezTo>
                    <a:lnTo>
                      <a:pt x="1775" y="5404"/>
                    </a:lnTo>
                    <a:lnTo>
                      <a:pt x="1382" y="5201"/>
                    </a:lnTo>
                    <a:lnTo>
                      <a:pt x="2894" y="2594"/>
                    </a:lnTo>
                    <a:close/>
                    <a:moveTo>
                      <a:pt x="5009" y="7159"/>
                    </a:moveTo>
                    <a:cubicBezTo>
                      <a:pt x="5109" y="7159"/>
                      <a:pt x="5207" y="7205"/>
                      <a:pt x="5263" y="7297"/>
                    </a:cubicBezTo>
                    <a:cubicBezTo>
                      <a:pt x="5311" y="7356"/>
                      <a:pt x="5347" y="7451"/>
                      <a:pt x="5335" y="7535"/>
                    </a:cubicBezTo>
                    <a:cubicBezTo>
                      <a:pt x="5311" y="7630"/>
                      <a:pt x="5263" y="7701"/>
                      <a:pt x="5192" y="7761"/>
                    </a:cubicBezTo>
                    <a:lnTo>
                      <a:pt x="4835" y="8011"/>
                    </a:lnTo>
                    <a:cubicBezTo>
                      <a:pt x="4778" y="8053"/>
                      <a:pt x="4711" y="8073"/>
                      <a:pt x="4643" y="8073"/>
                    </a:cubicBezTo>
                    <a:cubicBezTo>
                      <a:pt x="4539" y="8073"/>
                      <a:pt x="4435" y="8026"/>
                      <a:pt x="4370" y="7940"/>
                    </a:cubicBezTo>
                    <a:cubicBezTo>
                      <a:pt x="4275" y="7785"/>
                      <a:pt x="4299" y="7582"/>
                      <a:pt x="4454" y="7475"/>
                    </a:cubicBezTo>
                    <a:lnTo>
                      <a:pt x="4775" y="7237"/>
                    </a:lnTo>
                    <a:lnTo>
                      <a:pt x="4811" y="7225"/>
                    </a:lnTo>
                    <a:cubicBezTo>
                      <a:pt x="4869" y="7181"/>
                      <a:pt x="4940" y="7159"/>
                      <a:pt x="5009" y="7159"/>
                    </a:cubicBezTo>
                    <a:close/>
                    <a:moveTo>
                      <a:pt x="182" y="0"/>
                    </a:moveTo>
                    <a:cubicBezTo>
                      <a:pt x="131" y="0"/>
                      <a:pt x="81" y="32"/>
                      <a:pt x="48" y="81"/>
                    </a:cubicBezTo>
                    <a:cubicBezTo>
                      <a:pt x="1" y="153"/>
                      <a:pt x="25" y="248"/>
                      <a:pt x="108" y="284"/>
                    </a:cubicBezTo>
                    <a:lnTo>
                      <a:pt x="2430" y="1629"/>
                    </a:lnTo>
                    <a:lnTo>
                      <a:pt x="418" y="5094"/>
                    </a:lnTo>
                    <a:lnTo>
                      <a:pt x="251" y="5011"/>
                    </a:lnTo>
                    <a:cubicBezTo>
                      <a:pt x="226" y="4994"/>
                      <a:pt x="200" y="4986"/>
                      <a:pt x="175" y="4986"/>
                    </a:cubicBezTo>
                    <a:cubicBezTo>
                      <a:pt x="126" y="4986"/>
                      <a:pt x="80" y="5015"/>
                      <a:pt x="48" y="5070"/>
                    </a:cubicBezTo>
                    <a:cubicBezTo>
                      <a:pt x="1" y="5142"/>
                      <a:pt x="25" y="5225"/>
                      <a:pt x="108" y="5273"/>
                    </a:cubicBezTo>
                    <a:lnTo>
                      <a:pt x="906" y="5737"/>
                    </a:lnTo>
                    <a:cubicBezTo>
                      <a:pt x="932" y="5752"/>
                      <a:pt x="958" y="5759"/>
                      <a:pt x="983" y="5759"/>
                    </a:cubicBezTo>
                    <a:cubicBezTo>
                      <a:pt x="1038" y="5759"/>
                      <a:pt x="1087" y="5726"/>
                      <a:pt x="1120" y="5677"/>
                    </a:cubicBezTo>
                    <a:lnTo>
                      <a:pt x="1239" y="5463"/>
                    </a:lnTo>
                    <a:lnTo>
                      <a:pt x="1561" y="5642"/>
                    </a:lnTo>
                    <a:cubicBezTo>
                      <a:pt x="1465" y="5856"/>
                      <a:pt x="1465" y="6106"/>
                      <a:pt x="1608" y="6320"/>
                    </a:cubicBezTo>
                    <a:cubicBezTo>
                      <a:pt x="1727" y="6499"/>
                      <a:pt x="1942" y="6582"/>
                      <a:pt x="2132" y="6582"/>
                    </a:cubicBezTo>
                    <a:cubicBezTo>
                      <a:pt x="2192" y="6582"/>
                      <a:pt x="2263" y="6570"/>
                      <a:pt x="2323" y="6558"/>
                    </a:cubicBezTo>
                    <a:cubicBezTo>
                      <a:pt x="2323" y="6689"/>
                      <a:pt x="2370" y="6820"/>
                      <a:pt x="2442" y="6928"/>
                    </a:cubicBezTo>
                    <a:cubicBezTo>
                      <a:pt x="2561" y="7094"/>
                      <a:pt x="2751" y="7178"/>
                      <a:pt x="2965" y="7178"/>
                    </a:cubicBezTo>
                    <a:cubicBezTo>
                      <a:pt x="3025" y="7178"/>
                      <a:pt x="3096" y="7166"/>
                      <a:pt x="3156" y="7154"/>
                    </a:cubicBezTo>
                    <a:cubicBezTo>
                      <a:pt x="3156" y="7285"/>
                      <a:pt x="3204" y="7404"/>
                      <a:pt x="3275" y="7523"/>
                    </a:cubicBezTo>
                    <a:cubicBezTo>
                      <a:pt x="3382" y="7654"/>
                      <a:pt x="3525" y="7749"/>
                      <a:pt x="3692" y="7773"/>
                    </a:cubicBezTo>
                    <a:cubicBezTo>
                      <a:pt x="3716" y="7773"/>
                      <a:pt x="3763" y="7785"/>
                      <a:pt x="3799" y="7785"/>
                    </a:cubicBezTo>
                    <a:cubicBezTo>
                      <a:pt x="3858" y="7785"/>
                      <a:pt x="3930" y="7773"/>
                      <a:pt x="3989" y="7761"/>
                    </a:cubicBezTo>
                    <a:cubicBezTo>
                      <a:pt x="3989" y="7892"/>
                      <a:pt x="4037" y="8011"/>
                      <a:pt x="4108" y="8130"/>
                    </a:cubicBezTo>
                    <a:cubicBezTo>
                      <a:pt x="4216" y="8261"/>
                      <a:pt x="4358" y="8356"/>
                      <a:pt x="4525" y="8380"/>
                    </a:cubicBezTo>
                    <a:cubicBezTo>
                      <a:pt x="4549" y="8380"/>
                      <a:pt x="4597" y="8404"/>
                      <a:pt x="4632" y="8404"/>
                    </a:cubicBezTo>
                    <a:cubicBezTo>
                      <a:pt x="4763" y="8404"/>
                      <a:pt x="4894" y="8356"/>
                      <a:pt x="5001" y="8285"/>
                    </a:cubicBezTo>
                    <a:lnTo>
                      <a:pt x="5359" y="8023"/>
                    </a:lnTo>
                    <a:cubicBezTo>
                      <a:pt x="5430" y="7963"/>
                      <a:pt x="5490" y="7904"/>
                      <a:pt x="5537" y="7820"/>
                    </a:cubicBezTo>
                    <a:lnTo>
                      <a:pt x="6156" y="8166"/>
                    </a:lnTo>
                    <a:cubicBezTo>
                      <a:pt x="6252" y="8201"/>
                      <a:pt x="6359" y="8237"/>
                      <a:pt x="6478" y="8237"/>
                    </a:cubicBezTo>
                    <a:cubicBezTo>
                      <a:pt x="6537" y="8237"/>
                      <a:pt x="6597" y="8225"/>
                      <a:pt x="6656" y="8201"/>
                    </a:cubicBezTo>
                    <a:cubicBezTo>
                      <a:pt x="6811" y="8166"/>
                      <a:pt x="6954" y="8047"/>
                      <a:pt x="7037" y="7892"/>
                    </a:cubicBezTo>
                    <a:cubicBezTo>
                      <a:pt x="7097" y="7773"/>
                      <a:pt x="7133" y="7642"/>
                      <a:pt x="7109" y="7523"/>
                    </a:cubicBezTo>
                    <a:cubicBezTo>
                      <a:pt x="7156" y="7523"/>
                      <a:pt x="7192" y="7535"/>
                      <a:pt x="7228" y="7535"/>
                    </a:cubicBezTo>
                    <a:cubicBezTo>
                      <a:pt x="7454" y="7535"/>
                      <a:pt x="7680" y="7416"/>
                      <a:pt x="7799" y="7213"/>
                    </a:cubicBezTo>
                    <a:cubicBezTo>
                      <a:pt x="7859" y="7094"/>
                      <a:pt x="7883" y="6951"/>
                      <a:pt x="7871" y="6832"/>
                    </a:cubicBezTo>
                    <a:cubicBezTo>
                      <a:pt x="7918" y="6832"/>
                      <a:pt x="7942" y="6856"/>
                      <a:pt x="7990" y="6856"/>
                    </a:cubicBezTo>
                    <a:cubicBezTo>
                      <a:pt x="8216" y="6856"/>
                      <a:pt x="8442" y="6737"/>
                      <a:pt x="8561" y="6523"/>
                    </a:cubicBezTo>
                    <a:cubicBezTo>
                      <a:pt x="8621" y="6404"/>
                      <a:pt x="8645" y="6273"/>
                      <a:pt x="8633" y="6154"/>
                    </a:cubicBezTo>
                    <a:cubicBezTo>
                      <a:pt x="8680" y="6154"/>
                      <a:pt x="8704" y="6166"/>
                      <a:pt x="8752" y="6166"/>
                    </a:cubicBezTo>
                    <a:cubicBezTo>
                      <a:pt x="8811" y="6166"/>
                      <a:pt x="8871" y="6154"/>
                      <a:pt x="8930" y="6142"/>
                    </a:cubicBezTo>
                    <a:cubicBezTo>
                      <a:pt x="9097" y="6094"/>
                      <a:pt x="9228" y="5975"/>
                      <a:pt x="9311" y="5820"/>
                    </a:cubicBezTo>
                    <a:cubicBezTo>
                      <a:pt x="9407" y="5677"/>
                      <a:pt x="9419" y="5499"/>
                      <a:pt x="9359" y="5332"/>
                    </a:cubicBezTo>
                    <a:cubicBezTo>
                      <a:pt x="9347" y="5284"/>
                      <a:pt x="9335" y="5261"/>
                      <a:pt x="9311" y="5213"/>
                    </a:cubicBezTo>
                    <a:lnTo>
                      <a:pt x="9585" y="5023"/>
                    </a:lnTo>
                    <a:lnTo>
                      <a:pt x="9728" y="5201"/>
                    </a:lnTo>
                    <a:cubicBezTo>
                      <a:pt x="9756" y="5236"/>
                      <a:pt x="9804" y="5254"/>
                      <a:pt x="9853" y="5254"/>
                    </a:cubicBezTo>
                    <a:cubicBezTo>
                      <a:pt x="9889" y="5254"/>
                      <a:pt x="9925" y="5245"/>
                      <a:pt x="9954" y="5225"/>
                    </a:cubicBezTo>
                    <a:lnTo>
                      <a:pt x="10371" y="4903"/>
                    </a:lnTo>
                    <a:cubicBezTo>
                      <a:pt x="10431" y="4808"/>
                      <a:pt x="10431" y="4725"/>
                      <a:pt x="10395" y="4653"/>
                    </a:cubicBezTo>
                    <a:cubicBezTo>
                      <a:pt x="10350" y="4616"/>
                      <a:pt x="10300" y="4592"/>
                      <a:pt x="10254" y="4592"/>
                    </a:cubicBezTo>
                    <a:cubicBezTo>
                      <a:pt x="10228" y="4592"/>
                      <a:pt x="10202" y="4600"/>
                      <a:pt x="10181" y="4618"/>
                    </a:cubicBezTo>
                    <a:lnTo>
                      <a:pt x="9883" y="4856"/>
                    </a:lnTo>
                    <a:lnTo>
                      <a:pt x="7454" y="1689"/>
                    </a:lnTo>
                    <a:lnTo>
                      <a:pt x="8835" y="796"/>
                    </a:lnTo>
                    <a:cubicBezTo>
                      <a:pt x="8919" y="748"/>
                      <a:pt x="8930" y="665"/>
                      <a:pt x="8883" y="582"/>
                    </a:cubicBezTo>
                    <a:cubicBezTo>
                      <a:pt x="8854" y="539"/>
                      <a:pt x="8813" y="517"/>
                      <a:pt x="8769" y="517"/>
                    </a:cubicBezTo>
                    <a:cubicBezTo>
                      <a:pt x="8740" y="517"/>
                      <a:pt x="8709" y="527"/>
                      <a:pt x="8680" y="546"/>
                    </a:cubicBezTo>
                    <a:lnTo>
                      <a:pt x="7156" y="1522"/>
                    </a:lnTo>
                    <a:cubicBezTo>
                      <a:pt x="7085" y="1570"/>
                      <a:pt x="7073" y="1677"/>
                      <a:pt x="7109" y="1748"/>
                    </a:cubicBezTo>
                    <a:lnTo>
                      <a:pt x="7395" y="2106"/>
                    </a:lnTo>
                    <a:lnTo>
                      <a:pt x="7204" y="2248"/>
                    </a:lnTo>
                    <a:lnTo>
                      <a:pt x="6418" y="1998"/>
                    </a:lnTo>
                    <a:cubicBezTo>
                      <a:pt x="6406" y="1998"/>
                      <a:pt x="6383" y="1986"/>
                      <a:pt x="6371" y="1986"/>
                    </a:cubicBezTo>
                    <a:lnTo>
                      <a:pt x="4585" y="1986"/>
                    </a:lnTo>
                    <a:cubicBezTo>
                      <a:pt x="4513" y="1986"/>
                      <a:pt x="4454" y="2034"/>
                      <a:pt x="4442" y="2106"/>
                    </a:cubicBezTo>
                    <a:lnTo>
                      <a:pt x="4335" y="2510"/>
                    </a:lnTo>
                    <a:lnTo>
                      <a:pt x="4073" y="2403"/>
                    </a:lnTo>
                    <a:cubicBezTo>
                      <a:pt x="4049" y="2391"/>
                      <a:pt x="4037" y="2391"/>
                      <a:pt x="4001" y="2391"/>
                    </a:cubicBezTo>
                    <a:lnTo>
                      <a:pt x="3287" y="2475"/>
                    </a:lnTo>
                    <a:lnTo>
                      <a:pt x="3049" y="2344"/>
                    </a:lnTo>
                    <a:lnTo>
                      <a:pt x="3275" y="1939"/>
                    </a:lnTo>
                    <a:cubicBezTo>
                      <a:pt x="3323" y="1867"/>
                      <a:pt x="3287" y="1772"/>
                      <a:pt x="3215" y="1736"/>
                    </a:cubicBezTo>
                    <a:lnTo>
                      <a:pt x="251" y="22"/>
                    </a:lnTo>
                    <a:cubicBezTo>
                      <a:pt x="228" y="7"/>
                      <a:pt x="205" y="0"/>
                      <a:pt x="1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10" name="Google Shape;11259;p57">
                <a:extLst>
                  <a:ext uri="{FF2B5EF4-FFF2-40B4-BE49-F238E27FC236}">
                    <a16:creationId xmlns:a16="http://schemas.microsoft.com/office/drawing/2014/main" id="{5357863F-7C3E-45CC-BFEE-C21CAEBFAB4B}"/>
                  </a:ext>
                </a:extLst>
              </p:cNvPr>
              <p:cNvSpPr/>
              <p:nvPr/>
            </p:nvSpPr>
            <p:spPr>
              <a:xfrm>
                <a:off x="6965173" y="2009304"/>
                <a:ext cx="38670" cy="27181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854" extrusionOk="0">
                    <a:moveTo>
                      <a:pt x="1023" y="1"/>
                    </a:moveTo>
                    <a:cubicBezTo>
                      <a:pt x="995" y="1"/>
                      <a:pt x="966" y="8"/>
                      <a:pt x="941" y="20"/>
                    </a:cubicBezTo>
                    <a:lnTo>
                      <a:pt x="95" y="580"/>
                    </a:lnTo>
                    <a:cubicBezTo>
                      <a:pt x="12" y="616"/>
                      <a:pt x="0" y="711"/>
                      <a:pt x="48" y="782"/>
                    </a:cubicBezTo>
                    <a:cubicBezTo>
                      <a:pt x="83" y="830"/>
                      <a:pt x="119" y="854"/>
                      <a:pt x="179" y="854"/>
                    </a:cubicBezTo>
                    <a:cubicBezTo>
                      <a:pt x="214" y="854"/>
                      <a:pt x="238" y="842"/>
                      <a:pt x="274" y="830"/>
                    </a:cubicBezTo>
                    <a:lnTo>
                      <a:pt x="1119" y="282"/>
                    </a:lnTo>
                    <a:cubicBezTo>
                      <a:pt x="1179" y="235"/>
                      <a:pt x="1214" y="140"/>
                      <a:pt x="1155" y="68"/>
                    </a:cubicBezTo>
                    <a:cubicBezTo>
                      <a:pt x="1124" y="22"/>
                      <a:pt x="1074" y="1"/>
                      <a:pt x="102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93" name="Google Shape;11442;p57">
              <a:extLst>
                <a:ext uri="{FF2B5EF4-FFF2-40B4-BE49-F238E27FC236}">
                  <a16:creationId xmlns:a16="http://schemas.microsoft.com/office/drawing/2014/main" id="{7ABD2828-9715-4580-8B6A-0E3801FD1FA7}"/>
                </a:ext>
              </a:extLst>
            </p:cNvPr>
            <p:cNvGrpSpPr/>
            <p:nvPr/>
          </p:nvGrpSpPr>
          <p:grpSpPr>
            <a:xfrm>
              <a:off x="8850419" y="2838906"/>
              <a:ext cx="495193" cy="371872"/>
              <a:chOff x="6644957" y="2456353"/>
              <a:chExt cx="371395" cy="278904"/>
            </a:xfrm>
            <a:solidFill>
              <a:schemeClr val="tx1"/>
            </a:solidFill>
          </p:grpSpPr>
          <p:sp>
            <p:nvSpPr>
              <p:cNvPr id="994" name="Google Shape;11443;p57">
                <a:extLst>
                  <a:ext uri="{FF2B5EF4-FFF2-40B4-BE49-F238E27FC236}">
                    <a16:creationId xmlns:a16="http://schemas.microsoft.com/office/drawing/2014/main" id="{4FE19CAE-B4DE-416F-823B-35692167E11B}"/>
                  </a:ext>
                </a:extLst>
              </p:cNvPr>
              <p:cNvSpPr/>
              <p:nvPr/>
            </p:nvSpPr>
            <p:spPr>
              <a:xfrm>
                <a:off x="6644957" y="2456353"/>
                <a:ext cx="371395" cy="203123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6382" extrusionOk="0">
                    <a:moveTo>
                      <a:pt x="4763" y="0"/>
                    </a:moveTo>
                    <a:cubicBezTo>
                      <a:pt x="4167" y="0"/>
                      <a:pt x="3596" y="191"/>
                      <a:pt x="3120" y="548"/>
                    </a:cubicBezTo>
                    <a:cubicBezTo>
                      <a:pt x="2679" y="881"/>
                      <a:pt x="2358" y="1322"/>
                      <a:pt x="2179" y="1834"/>
                    </a:cubicBezTo>
                    <a:cubicBezTo>
                      <a:pt x="977" y="1893"/>
                      <a:pt x="0" y="2881"/>
                      <a:pt x="0" y="4108"/>
                    </a:cubicBezTo>
                    <a:cubicBezTo>
                      <a:pt x="0" y="5358"/>
                      <a:pt x="1036" y="6382"/>
                      <a:pt x="2286" y="6382"/>
                    </a:cubicBezTo>
                    <a:lnTo>
                      <a:pt x="3096" y="6382"/>
                    </a:lnTo>
                    <a:cubicBezTo>
                      <a:pt x="3191" y="6382"/>
                      <a:pt x="3274" y="6310"/>
                      <a:pt x="3274" y="6203"/>
                    </a:cubicBezTo>
                    <a:cubicBezTo>
                      <a:pt x="3274" y="6120"/>
                      <a:pt x="3203" y="6025"/>
                      <a:pt x="3096" y="6025"/>
                    </a:cubicBezTo>
                    <a:lnTo>
                      <a:pt x="2286" y="6025"/>
                    </a:lnTo>
                    <a:cubicBezTo>
                      <a:pt x="1215" y="6025"/>
                      <a:pt x="346" y="5167"/>
                      <a:pt x="346" y="4096"/>
                    </a:cubicBezTo>
                    <a:cubicBezTo>
                      <a:pt x="346" y="3024"/>
                      <a:pt x="1215" y="2155"/>
                      <a:pt x="2286" y="2155"/>
                    </a:cubicBezTo>
                    <a:lnTo>
                      <a:pt x="2298" y="2155"/>
                    </a:lnTo>
                    <a:cubicBezTo>
                      <a:pt x="2370" y="2155"/>
                      <a:pt x="2441" y="2107"/>
                      <a:pt x="2465" y="2036"/>
                    </a:cubicBezTo>
                    <a:cubicBezTo>
                      <a:pt x="2608" y="1548"/>
                      <a:pt x="2905" y="1119"/>
                      <a:pt x="3310" y="822"/>
                    </a:cubicBezTo>
                    <a:cubicBezTo>
                      <a:pt x="3727" y="500"/>
                      <a:pt x="4227" y="321"/>
                      <a:pt x="4751" y="321"/>
                    </a:cubicBezTo>
                    <a:cubicBezTo>
                      <a:pt x="5584" y="321"/>
                      <a:pt x="6346" y="738"/>
                      <a:pt x="6775" y="1453"/>
                    </a:cubicBezTo>
                    <a:cubicBezTo>
                      <a:pt x="6811" y="1516"/>
                      <a:pt x="6861" y="1545"/>
                      <a:pt x="6914" y="1545"/>
                    </a:cubicBezTo>
                    <a:cubicBezTo>
                      <a:pt x="6931" y="1545"/>
                      <a:pt x="6948" y="1542"/>
                      <a:pt x="6965" y="1536"/>
                    </a:cubicBezTo>
                    <a:cubicBezTo>
                      <a:pt x="7168" y="1476"/>
                      <a:pt x="7370" y="1429"/>
                      <a:pt x="7585" y="1429"/>
                    </a:cubicBezTo>
                    <a:cubicBezTo>
                      <a:pt x="8430" y="1429"/>
                      <a:pt x="9168" y="1976"/>
                      <a:pt x="9430" y="2786"/>
                    </a:cubicBezTo>
                    <a:cubicBezTo>
                      <a:pt x="9452" y="2851"/>
                      <a:pt x="9513" y="2907"/>
                      <a:pt x="9587" y="2907"/>
                    </a:cubicBezTo>
                    <a:cubicBezTo>
                      <a:pt x="9594" y="2907"/>
                      <a:pt x="9601" y="2906"/>
                      <a:pt x="9609" y="2905"/>
                    </a:cubicBezTo>
                    <a:cubicBezTo>
                      <a:pt x="9668" y="2905"/>
                      <a:pt x="9728" y="2881"/>
                      <a:pt x="9763" y="2881"/>
                    </a:cubicBezTo>
                    <a:cubicBezTo>
                      <a:pt x="10633" y="2881"/>
                      <a:pt x="11335" y="3584"/>
                      <a:pt x="11335" y="4453"/>
                    </a:cubicBezTo>
                    <a:cubicBezTo>
                      <a:pt x="11335" y="5310"/>
                      <a:pt x="10633" y="6013"/>
                      <a:pt x="9763" y="6013"/>
                    </a:cubicBezTo>
                    <a:lnTo>
                      <a:pt x="8573" y="6013"/>
                    </a:lnTo>
                    <a:cubicBezTo>
                      <a:pt x="8489" y="6013"/>
                      <a:pt x="8394" y="6084"/>
                      <a:pt x="8394" y="6191"/>
                    </a:cubicBezTo>
                    <a:cubicBezTo>
                      <a:pt x="8394" y="6298"/>
                      <a:pt x="8478" y="6370"/>
                      <a:pt x="8573" y="6370"/>
                    </a:cubicBezTo>
                    <a:lnTo>
                      <a:pt x="9763" y="6370"/>
                    </a:lnTo>
                    <a:cubicBezTo>
                      <a:pt x="10823" y="6370"/>
                      <a:pt x="11668" y="5501"/>
                      <a:pt x="11668" y="4465"/>
                    </a:cubicBezTo>
                    <a:cubicBezTo>
                      <a:pt x="11668" y="3417"/>
                      <a:pt x="10859" y="2560"/>
                      <a:pt x="9811" y="2560"/>
                    </a:cubicBezTo>
                    <a:lnTo>
                      <a:pt x="9740" y="2560"/>
                    </a:lnTo>
                    <a:cubicBezTo>
                      <a:pt x="9585" y="2155"/>
                      <a:pt x="9323" y="1798"/>
                      <a:pt x="8966" y="1548"/>
                    </a:cubicBezTo>
                    <a:cubicBezTo>
                      <a:pt x="8561" y="1250"/>
                      <a:pt x="8097" y="1095"/>
                      <a:pt x="7608" y="1095"/>
                    </a:cubicBezTo>
                    <a:cubicBezTo>
                      <a:pt x="7418" y="1095"/>
                      <a:pt x="7204" y="1131"/>
                      <a:pt x="7013" y="1179"/>
                    </a:cubicBezTo>
                    <a:cubicBezTo>
                      <a:pt x="6513" y="429"/>
                      <a:pt x="5680" y="0"/>
                      <a:pt x="47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95" name="Google Shape;11444;p57">
                <a:extLst>
                  <a:ext uri="{FF2B5EF4-FFF2-40B4-BE49-F238E27FC236}">
                    <a16:creationId xmlns:a16="http://schemas.microsoft.com/office/drawing/2014/main" id="{A8600A25-6830-4B2C-8A74-B6B78873C271}"/>
                  </a:ext>
                </a:extLst>
              </p:cNvPr>
              <p:cNvSpPr/>
              <p:nvPr/>
            </p:nvSpPr>
            <p:spPr>
              <a:xfrm>
                <a:off x="6761668" y="2549194"/>
                <a:ext cx="139850" cy="186064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5846" extrusionOk="0">
                    <a:moveTo>
                      <a:pt x="2584" y="357"/>
                    </a:moveTo>
                    <a:lnTo>
                      <a:pt x="2584" y="1476"/>
                    </a:lnTo>
                    <a:cubicBezTo>
                      <a:pt x="2584" y="1667"/>
                      <a:pt x="2751" y="1834"/>
                      <a:pt x="2941" y="1834"/>
                    </a:cubicBezTo>
                    <a:lnTo>
                      <a:pt x="3501" y="1834"/>
                    </a:lnTo>
                    <a:cubicBezTo>
                      <a:pt x="3584" y="1834"/>
                      <a:pt x="3679" y="1750"/>
                      <a:pt x="3679" y="1655"/>
                    </a:cubicBezTo>
                    <a:cubicBezTo>
                      <a:pt x="3679" y="1548"/>
                      <a:pt x="3596" y="1476"/>
                      <a:pt x="3501" y="1476"/>
                    </a:cubicBezTo>
                    <a:lnTo>
                      <a:pt x="2941" y="1476"/>
                    </a:lnTo>
                    <a:cubicBezTo>
                      <a:pt x="2941" y="1476"/>
                      <a:pt x="2929" y="1476"/>
                      <a:pt x="2929" y="1453"/>
                    </a:cubicBezTo>
                    <a:lnTo>
                      <a:pt x="2929" y="393"/>
                    </a:lnTo>
                    <a:lnTo>
                      <a:pt x="4001" y="1465"/>
                    </a:lnTo>
                    <a:cubicBezTo>
                      <a:pt x="4037" y="1500"/>
                      <a:pt x="4060" y="1560"/>
                      <a:pt x="4060" y="1607"/>
                    </a:cubicBezTo>
                    <a:lnTo>
                      <a:pt x="4060" y="5501"/>
                    </a:lnTo>
                    <a:lnTo>
                      <a:pt x="4049" y="5501"/>
                    </a:lnTo>
                    <a:lnTo>
                      <a:pt x="369" y="5525"/>
                    </a:lnTo>
                    <a:cubicBezTo>
                      <a:pt x="369" y="5525"/>
                      <a:pt x="358" y="5525"/>
                      <a:pt x="358" y="5501"/>
                    </a:cubicBezTo>
                    <a:lnTo>
                      <a:pt x="358" y="369"/>
                    </a:lnTo>
                    <a:cubicBezTo>
                      <a:pt x="358" y="369"/>
                      <a:pt x="358" y="357"/>
                      <a:pt x="369" y="357"/>
                    </a:cubicBezTo>
                    <a:close/>
                    <a:moveTo>
                      <a:pt x="358" y="0"/>
                    </a:moveTo>
                    <a:cubicBezTo>
                      <a:pt x="167" y="0"/>
                      <a:pt x="0" y="167"/>
                      <a:pt x="0" y="357"/>
                    </a:cubicBezTo>
                    <a:lnTo>
                      <a:pt x="0" y="5489"/>
                    </a:lnTo>
                    <a:cubicBezTo>
                      <a:pt x="0" y="5679"/>
                      <a:pt x="155" y="5846"/>
                      <a:pt x="358" y="5846"/>
                    </a:cubicBezTo>
                    <a:lnTo>
                      <a:pt x="4013" y="5846"/>
                    </a:lnTo>
                    <a:cubicBezTo>
                      <a:pt x="4203" y="5846"/>
                      <a:pt x="4370" y="5679"/>
                      <a:pt x="4370" y="5489"/>
                    </a:cubicBezTo>
                    <a:lnTo>
                      <a:pt x="4370" y="1607"/>
                    </a:lnTo>
                    <a:cubicBezTo>
                      <a:pt x="4394" y="1476"/>
                      <a:pt x="4334" y="1334"/>
                      <a:pt x="4227" y="1238"/>
                    </a:cubicBezTo>
                    <a:lnTo>
                      <a:pt x="3156" y="167"/>
                    </a:lnTo>
                    <a:cubicBezTo>
                      <a:pt x="3048" y="60"/>
                      <a:pt x="2917" y="0"/>
                      <a:pt x="27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96" name="Google Shape;11445;p57">
                <a:extLst>
                  <a:ext uri="{FF2B5EF4-FFF2-40B4-BE49-F238E27FC236}">
                    <a16:creationId xmlns:a16="http://schemas.microsoft.com/office/drawing/2014/main" id="{B68D7101-3376-4778-85EE-F26865A1EAEF}"/>
                  </a:ext>
                </a:extLst>
              </p:cNvPr>
              <p:cNvSpPr/>
              <p:nvPr/>
            </p:nvSpPr>
            <p:spPr>
              <a:xfrm>
                <a:off x="6802216" y="2625357"/>
                <a:ext cx="58754" cy="75431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2370" extrusionOk="0">
                    <a:moveTo>
                      <a:pt x="929" y="0"/>
                    </a:moveTo>
                    <a:cubicBezTo>
                      <a:pt x="881" y="0"/>
                      <a:pt x="822" y="36"/>
                      <a:pt x="786" y="60"/>
                    </a:cubicBezTo>
                    <a:lnTo>
                      <a:pt x="60" y="988"/>
                    </a:lnTo>
                    <a:cubicBezTo>
                      <a:pt x="0" y="1060"/>
                      <a:pt x="12" y="1167"/>
                      <a:pt x="96" y="1227"/>
                    </a:cubicBezTo>
                    <a:cubicBezTo>
                      <a:pt x="123" y="1250"/>
                      <a:pt x="157" y="1260"/>
                      <a:pt x="190" y="1260"/>
                    </a:cubicBezTo>
                    <a:cubicBezTo>
                      <a:pt x="243" y="1260"/>
                      <a:pt x="297" y="1234"/>
                      <a:pt x="334" y="1191"/>
                    </a:cubicBezTo>
                    <a:lnTo>
                      <a:pt x="762" y="655"/>
                    </a:lnTo>
                    <a:lnTo>
                      <a:pt x="762" y="2191"/>
                    </a:lnTo>
                    <a:cubicBezTo>
                      <a:pt x="762" y="2274"/>
                      <a:pt x="834" y="2370"/>
                      <a:pt x="941" y="2370"/>
                    </a:cubicBezTo>
                    <a:cubicBezTo>
                      <a:pt x="1024" y="2370"/>
                      <a:pt x="1120" y="2298"/>
                      <a:pt x="1120" y="2191"/>
                    </a:cubicBezTo>
                    <a:lnTo>
                      <a:pt x="1120" y="655"/>
                    </a:lnTo>
                    <a:lnTo>
                      <a:pt x="1548" y="1191"/>
                    </a:lnTo>
                    <a:cubicBezTo>
                      <a:pt x="1584" y="1238"/>
                      <a:pt x="1643" y="1250"/>
                      <a:pt x="1691" y="1250"/>
                    </a:cubicBezTo>
                    <a:cubicBezTo>
                      <a:pt x="1727" y="1250"/>
                      <a:pt x="1762" y="1238"/>
                      <a:pt x="1786" y="1203"/>
                    </a:cubicBezTo>
                    <a:cubicBezTo>
                      <a:pt x="1834" y="1167"/>
                      <a:pt x="1846" y="1060"/>
                      <a:pt x="1786" y="988"/>
                    </a:cubicBezTo>
                    <a:lnTo>
                      <a:pt x="1060" y="60"/>
                    </a:lnTo>
                    <a:cubicBezTo>
                      <a:pt x="1036" y="12"/>
                      <a:pt x="989" y="0"/>
                      <a:pt x="9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97" name="Google Shape;11446;p57">
                <a:extLst>
                  <a:ext uri="{FF2B5EF4-FFF2-40B4-BE49-F238E27FC236}">
                    <a16:creationId xmlns:a16="http://schemas.microsoft.com/office/drawing/2014/main" id="{85BBCE4D-2BEB-48AA-8D7D-639C1F694B9B}"/>
                  </a:ext>
                </a:extLst>
              </p:cNvPr>
              <p:cNvSpPr/>
              <p:nvPr/>
            </p:nvSpPr>
            <p:spPr>
              <a:xfrm>
                <a:off x="6802216" y="2480828"/>
                <a:ext cx="47009" cy="33132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1041" extrusionOk="0">
                    <a:moveTo>
                      <a:pt x="193" y="0"/>
                    </a:moveTo>
                    <a:cubicBezTo>
                      <a:pt x="119" y="0"/>
                      <a:pt x="45" y="64"/>
                      <a:pt x="24" y="136"/>
                    </a:cubicBezTo>
                    <a:cubicBezTo>
                      <a:pt x="0" y="231"/>
                      <a:pt x="60" y="314"/>
                      <a:pt x="155" y="338"/>
                    </a:cubicBezTo>
                    <a:cubicBezTo>
                      <a:pt x="560" y="422"/>
                      <a:pt x="917" y="636"/>
                      <a:pt x="1155" y="969"/>
                    </a:cubicBezTo>
                    <a:cubicBezTo>
                      <a:pt x="1179" y="1017"/>
                      <a:pt x="1239" y="1041"/>
                      <a:pt x="1286" y="1041"/>
                    </a:cubicBezTo>
                    <a:cubicBezTo>
                      <a:pt x="1310" y="1041"/>
                      <a:pt x="1358" y="1029"/>
                      <a:pt x="1393" y="1017"/>
                    </a:cubicBezTo>
                    <a:cubicBezTo>
                      <a:pt x="1465" y="946"/>
                      <a:pt x="1477" y="838"/>
                      <a:pt x="1429" y="767"/>
                    </a:cubicBezTo>
                    <a:cubicBezTo>
                      <a:pt x="1131" y="374"/>
                      <a:pt x="703" y="88"/>
                      <a:pt x="227" y="5"/>
                    </a:cubicBezTo>
                    <a:cubicBezTo>
                      <a:pt x="216" y="2"/>
                      <a:pt x="204" y="0"/>
                      <a:pt x="19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98" name="Google Shape;11447;p57">
                <a:extLst>
                  <a:ext uri="{FF2B5EF4-FFF2-40B4-BE49-F238E27FC236}">
                    <a16:creationId xmlns:a16="http://schemas.microsoft.com/office/drawing/2014/main" id="{9F77724F-8B87-4A39-BEB3-32801F90F347}"/>
                  </a:ext>
                </a:extLst>
              </p:cNvPr>
              <p:cNvSpPr/>
              <p:nvPr/>
            </p:nvSpPr>
            <p:spPr>
              <a:xfrm>
                <a:off x="6895439" y="2517112"/>
                <a:ext cx="36793" cy="32114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009" extrusionOk="0">
                    <a:moveTo>
                      <a:pt x="206" y="1"/>
                    </a:moveTo>
                    <a:cubicBezTo>
                      <a:pt x="131" y="1"/>
                      <a:pt x="65" y="39"/>
                      <a:pt x="36" y="115"/>
                    </a:cubicBezTo>
                    <a:cubicBezTo>
                      <a:pt x="0" y="198"/>
                      <a:pt x="48" y="306"/>
                      <a:pt x="143" y="341"/>
                    </a:cubicBezTo>
                    <a:cubicBezTo>
                      <a:pt x="429" y="437"/>
                      <a:pt x="667" y="639"/>
                      <a:pt x="810" y="913"/>
                    </a:cubicBezTo>
                    <a:cubicBezTo>
                      <a:pt x="846" y="972"/>
                      <a:pt x="893" y="1008"/>
                      <a:pt x="965" y="1008"/>
                    </a:cubicBezTo>
                    <a:cubicBezTo>
                      <a:pt x="989" y="1008"/>
                      <a:pt x="1024" y="1008"/>
                      <a:pt x="1036" y="996"/>
                    </a:cubicBezTo>
                    <a:cubicBezTo>
                      <a:pt x="1108" y="937"/>
                      <a:pt x="1155" y="829"/>
                      <a:pt x="1108" y="734"/>
                    </a:cubicBezTo>
                    <a:cubicBezTo>
                      <a:pt x="929" y="401"/>
                      <a:pt x="619" y="127"/>
                      <a:pt x="262" y="8"/>
                    </a:cubicBezTo>
                    <a:cubicBezTo>
                      <a:pt x="243" y="3"/>
                      <a:pt x="224" y="1"/>
                      <a:pt x="20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20" name="Google Shape;11669;p57">
              <a:extLst>
                <a:ext uri="{FF2B5EF4-FFF2-40B4-BE49-F238E27FC236}">
                  <a16:creationId xmlns:a16="http://schemas.microsoft.com/office/drawing/2014/main" id="{CEFC952E-E584-48A9-AE85-52CDA529EA24}"/>
                </a:ext>
              </a:extLst>
            </p:cNvPr>
            <p:cNvGrpSpPr/>
            <p:nvPr/>
          </p:nvGrpSpPr>
          <p:grpSpPr>
            <a:xfrm>
              <a:off x="8923919" y="4266712"/>
              <a:ext cx="348193" cy="411339"/>
              <a:chOff x="6707084" y="3387403"/>
              <a:chExt cx="261145" cy="308504"/>
            </a:xfrm>
            <a:solidFill>
              <a:schemeClr val="tx1"/>
            </a:solidFill>
          </p:grpSpPr>
          <p:sp>
            <p:nvSpPr>
              <p:cNvPr id="1221" name="Google Shape;11670;p57">
                <a:extLst>
                  <a:ext uri="{FF2B5EF4-FFF2-40B4-BE49-F238E27FC236}">
                    <a16:creationId xmlns:a16="http://schemas.microsoft.com/office/drawing/2014/main" id="{5D0CF64E-3D18-4209-9011-E98B1BCB8144}"/>
                  </a:ext>
                </a:extLst>
              </p:cNvPr>
              <p:cNvSpPr/>
              <p:nvPr/>
            </p:nvSpPr>
            <p:spPr>
              <a:xfrm>
                <a:off x="6726053" y="3542403"/>
                <a:ext cx="68238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4823" extrusionOk="0">
                    <a:moveTo>
                      <a:pt x="1203" y="286"/>
                    </a:moveTo>
                    <a:cubicBezTo>
                      <a:pt x="1381" y="286"/>
                      <a:pt x="1524" y="417"/>
                      <a:pt x="1524" y="596"/>
                    </a:cubicBezTo>
                    <a:lnTo>
                      <a:pt x="1524" y="893"/>
                    </a:lnTo>
                    <a:cubicBezTo>
                      <a:pt x="1524" y="1143"/>
                      <a:pt x="1310" y="1358"/>
                      <a:pt x="1060" y="1358"/>
                    </a:cubicBezTo>
                    <a:cubicBezTo>
                      <a:pt x="810" y="1358"/>
                      <a:pt x="596" y="1143"/>
                      <a:pt x="596" y="893"/>
                    </a:cubicBezTo>
                    <a:lnTo>
                      <a:pt x="596" y="596"/>
                    </a:lnTo>
                    <a:cubicBezTo>
                      <a:pt x="596" y="417"/>
                      <a:pt x="726" y="286"/>
                      <a:pt x="905" y="286"/>
                    </a:cubicBezTo>
                    <a:close/>
                    <a:moveTo>
                      <a:pt x="1227" y="1643"/>
                    </a:moveTo>
                    <a:lnTo>
                      <a:pt x="1227" y="1715"/>
                    </a:lnTo>
                    <a:cubicBezTo>
                      <a:pt x="1227" y="1774"/>
                      <a:pt x="1238" y="1822"/>
                      <a:pt x="1262" y="1858"/>
                    </a:cubicBezTo>
                    <a:lnTo>
                      <a:pt x="1060" y="2036"/>
                    </a:lnTo>
                    <a:lnTo>
                      <a:pt x="846" y="1846"/>
                    </a:lnTo>
                    <a:cubicBezTo>
                      <a:pt x="881" y="1798"/>
                      <a:pt x="893" y="1762"/>
                      <a:pt x="893" y="1703"/>
                    </a:cubicBezTo>
                    <a:lnTo>
                      <a:pt x="893" y="1643"/>
                    </a:lnTo>
                    <a:close/>
                    <a:moveTo>
                      <a:pt x="1060" y="2036"/>
                    </a:moveTo>
                    <a:cubicBezTo>
                      <a:pt x="1060" y="2048"/>
                      <a:pt x="1057" y="2054"/>
                      <a:pt x="1055" y="2054"/>
                    </a:cubicBezTo>
                    <a:cubicBezTo>
                      <a:pt x="1054" y="2054"/>
                      <a:pt x="1054" y="2048"/>
                      <a:pt x="1060" y="2036"/>
                    </a:cubicBezTo>
                    <a:close/>
                    <a:moveTo>
                      <a:pt x="905" y="0"/>
                    </a:moveTo>
                    <a:cubicBezTo>
                      <a:pt x="584" y="0"/>
                      <a:pt x="310" y="274"/>
                      <a:pt x="310" y="596"/>
                    </a:cubicBezTo>
                    <a:lnTo>
                      <a:pt x="310" y="893"/>
                    </a:lnTo>
                    <a:cubicBezTo>
                      <a:pt x="310" y="1143"/>
                      <a:pt x="429" y="1358"/>
                      <a:pt x="607" y="1489"/>
                    </a:cubicBezTo>
                    <a:lnTo>
                      <a:pt x="607" y="1703"/>
                    </a:lnTo>
                    <a:lnTo>
                      <a:pt x="607" y="1715"/>
                    </a:lnTo>
                    <a:lnTo>
                      <a:pt x="250" y="1893"/>
                    </a:lnTo>
                    <a:cubicBezTo>
                      <a:pt x="107" y="1965"/>
                      <a:pt x="0" y="2120"/>
                      <a:pt x="0" y="2298"/>
                    </a:cubicBezTo>
                    <a:lnTo>
                      <a:pt x="0" y="3632"/>
                    </a:lnTo>
                    <a:cubicBezTo>
                      <a:pt x="0" y="3751"/>
                      <a:pt x="36" y="3870"/>
                      <a:pt x="107" y="3965"/>
                    </a:cubicBezTo>
                    <a:lnTo>
                      <a:pt x="250" y="4179"/>
                    </a:lnTo>
                    <a:cubicBezTo>
                      <a:pt x="286" y="4227"/>
                      <a:pt x="310" y="4298"/>
                      <a:pt x="310" y="4358"/>
                    </a:cubicBezTo>
                    <a:lnTo>
                      <a:pt x="310" y="4679"/>
                    </a:lnTo>
                    <a:cubicBezTo>
                      <a:pt x="310" y="4751"/>
                      <a:pt x="369" y="4822"/>
                      <a:pt x="465" y="4822"/>
                    </a:cubicBezTo>
                    <a:cubicBezTo>
                      <a:pt x="536" y="4822"/>
                      <a:pt x="607" y="4763"/>
                      <a:pt x="607" y="4679"/>
                    </a:cubicBezTo>
                    <a:lnTo>
                      <a:pt x="607" y="4358"/>
                    </a:lnTo>
                    <a:cubicBezTo>
                      <a:pt x="607" y="4239"/>
                      <a:pt x="584" y="4120"/>
                      <a:pt x="512" y="4036"/>
                    </a:cubicBezTo>
                    <a:lnTo>
                      <a:pt x="357" y="3810"/>
                    </a:lnTo>
                    <a:cubicBezTo>
                      <a:pt x="334" y="3763"/>
                      <a:pt x="298" y="3691"/>
                      <a:pt x="298" y="3632"/>
                    </a:cubicBezTo>
                    <a:lnTo>
                      <a:pt x="298" y="2298"/>
                    </a:lnTo>
                    <a:cubicBezTo>
                      <a:pt x="298" y="2239"/>
                      <a:pt x="334" y="2179"/>
                      <a:pt x="381" y="2143"/>
                    </a:cubicBezTo>
                    <a:lnTo>
                      <a:pt x="643" y="2024"/>
                    </a:lnTo>
                    <a:lnTo>
                      <a:pt x="857" y="2251"/>
                    </a:lnTo>
                    <a:cubicBezTo>
                      <a:pt x="929" y="2310"/>
                      <a:pt x="1000" y="2334"/>
                      <a:pt x="1072" y="2334"/>
                    </a:cubicBezTo>
                    <a:cubicBezTo>
                      <a:pt x="1143" y="2334"/>
                      <a:pt x="1227" y="2310"/>
                      <a:pt x="1286" y="2251"/>
                    </a:cubicBezTo>
                    <a:lnTo>
                      <a:pt x="1500" y="2024"/>
                    </a:lnTo>
                    <a:lnTo>
                      <a:pt x="1762" y="2143"/>
                    </a:lnTo>
                    <a:cubicBezTo>
                      <a:pt x="1822" y="2179"/>
                      <a:pt x="1846" y="2239"/>
                      <a:pt x="1846" y="2298"/>
                    </a:cubicBezTo>
                    <a:lnTo>
                      <a:pt x="1846" y="3632"/>
                    </a:lnTo>
                    <a:cubicBezTo>
                      <a:pt x="1846" y="3691"/>
                      <a:pt x="1834" y="3751"/>
                      <a:pt x="1786" y="3810"/>
                    </a:cubicBezTo>
                    <a:lnTo>
                      <a:pt x="1643" y="4036"/>
                    </a:lnTo>
                    <a:cubicBezTo>
                      <a:pt x="1572" y="4144"/>
                      <a:pt x="1536" y="4239"/>
                      <a:pt x="1536" y="4358"/>
                    </a:cubicBezTo>
                    <a:lnTo>
                      <a:pt x="1536" y="4679"/>
                    </a:lnTo>
                    <a:cubicBezTo>
                      <a:pt x="1536" y="4751"/>
                      <a:pt x="1596" y="4822"/>
                      <a:pt x="1679" y="4822"/>
                    </a:cubicBezTo>
                    <a:cubicBezTo>
                      <a:pt x="1750" y="4822"/>
                      <a:pt x="1834" y="4763"/>
                      <a:pt x="1834" y="4679"/>
                    </a:cubicBezTo>
                    <a:lnTo>
                      <a:pt x="1834" y="4358"/>
                    </a:lnTo>
                    <a:cubicBezTo>
                      <a:pt x="1834" y="4298"/>
                      <a:pt x="1846" y="4239"/>
                      <a:pt x="1893" y="4179"/>
                    </a:cubicBezTo>
                    <a:lnTo>
                      <a:pt x="2036" y="3965"/>
                    </a:lnTo>
                    <a:cubicBezTo>
                      <a:pt x="2096" y="3858"/>
                      <a:pt x="2143" y="3751"/>
                      <a:pt x="2143" y="3632"/>
                    </a:cubicBezTo>
                    <a:lnTo>
                      <a:pt x="2143" y="2298"/>
                    </a:lnTo>
                    <a:cubicBezTo>
                      <a:pt x="2096" y="2120"/>
                      <a:pt x="2012" y="1965"/>
                      <a:pt x="1858" y="1893"/>
                    </a:cubicBezTo>
                    <a:lnTo>
                      <a:pt x="1500" y="1715"/>
                    </a:lnTo>
                    <a:lnTo>
                      <a:pt x="1500" y="1703"/>
                    </a:lnTo>
                    <a:lnTo>
                      <a:pt x="1500" y="1489"/>
                    </a:lnTo>
                    <a:cubicBezTo>
                      <a:pt x="1679" y="1358"/>
                      <a:pt x="1798" y="1131"/>
                      <a:pt x="1798" y="893"/>
                    </a:cubicBezTo>
                    <a:lnTo>
                      <a:pt x="1798" y="596"/>
                    </a:lnTo>
                    <a:cubicBezTo>
                      <a:pt x="1798" y="274"/>
                      <a:pt x="1536" y="0"/>
                      <a:pt x="12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22" name="Google Shape;11671;p57">
                <a:extLst>
                  <a:ext uri="{FF2B5EF4-FFF2-40B4-BE49-F238E27FC236}">
                    <a16:creationId xmlns:a16="http://schemas.microsoft.com/office/drawing/2014/main" id="{6F61EB7A-BDAD-4ED8-9996-3C0BD9AFFC3B}"/>
                  </a:ext>
                </a:extLst>
              </p:cNvPr>
              <p:cNvSpPr/>
              <p:nvPr/>
            </p:nvSpPr>
            <p:spPr>
              <a:xfrm>
                <a:off x="6803362" y="3542403"/>
                <a:ext cx="68238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4823" extrusionOk="0">
                    <a:moveTo>
                      <a:pt x="1203" y="286"/>
                    </a:moveTo>
                    <a:cubicBezTo>
                      <a:pt x="1381" y="286"/>
                      <a:pt x="1512" y="417"/>
                      <a:pt x="1512" y="596"/>
                    </a:cubicBezTo>
                    <a:lnTo>
                      <a:pt x="1512" y="893"/>
                    </a:lnTo>
                    <a:cubicBezTo>
                      <a:pt x="1512" y="1143"/>
                      <a:pt x="1310" y="1358"/>
                      <a:pt x="1060" y="1358"/>
                    </a:cubicBezTo>
                    <a:cubicBezTo>
                      <a:pt x="798" y="1358"/>
                      <a:pt x="595" y="1143"/>
                      <a:pt x="595" y="893"/>
                    </a:cubicBezTo>
                    <a:lnTo>
                      <a:pt x="595" y="596"/>
                    </a:lnTo>
                    <a:cubicBezTo>
                      <a:pt x="595" y="417"/>
                      <a:pt x="726" y="286"/>
                      <a:pt x="905" y="286"/>
                    </a:cubicBezTo>
                    <a:close/>
                    <a:moveTo>
                      <a:pt x="1215" y="1643"/>
                    </a:moveTo>
                    <a:lnTo>
                      <a:pt x="1215" y="1715"/>
                    </a:lnTo>
                    <a:cubicBezTo>
                      <a:pt x="1215" y="1774"/>
                      <a:pt x="1226" y="1822"/>
                      <a:pt x="1262" y="1858"/>
                    </a:cubicBezTo>
                    <a:lnTo>
                      <a:pt x="1060" y="2036"/>
                    </a:lnTo>
                    <a:lnTo>
                      <a:pt x="845" y="1846"/>
                    </a:lnTo>
                    <a:cubicBezTo>
                      <a:pt x="881" y="1798"/>
                      <a:pt x="893" y="1762"/>
                      <a:pt x="893" y="1703"/>
                    </a:cubicBezTo>
                    <a:lnTo>
                      <a:pt x="893" y="1643"/>
                    </a:lnTo>
                    <a:close/>
                    <a:moveTo>
                      <a:pt x="1060" y="2036"/>
                    </a:moveTo>
                    <a:cubicBezTo>
                      <a:pt x="1060" y="2048"/>
                      <a:pt x="1054" y="2054"/>
                      <a:pt x="1051" y="2054"/>
                    </a:cubicBezTo>
                    <a:cubicBezTo>
                      <a:pt x="1048" y="2054"/>
                      <a:pt x="1048" y="2048"/>
                      <a:pt x="1060" y="2036"/>
                    </a:cubicBezTo>
                    <a:close/>
                    <a:moveTo>
                      <a:pt x="905" y="0"/>
                    </a:moveTo>
                    <a:cubicBezTo>
                      <a:pt x="583" y="0"/>
                      <a:pt x="310" y="274"/>
                      <a:pt x="310" y="596"/>
                    </a:cubicBezTo>
                    <a:lnTo>
                      <a:pt x="310" y="893"/>
                    </a:lnTo>
                    <a:cubicBezTo>
                      <a:pt x="310" y="1143"/>
                      <a:pt x="429" y="1358"/>
                      <a:pt x="607" y="1489"/>
                    </a:cubicBezTo>
                    <a:lnTo>
                      <a:pt x="607" y="1703"/>
                    </a:lnTo>
                    <a:lnTo>
                      <a:pt x="607" y="1715"/>
                    </a:lnTo>
                    <a:lnTo>
                      <a:pt x="250" y="1893"/>
                    </a:lnTo>
                    <a:cubicBezTo>
                      <a:pt x="107" y="1965"/>
                      <a:pt x="0" y="2120"/>
                      <a:pt x="0" y="2298"/>
                    </a:cubicBezTo>
                    <a:lnTo>
                      <a:pt x="0" y="3632"/>
                    </a:lnTo>
                    <a:cubicBezTo>
                      <a:pt x="0" y="3751"/>
                      <a:pt x="24" y="3870"/>
                      <a:pt x="107" y="3965"/>
                    </a:cubicBezTo>
                    <a:lnTo>
                      <a:pt x="250" y="4179"/>
                    </a:lnTo>
                    <a:cubicBezTo>
                      <a:pt x="286" y="4227"/>
                      <a:pt x="310" y="4298"/>
                      <a:pt x="310" y="4358"/>
                    </a:cubicBezTo>
                    <a:lnTo>
                      <a:pt x="310" y="4679"/>
                    </a:lnTo>
                    <a:cubicBezTo>
                      <a:pt x="310" y="4751"/>
                      <a:pt x="369" y="4822"/>
                      <a:pt x="464" y="4822"/>
                    </a:cubicBezTo>
                    <a:cubicBezTo>
                      <a:pt x="548" y="4822"/>
                      <a:pt x="607" y="4763"/>
                      <a:pt x="607" y="4679"/>
                    </a:cubicBezTo>
                    <a:lnTo>
                      <a:pt x="607" y="4358"/>
                    </a:lnTo>
                    <a:cubicBezTo>
                      <a:pt x="607" y="4239"/>
                      <a:pt x="583" y="4120"/>
                      <a:pt x="500" y="4036"/>
                    </a:cubicBezTo>
                    <a:lnTo>
                      <a:pt x="357" y="3810"/>
                    </a:lnTo>
                    <a:cubicBezTo>
                      <a:pt x="322" y="3763"/>
                      <a:pt x="298" y="3691"/>
                      <a:pt x="298" y="3632"/>
                    </a:cubicBezTo>
                    <a:lnTo>
                      <a:pt x="298" y="2298"/>
                    </a:lnTo>
                    <a:cubicBezTo>
                      <a:pt x="298" y="2239"/>
                      <a:pt x="322" y="2179"/>
                      <a:pt x="381" y="2143"/>
                    </a:cubicBezTo>
                    <a:lnTo>
                      <a:pt x="631" y="2024"/>
                    </a:lnTo>
                    <a:lnTo>
                      <a:pt x="857" y="2251"/>
                    </a:lnTo>
                    <a:cubicBezTo>
                      <a:pt x="917" y="2310"/>
                      <a:pt x="1000" y="2334"/>
                      <a:pt x="1072" y="2334"/>
                    </a:cubicBezTo>
                    <a:cubicBezTo>
                      <a:pt x="1143" y="2334"/>
                      <a:pt x="1215" y="2310"/>
                      <a:pt x="1274" y="2251"/>
                    </a:cubicBezTo>
                    <a:lnTo>
                      <a:pt x="1500" y="2024"/>
                    </a:lnTo>
                    <a:lnTo>
                      <a:pt x="1750" y="2143"/>
                    </a:lnTo>
                    <a:cubicBezTo>
                      <a:pt x="1810" y="2179"/>
                      <a:pt x="1846" y="2239"/>
                      <a:pt x="1846" y="2298"/>
                    </a:cubicBezTo>
                    <a:lnTo>
                      <a:pt x="1846" y="3632"/>
                    </a:lnTo>
                    <a:cubicBezTo>
                      <a:pt x="1846" y="3691"/>
                      <a:pt x="1834" y="3751"/>
                      <a:pt x="1786" y="3810"/>
                    </a:cubicBezTo>
                    <a:lnTo>
                      <a:pt x="1631" y="4036"/>
                    </a:lnTo>
                    <a:cubicBezTo>
                      <a:pt x="1572" y="4144"/>
                      <a:pt x="1524" y="4239"/>
                      <a:pt x="1524" y="4358"/>
                    </a:cubicBezTo>
                    <a:lnTo>
                      <a:pt x="1524" y="4679"/>
                    </a:lnTo>
                    <a:cubicBezTo>
                      <a:pt x="1524" y="4751"/>
                      <a:pt x="1596" y="4822"/>
                      <a:pt x="1679" y="4822"/>
                    </a:cubicBezTo>
                    <a:cubicBezTo>
                      <a:pt x="1750" y="4822"/>
                      <a:pt x="1822" y="4763"/>
                      <a:pt x="1822" y="4679"/>
                    </a:cubicBezTo>
                    <a:lnTo>
                      <a:pt x="1822" y="4358"/>
                    </a:lnTo>
                    <a:cubicBezTo>
                      <a:pt x="1822" y="4298"/>
                      <a:pt x="1846" y="4239"/>
                      <a:pt x="1893" y="4179"/>
                    </a:cubicBezTo>
                    <a:lnTo>
                      <a:pt x="2036" y="3965"/>
                    </a:lnTo>
                    <a:cubicBezTo>
                      <a:pt x="2096" y="3858"/>
                      <a:pt x="2143" y="3751"/>
                      <a:pt x="2143" y="3632"/>
                    </a:cubicBezTo>
                    <a:lnTo>
                      <a:pt x="2143" y="2298"/>
                    </a:lnTo>
                    <a:cubicBezTo>
                      <a:pt x="2096" y="2120"/>
                      <a:pt x="2012" y="1965"/>
                      <a:pt x="1857" y="1893"/>
                    </a:cubicBezTo>
                    <a:lnTo>
                      <a:pt x="1500" y="1715"/>
                    </a:lnTo>
                    <a:lnTo>
                      <a:pt x="1500" y="1703"/>
                    </a:lnTo>
                    <a:lnTo>
                      <a:pt x="1500" y="1489"/>
                    </a:lnTo>
                    <a:cubicBezTo>
                      <a:pt x="1679" y="1358"/>
                      <a:pt x="1798" y="1131"/>
                      <a:pt x="1798" y="893"/>
                    </a:cubicBezTo>
                    <a:lnTo>
                      <a:pt x="1798" y="596"/>
                    </a:lnTo>
                    <a:cubicBezTo>
                      <a:pt x="1798" y="274"/>
                      <a:pt x="1536" y="0"/>
                      <a:pt x="12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23" name="Google Shape;11672;p57">
                <a:extLst>
                  <a:ext uri="{FF2B5EF4-FFF2-40B4-BE49-F238E27FC236}">
                    <a16:creationId xmlns:a16="http://schemas.microsoft.com/office/drawing/2014/main" id="{DC22903C-5773-46B4-BADC-5AF9F60DA13E}"/>
                  </a:ext>
                </a:extLst>
              </p:cNvPr>
              <p:cNvSpPr/>
              <p:nvPr/>
            </p:nvSpPr>
            <p:spPr>
              <a:xfrm>
                <a:off x="6880289" y="3542403"/>
                <a:ext cx="68620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4823" extrusionOk="0">
                    <a:moveTo>
                      <a:pt x="1214" y="286"/>
                    </a:moveTo>
                    <a:cubicBezTo>
                      <a:pt x="1393" y="286"/>
                      <a:pt x="1524" y="417"/>
                      <a:pt x="1524" y="596"/>
                    </a:cubicBezTo>
                    <a:lnTo>
                      <a:pt x="1524" y="893"/>
                    </a:lnTo>
                    <a:cubicBezTo>
                      <a:pt x="1524" y="1143"/>
                      <a:pt x="1322" y="1358"/>
                      <a:pt x="1060" y="1358"/>
                    </a:cubicBezTo>
                    <a:cubicBezTo>
                      <a:pt x="810" y="1358"/>
                      <a:pt x="607" y="1143"/>
                      <a:pt x="607" y="893"/>
                    </a:cubicBezTo>
                    <a:lnTo>
                      <a:pt x="607" y="596"/>
                    </a:lnTo>
                    <a:cubicBezTo>
                      <a:pt x="607" y="417"/>
                      <a:pt x="738" y="286"/>
                      <a:pt x="917" y="286"/>
                    </a:cubicBezTo>
                    <a:close/>
                    <a:moveTo>
                      <a:pt x="1226" y="1643"/>
                    </a:moveTo>
                    <a:lnTo>
                      <a:pt x="1226" y="1715"/>
                    </a:lnTo>
                    <a:cubicBezTo>
                      <a:pt x="1226" y="1774"/>
                      <a:pt x="1238" y="1822"/>
                      <a:pt x="1274" y="1858"/>
                    </a:cubicBezTo>
                    <a:lnTo>
                      <a:pt x="1060" y="2036"/>
                    </a:lnTo>
                    <a:lnTo>
                      <a:pt x="857" y="1846"/>
                    </a:lnTo>
                    <a:cubicBezTo>
                      <a:pt x="881" y="1798"/>
                      <a:pt x="893" y="1762"/>
                      <a:pt x="893" y="1703"/>
                    </a:cubicBezTo>
                    <a:lnTo>
                      <a:pt x="893" y="1643"/>
                    </a:lnTo>
                    <a:close/>
                    <a:moveTo>
                      <a:pt x="917" y="0"/>
                    </a:moveTo>
                    <a:cubicBezTo>
                      <a:pt x="583" y="0"/>
                      <a:pt x="322" y="274"/>
                      <a:pt x="322" y="596"/>
                    </a:cubicBezTo>
                    <a:lnTo>
                      <a:pt x="322" y="893"/>
                    </a:lnTo>
                    <a:cubicBezTo>
                      <a:pt x="322" y="1143"/>
                      <a:pt x="441" y="1358"/>
                      <a:pt x="619" y="1489"/>
                    </a:cubicBezTo>
                    <a:lnTo>
                      <a:pt x="619" y="1703"/>
                    </a:lnTo>
                    <a:lnTo>
                      <a:pt x="619" y="1715"/>
                    </a:lnTo>
                    <a:lnTo>
                      <a:pt x="262" y="1893"/>
                    </a:lnTo>
                    <a:cubicBezTo>
                      <a:pt x="107" y="1965"/>
                      <a:pt x="0" y="2120"/>
                      <a:pt x="0" y="2298"/>
                    </a:cubicBezTo>
                    <a:lnTo>
                      <a:pt x="0" y="3632"/>
                    </a:lnTo>
                    <a:cubicBezTo>
                      <a:pt x="0" y="3751"/>
                      <a:pt x="36" y="3870"/>
                      <a:pt x="107" y="3965"/>
                    </a:cubicBezTo>
                    <a:lnTo>
                      <a:pt x="262" y="4179"/>
                    </a:lnTo>
                    <a:cubicBezTo>
                      <a:pt x="286" y="4227"/>
                      <a:pt x="322" y="4298"/>
                      <a:pt x="322" y="4358"/>
                    </a:cubicBezTo>
                    <a:lnTo>
                      <a:pt x="322" y="4679"/>
                    </a:lnTo>
                    <a:cubicBezTo>
                      <a:pt x="322" y="4751"/>
                      <a:pt x="381" y="4822"/>
                      <a:pt x="464" y="4822"/>
                    </a:cubicBezTo>
                    <a:cubicBezTo>
                      <a:pt x="548" y="4822"/>
                      <a:pt x="619" y="4763"/>
                      <a:pt x="619" y="4679"/>
                    </a:cubicBezTo>
                    <a:lnTo>
                      <a:pt x="619" y="4358"/>
                    </a:lnTo>
                    <a:cubicBezTo>
                      <a:pt x="619" y="4239"/>
                      <a:pt x="583" y="4120"/>
                      <a:pt x="512" y="4036"/>
                    </a:cubicBezTo>
                    <a:lnTo>
                      <a:pt x="369" y="3810"/>
                    </a:lnTo>
                    <a:cubicBezTo>
                      <a:pt x="333" y="3763"/>
                      <a:pt x="298" y="3691"/>
                      <a:pt x="298" y="3632"/>
                    </a:cubicBezTo>
                    <a:lnTo>
                      <a:pt x="298" y="2298"/>
                    </a:lnTo>
                    <a:cubicBezTo>
                      <a:pt x="298" y="2239"/>
                      <a:pt x="333" y="2179"/>
                      <a:pt x="393" y="2143"/>
                    </a:cubicBezTo>
                    <a:lnTo>
                      <a:pt x="643" y="2024"/>
                    </a:lnTo>
                    <a:lnTo>
                      <a:pt x="869" y="2251"/>
                    </a:lnTo>
                    <a:cubicBezTo>
                      <a:pt x="929" y="2310"/>
                      <a:pt x="1000" y="2334"/>
                      <a:pt x="1072" y="2334"/>
                    </a:cubicBezTo>
                    <a:cubicBezTo>
                      <a:pt x="1155" y="2334"/>
                      <a:pt x="1226" y="2310"/>
                      <a:pt x="1286" y="2251"/>
                    </a:cubicBezTo>
                    <a:lnTo>
                      <a:pt x="1512" y="2024"/>
                    </a:lnTo>
                    <a:lnTo>
                      <a:pt x="1762" y="2143"/>
                    </a:lnTo>
                    <a:cubicBezTo>
                      <a:pt x="1822" y="2179"/>
                      <a:pt x="1857" y="2239"/>
                      <a:pt x="1857" y="2298"/>
                    </a:cubicBezTo>
                    <a:lnTo>
                      <a:pt x="1857" y="3632"/>
                    </a:lnTo>
                    <a:cubicBezTo>
                      <a:pt x="1857" y="3691"/>
                      <a:pt x="1834" y="3751"/>
                      <a:pt x="1786" y="3810"/>
                    </a:cubicBezTo>
                    <a:lnTo>
                      <a:pt x="1643" y="4036"/>
                    </a:lnTo>
                    <a:cubicBezTo>
                      <a:pt x="1584" y="4144"/>
                      <a:pt x="1536" y="4239"/>
                      <a:pt x="1536" y="4358"/>
                    </a:cubicBezTo>
                    <a:lnTo>
                      <a:pt x="1536" y="4679"/>
                    </a:lnTo>
                    <a:cubicBezTo>
                      <a:pt x="1536" y="4751"/>
                      <a:pt x="1595" y="4822"/>
                      <a:pt x="1691" y="4822"/>
                    </a:cubicBezTo>
                    <a:cubicBezTo>
                      <a:pt x="1762" y="4822"/>
                      <a:pt x="1834" y="4763"/>
                      <a:pt x="1834" y="4679"/>
                    </a:cubicBezTo>
                    <a:lnTo>
                      <a:pt x="1834" y="4358"/>
                    </a:lnTo>
                    <a:cubicBezTo>
                      <a:pt x="1834" y="4298"/>
                      <a:pt x="1846" y="4239"/>
                      <a:pt x="1893" y="4179"/>
                    </a:cubicBezTo>
                    <a:lnTo>
                      <a:pt x="2048" y="3965"/>
                    </a:lnTo>
                    <a:cubicBezTo>
                      <a:pt x="2107" y="3858"/>
                      <a:pt x="2155" y="3751"/>
                      <a:pt x="2155" y="3632"/>
                    </a:cubicBezTo>
                    <a:lnTo>
                      <a:pt x="2155" y="2298"/>
                    </a:lnTo>
                    <a:cubicBezTo>
                      <a:pt x="2107" y="2120"/>
                      <a:pt x="2012" y="1965"/>
                      <a:pt x="1869" y="1893"/>
                    </a:cubicBezTo>
                    <a:lnTo>
                      <a:pt x="1512" y="1715"/>
                    </a:lnTo>
                    <a:lnTo>
                      <a:pt x="1512" y="1703"/>
                    </a:lnTo>
                    <a:lnTo>
                      <a:pt x="1512" y="1489"/>
                    </a:lnTo>
                    <a:cubicBezTo>
                      <a:pt x="1691" y="1358"/>
                      <a:pt x="1810" y="1131"/>
                      <a:pt x="1810" y="893"/>
                    </a:cubicBezTo>
                    <a:lnTo>
                      <a:pt x="1810" y="596"/>
                    </a:lnTo>
                    <a:cubicBezTo>
                      <a:pt x="1810" y="274"/>
                      <a:pt x="1536" y="0"/>
                      <a:pt x="12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24" name="Google Shape;11673;p57">
                <a:extLst>
                  <a:ext uri="{FF2B5EF4-FFF2-40B4-BE49-F238E27FC236}">
                    <a16:creationId xmlns:a16="http://schemas.microsoft.com/office/drawing/2014/main" id="{9F531E20-811A-4732-9394-9818F8BA5A69}"/>
                  </a:ext>
                </a:extLst>
              </p:cNvPr>
              <p:cNvSpPr/>
              <p:nvPr/>
            </p:nvSpPr>
            <p:spPr>
              <a:xfrm>
                <a:off x="6707084" y="3387403"/>
                <a:ext cx="261145" cy="183072"/>
              </a:xfrm>
              <a:custGeom>
                <a:avLst/>
                <a:gdLst/>
                <a:ahLst/>
                <a:cxnLst/>
                <a:rect l="l" t="t" r="r" b="b"/>
                <a:pathLst>
                  <a:path w="8205" h="5752" extrusionOk="0">
                    <a:moveTo>
                      <a:pt x="2727" y="536"/>
                    </a:moveTo>
                    <a:cubicBezTo>
                      <a:pt x="2501" y="715"/>
                      <a:pt x="2311" y="953"/>
                      <a:pt x="2132" y="1227"/>
                    </a:cubicBezTo>
                    <a:cubicBezTo>
                      <a:pt x="2013" y="1417"/>
                      <a:pt x="1906" y="1608"/>
                      <a:pt x="1799" y="1822"/>
                    </a:cubicBezTo>
                    <a:lnTo>
                      <a:pt x="1013" y="1822"/>
                    </a:lnTo>
                    <a:cubicBezTo>
                      <a:pt x="1465" y="1239"/>
                      <a:pt x="2037" y="798"/>
                      <a:pt x="2727" y="536"/>
                    </a:cubicBezTo>
                    <a:close/>
                    <a:moveTo>
                      <a:pt x="3930" y="286"/>
                    </a:moveTo>
                    <a:lnTo>
                      <a:pt x="3930" y="1822"/>
                    </a:lnTo>
                    <a:lnTo>
                      <a:pt x="2120" y="1822"/>
                    </a:lnTo>
                    <a:cubicBezTo>
                      <a:pt x="2537" y="941"/>
                      <a:pt x="3192" y="358"/>
                      <a:pt x="3930" y="286"/>
                    </a:cubicBezTo>
                    <a:close/>
                    <a:moveTo>
                      <a:pt x="4216" y="286"/>
                    </a:moveTo>
                    <a:cubicBezTo>
                      <a:pt x="4954" y="346"/>
                      <a:pt x="5609" y="941"/>
                      <a:pt x="6025" y="1822"/>
                    </a:cubicBezTo>
                    <a:lnTo>
                      <a:pt x="4216" y="1822"/>
                    </a:lnTo>
                    <a:lnTo>
                      <a:pt x="4216" y="286"/>
                    </a:lnTo>
                    <a:close/>
                    <a:moveTo>
                      <a:pt x="5418" y="536"/>
                    </a:moveTo>
                    <a:cubicBezTo>
                      <a:pt x="6109" y="798"/>
                      <a:pt x="6704" y="1239"/>
                      <a:pt x="7133" y="1822"/>
                    </a:cubicBezTo>
                    <a:lnTo>
                      <a:pt x="6347" y="1822"/>
                    </a:lnTo>
                    <a:cubicBezTo>
                      <a:pt x="6252" y="1608"/>
                      <a:pt x="6133" y="1406"/>
                      <a:pt x="6014" y="1227"/>
                    </a:cubicBezTo>
                    <a:cubicBezTo>
                      <a:pt x="5835" y="953"/>
                      <a:pt x="5644" y="715"/>
                      <a:pt x="5418" y="536"/>
                    </a:cubicBezTo>
                    <a:close/>
                    <a:moveTo>
                      <a:pt x="1680" y="2108"/>
                    </a:moveTo>
                    <a:cubicBezTo>
                      <a:pt x="1489" y="2668"/>
                      <a:pt x="1370" y="3299"/>
                      <a:pt x="1358" y="3953"/>
                    </a:cubicBezTo>
                    <a:lnTo>
                      <a:pt x="275" y="3953"/>
                    </a:lnTo>
                    <a:cubicBezTo>
                      <a:pt x="299" y="3275"/>
                      <a:pt x="489" y="2656"/>
                      <a:pt x="822" y="2108"/>
                    </a:cubicBezTo>
                    <a:close/>
                    <a:moveTo>
                      <a:pt x="3930" y="2108"/>
                    </a:moveTo>
                    <a:lnTo>
                      <a:pt x="3930" y="3953"/>
                    </a:lnTo>
                    <a:lnTo>
                      <a:pt x="1644" y="3953"/>
                    </a:lnTo>
                    <a:cubicBezTo>
                      <a:pt x="1656" y="3275"/>
                      <a:pt x="1787" y="2656"/>
                      <a:pt x="2001" y="2108"/>
                    </a:cubicBezTo>
                    <a:close/>
                    <a:moveTo>
                      <a:pt x="6145" y="2108"/>
                    </a:moveTo>
                    <a:cubicBezTo>
                      <a:pt x="6359" y="2644"/>
                      <a:pt x="6490" y="3263"/>
                      <a:pt x="6502" y="3953"/>
                    </a:cubicBezTo>
                    <a:lnTo>
                      <a:pt x="4216" y="3953"/>
                    </a:lnTo>
                    <a:lnTo>
                      <a:pt x="4216" y="2108"/>
                    </a:lnTo>
                    <a:close/>
                    <a:moveTo>
                      <a:pt x="7311" y="2108"/>
                    </a:moveTo>
                    <a:cubicBezTo>
                      <a:pt x="7633" y="2644"/>
                      <a:pt x="7847" y="3263"/>
                      <a:pt x="7859" y="3953"/>
                    </a:cubicBezTo>
                    <a:lnTo>
                      <a:pt x="6787" y="3953"/>
                    </a:lnTo>
                    <a:cubicBezTo>
                      <a:pt x="6776" y="3299"/>
                      <a:pt x="6656" y="2668"/>
                      <a:pt x="6442" y="2108"/>
                    </a:cubicBezTo>
                    <a:close/>
                    <a:moveTo>
                      <a:pt x="4085" y="1"/>
                    </a:moveTo>
                    <a:cubicBezTo>
                      <a:pt x="2989" y="1"/>
                      <a:pt x="1965" y="429"/>
                      <a:pt x="1192" y="1191"/>
                    </a:cubicBezTo>
                    <a:cubicBezTo>
                      <a:pt x="418" y="1953"/>
                      <a:pt x="1" y="3001"/>
                      <a:pt x="1" y="4084"/>
                    </a:cubicBezTo>
                    <a:cubicBezTo>
                      <a:pt x="1" y="4632"/>
                      <a:pt x="108" y="5156"/>
                      <a:pt x="310" y="5656"/>
                    </a:cubicBezTo>
                    <a:cubicBezTo>
                      <a:pt x="337" y="5719"/>
                      <a:pt x="392" y="5748"/>
                      <a:pt x="443" y="5748"/>
                    </a:cubicBezTo>
                    <a:cubicBezTo>
                      <a:pt x="459" y="5748"/>
                      <a:pt x="475" y="5745"/>
                      <a:pt x="489" y="5739"/>
                    </a:cubicBezTo>
                    <a:cubicBezTo>
                      <a:pt x="560" y="5704"/>
                      <a:pt x="596" y="5620"/>
                      <a:pt x="560" y="5549"/>
                    </a:cubicBezTo>
                    <a:cubicBezTo>
                      <a:pt x="382" y="5144"/>
                      <a:pt x="299" y="4692"/>
                      <a:pt x="287" y="4227"/>
                    </a:cubicBezTo>
                    <a:lnTo>
                      <a:pt x="1370" y="4227"/>
                    </a:lnTo>
                    <a:lnTo>
                      <a:pt x="1370" y="4394"/>
                    </a:lnTo>
                    <a:cubicBezTo>
                      <a:pt x="1370" y="4465"/>
                      <a:pt x="1442" y="4525"/>
                      <a:pt x="1513" y="4525"/>
                    </a:cubicBezTo>
                    <a:cubicBezTo>
                      <a:pt x="1596" y="4525"/>
                      <a:pt x="1656" y="4454"/>
                      <a:pt x="1656" y="4382"/>
                    </a:cubicBezTo>
                    <a:lnTo>
                      <a:pt x="1656" y="4227"/>
                    </a:lnTo>
                    <a:lnTo>
                      <a:pt x="3942" y="4227"/>
                    </a:lnTo>
                    <a:lnTo>
                      <a:pt x="3942" y="4394"/>
                    </a:lnTo>
                    <a:cubicBezTo>
                      <a:pt x="3942" y="4465"/>
                      <a:pt x="4001" y="4549"/>
                      <a:pt x="4097" y="4549"/>
                    </a:cubicBezTo>
                    <a:cubicBezTo>
                      <a:pt x="4168" y="4549"/>
                      <a:pt x="4240" y="4489"/>
                      <a:pt x="4240" y="4394"/>
                    </a:cubicBezTo>
                    <a:lnTo>
                      <a:pt x="4240" y="4227"/>
                    </a:lnTo>
                    <a:lnTo>
                      <a:pt x="6537" y="4227"/>
                    </a:lnTo>
                    <a:lnTo>
                      <a:pt x="6537" y="4382"/>
                    </a:lnTo>
                    <a:cubicBezTo>
                      <a:pt x="6537" y="4454"/>
                      <a:pt x="6597" y="4525"/>
                      <a:pt x="6668" y="4525"/>
                    </a:cubicBezTo>
                    <a:cubicBezTo>
                      <a:pt x="6740" y="4525"/>
                      <a:pt x="6799" y="4465"/>
                      <a:pt x="6823" y="4394"/>
                    </a:cubicBezTo>
                    <a:lnTo>
                      <a:pt x="6823" y="4227"/>
                    </a:lnTo>
                    <a:lnTo>
                      <a:pt x="7907" y="4227"/>
                    </a:lnTo>
                    <a:cubicBezTo>
                      <a:pt x="7895" y="4692"/>
                      <a:pt x="7788" y="5120"/>
                      <a:pt x="7621" y="5549"/>
                    </a:cubicBezTo>
                    <a:cubicBezTo>
                      <a:pt x="7597" y="5632"/>
                      <a:pt x="7621" y="5704"/>
                      <a:pt x="7692" y="5739"/>
                    </a:cubicBezTo>
                    <a:cubicBezTo>
                      <a:pt x="7704" y="5751"/>
                      <a:pt x="7728" y="5751"/>
                      <a:pt x="7752" y="5751"/>
                    </a:cubicBezTo>
                    <a:cubicBezTo>
                      <a:pt x="7811" y="5751"/>
                      <a:pt x="7859" y="5716"/>
                      <a:pt x="7895" y="5656"/>
                    </a:cubicBezTo>
                    <a:cubicBezTo>
                      <a:pt x="8097" y="5168"/>
                      <a:pt x="8204" y="4632"/>
                      <a:pt x="8204" y="4084"/>
                    </a:cubicBezTo>
                    <a:cubicBezTo>
                      <a:pt x="8157" y="3001"/>
                      <a:pt x="7740" y="1965"/>
                      <a:pt x="6966" y="1191"/>
                    </a:cubicBezTo>
                    <a:cubicBezTo>
                      <a:pt x="6192" y="417"/>
                      <a:pt x="5168" y="1"/>
                      <a:pt x="408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91" name="Google Shape;11740;p57">
              <a:extLst>
                <a:ext uri="{FF2B5EF4-FFF2-40B4-BE49-F238E27FC236}">
                  <a16:creationId xmlns:a16="http://schemas.microsoft.com/office/drawing/2014/main" id="{8EC37474-EB61-46C0-9FB3-0152F6A88591}"/>
                </a:ext>
              </a:extLst>
            </p:cNvPr>
            <p:cNvGrpSpPr/>
            <p:nvPr/>
          </p:nvGrpSpPr>
          <p:grpSpPr>
            <a:xfrm>
              <a:off x="8813805" y="5735472"/>
              <a:ext cx="568420" cy="443768"/>
              <a:chOff x="6639652" y="4323777"/>
              <a:chExt cx="426315" cy="332826"/>
            </a:xfrm>
            <a:solidFill>
              <a:schemeClr val="tx1"/>
            </a:solidFill>
          </p:grpSpPr>
          <p:sp>
            <p:nvSpPr>
              <p:cNvPr id="1292" name="Google Shape;11741;p57">
                <a:extLst>
                  <a:ext uri="{FF2B5EF4-FFF2-40B4-BE49-F238E27FC236}">
                    <a16:creationId xmlns:a16="http://schemas.microsoft.com/office/drawing/2014/main" id="{89116738-DD75-425F-B766-91D67FA9E94B}"/>
                  </a:ext>
                </a:extLst>
              </p:cNvPr>
              <p:cNvSpPr/>
              <p:nvPr/>
            </p:nvSpPr>
            <p:spPr>
              <a:xfrm>
                <a:off x="6639652" y="4323777"/>
                <a:ext cx="426315" cy="332826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8562" extrusionOk="0">
                    <a:moveTo>
                      <a:pt x="10585" y="382"/>
                    </a:moveTo>
                    <a:lnTo>
                      <a:pt x="10609" y="727"/>
                    </a:lnTo>
                    <a:lnTo>
                      <a:pt x="9335" y="727"/>
                    </a:lnTo>
                    <a:cubicBezTo>
                      <a:pt x="9252" y="727"/>
                      <a:pt x="9156" y="799"/>
                      <a:pt x="9156" y="906"/>
                    </a:cubicBezTo>
                    <a:cubicBezTo>
                      <a:pt x="9156" y="989"/>
                      <a:pt x="9240" y="1084"/>
                      <a:pt x="9335" y="1084"/>
                    </a:cubicBezTo>
                    <a:lnTo>
                      <a:pt x="10323" y="1084"/>
                    </a:lnTo>
                    <a:lnTo>
                      <a:pt x="10323" y="6168"/>
                    </a:lnTo>
                    <a:lnTo>
                      <a:pt x="4442" y="6168"/>
                    </a:lnTo>
                    <a:lnTo>
                      <a:pt x="4442" y="6002"/>
                    </a:lnTo>
                    <a:cubicBezTo>
                      <a:pt x="4442" y="5918"/>
                      <a:pt x="4370" y="5823"/>
                      <a:pt x="4263" y="5823"/>
                    </a:cubicBezTo>
                    <a:lnTo>
                      <a:pt x="3977" y="5823"/>
                    </a:lnTo>
                    <a:cubicBezTo>
                      <a:pt x="3953" y="5728"/>
                      <a:pt x="3906" y="5621"/>
                      <a:pt x="3846" y="5513"/>
                    </a:cubicBezTo>
                    <a:lnTo>
                      <a:pt x="4037" y="5323"/>
                    </a:lnTo>
                    <a:cubicBezTo>
                      <a:pt x="4108" y="5252"/>
                      <a:pt x="4108" y="5144"/>
                      <a:pt x="4037" y="5085"/>
                    </a:cubicBezTo>
                    <a:lnTo>
                      <a:pt x="3513" y="4561"/>
                    </a:lnTo>
                    <a:cubicBezTo>
                      <a:pt x="3489" y="4537"/>
                      <a:pt x="3441" y="4513"/>
                      <a:pt x="3394" y="4513"/>
                    </a:cubicBezTo>
                    <a:cubicBezTo>
                      <a:pt x="3358" y="4513"/>
                      <a:pt x="3311" y="4537"/>
                      <a:pt x="3275" y="4561"/>
                    </a:cubicBezTo>
                    <a:lnTo>
                      <a:pt x="3084" y="4751"/>
                    </a:lnTo>
                    <a:cubicBezTo>
                      <a:pt x="2977" y="4692"/>
                      <a:pt x="2882" y="4668"/>
                      <a:pt x="2775" y="4621"/>
                    </a:cubicBezTo>
                    <a:lnTo>
                      <a:pt x="2775" y="4335"/>
                    </a:lnTo>
                    <a:cubicBezTo>
                      <a:pt x="2775" y="4251"/>
                      <a:pt x="2703" y="4156"/>
                      <a:pt x="2596" y="4156"/>
                    </a:cubicBezTo>
                    <a:lnTo>
                      <a:pt x="2168" y="4156"/>
                    </a:lnTo>
                    <a:lnTo>
                      <a:pt x="2168" y="1084"/>
                    </a:lnTo>
                    <a:lnTo>
                      <a:pt x="8728" y="1084"/>
                    </a:lnTo>
                    <a:cubicBezTo>
                      <a:pt x="8811" y="1084"/>
                      <a:pt x="8906" y="1001"/>
                      <a:pt x="8906" y="894"/>
                    </a:cubicBezTo>
                    <a:cubicBezTo>
                      <a:pt x="8906" y="799"/>
                      <a:pt x="8835" y="715"/>
                      <a:pt x="8728" y="715"/>
                    </a:cubicBezTo>
                    <a:lnTo>
                      <a:pt x="1882" y="715"/>
                    </a:lnTo>
                    <a:lnTo>
                      <a:pt x="1882" y="382"/>
                    </a:lnTo>
                    <a:close/>
                    <a:moveTo>
                      <a:pt x="10609" y="6502"/>
                    </a:moveTo>
                    <a:lnTo>
                      <a:pt x="10609" y="6835"/>
                    </a:lnTo>
                    <a:lnTo>
                      <a:pt x="4394" y="6835"/>
                    </a:lnTo>
                    <a:cubicBezTo>
                      <a:pt x="4430" y="6811"/>
                      <a:pt x="4442" y="6764"/>
                      <a:pt x="4442" y="6716"/>
                    </a:cubicBezTo>
                    <a:lnTo>
                      <a:pt x="4442" y="6526"/>
                    </a:lnTo>
                    <a:lnTo>
                      <a:pt x="10490" y="6526"/>
                    </a:lnTo>
                    <a:cubicBezTo>
                      <a:pt x="10526" y="6526"/>
                      <a:pt x="10561" y="6514"/>
                      <a:pt x="10585" y="6502"/>
                    </a:cubicBezTo>
                    <a:close/>
                    <a:moveTo>
                      <a:pt x="2453" y="4501"/>
                    </a:moveTo>
                    <a:lnTo>
                      <a:pt x="2453" y="4740"/>
                    </a:lnTo>
                    <a:cubicBezTo>
                      <a:pt x="2453" y="4811"/>
                      <a:pt x="2513" y="4894"/>
                      <a:pt x="2584" y="4906"/>
                    </a:cubicBezTo>
                    <a:cubicBezTo>
                      <a:pt x="2751" y="4930"/>
                      <a:pt x="2894" y="5013"/>
                      <a:pt x="3049" y="5097"/>
                    </a:cubicBezTo>
                    <a:cubicBezTo>
                      <a:pt x="3078" y="5117"/>
                      <a:pt x="3110" y="5126"/>
                      <a:pt x="3141" y="5126"/>
                    </a:cubicBezTo>
                    <a:cubicBezTo>
                      <a:pt x="3183" y="5126"/>
                      <a:pt x="3223" y="5108"/>
                      <a:pt x="3251" y="5073"/>
                    </a:cubicBezTo>
                    <a:lnTo>
                      <a:pt x="3430" y="4894"/>
                    </a:lnTo>
                    <a:lnTo>
                      <a:pt x="3715" y="5168"/>
                    </a:lnTo>
                    <a:lnTo>
                      <a:pt x="3537" y="5347"/>
                    </a:lnTo>
                    <a:cubicBezTo>
                      <a:pt x="3477" y="5406"/>
                      <a:pt x="3477" y="5502"/>
                      <a:pt x="3501" y="5561"/>
                    </a:cubicBezTo>
                    <a:cubicBezTo>
                      <a:pt x="3596" y="5704"/>
                      <a:pt x="3656" y="5859"/>
                      <a:pt x="3703" y="6025"/>
                    </a:cubicBezTo>
                    <a:cubicBezTo>
                      <a:pt x="3715" y="6097"/>
                      <a:pt x="3787" y="6156"/>
                      <a:pt x="3858" y="6156"/>
                    </a:cubicBezTo>
                    <a:lnTo>
                      <a:pt x="4096" y="6156"/>
                    </a:lnTo>
                    <a:lnTo>
                      <a:pt x="4096" y="6561"/>
                    </a:lnTo>
                    <a:lnTo>
                      <a:pt x="3858" y="6561"/>
                    </a:lnTo>
                    <a:cubicBezTo>
                      <a:pt x="3787" y="6561"/>
                      <a:pt x="3715" y="6621"/>
                      <a:pt x="3703" y="6692"/>
                    </a:cubicBezTo>
                    <a:cubicBezTo>
                      <a:pt x="3656" y="6859"/>
                      <a:pt x="3596" y="7002"/>
                      <a:pt x="3501" y="7157"/>
                    </a:cubicBezTo>
                    <a:cubicBezTo>
                      <a:pt x="3465" y="7228"/>
                      <a:pt x="3477" y="7311"/>
                      <a:pt x="3537" y="7359"/>
                    </a:cubicBezTo>
                    <a:lnTo>
                      <a:pt x="3715" y="7538"/>
                    </a:lnTo>
                    <a:lnTo>
                      <a:pt x="3430" y="7823"/>
                    </a:lnTo>
                    <a:lnTo>
                      <a:pt x="3251" y="7645"/>
                    </a:lnTo>
                    <a:cubicBezTo>
                      <a:pt x="3215" y="7608"/>
                      <a:pt x="3169" y="7594"/>
                      <a:pt x="3126" y="7594"/>
                    </a:cubicBezTo>
                    <a:cubicBezTo>
                      <a:pt x="3098" y="7594"/>
                      <a:pt x="3072" y="7600"/>
                      <a:pt x="3049" y="7609"/>
                    </a:cubicBezTo>
                    <a:cubicBezTo>
                      <a:pt x="2894" y="7704"/>
                      <a:pt x="2751" y="7764"/>
                      <a:pt x="2584" y="7799"/>
                    </a:cubicBezTo>
                    <a:cubicBezTo>
                      <a:pt x="2513" y="7823"/>
                      <a:pt x="2453" y="7895"/>
                      <a:pt x="2453" y="7966"/>
                    </a:cubicBezTo>
                    <a:lnTo>
                      <a:pt x="2453" y="8204"/>
                    </a:lnTo>
                    <a:lnTo>
                      <a:pt x="2048" y="8204"/>
                    </a:lnTo>
                    <a:lnTo>
                      <a:pt x="2048" y="7966"/>
                    </a:lnTo>
                    <a:cubicBezTo>
                      <a:pt x="2048" y="7895"/>
                      <a:pt x="1989" y="7823"/>
                      <a:pt x="1917" y="7799"/>
                    </a:cubicBezTo>
                    <a:cubicBezTo>
                      <a:pt x="1751" y="7764"/>
                      <a:pt x="1596" y="7704"/>
                      <a:pt x="1453" y="7609"/>
                    </a:cubicBezTo>
                    <a:cubicBezTo>
                      <a:pt x="1426" y="7596"/>
                      <a:pt x="1396" y="7589"/>
                      <a:pt x="1366" y="7589"/>
                    </a:cubicBezTo>
                    <a:cubicBezTo>
                      <a:pt x="1317" y="7589"/>
                      <a:pt x="1269" y="7607"/>
                      <a:pt x="1239" y="7645"/>
                    </a:cubicBezTo>
                    <a:lnTo>
                      <a:pt x="1060" y="7823"/>
                    </a:lnTo>
                    <a:lnTo>
                      <a:pt x="786" y="7538"/>
                    </a:lnTo>
                    <a:lnTo>
                      <a:pt x="965" y="7359"/>
                    </a:lnTo>
                    <a:cubicBezTo>
                      <a:pt x="1025" y="7299"/>
                      <a:pt x="1025" y="7216"/>
                      <a:pt x="989" y="7157"/>
                    </a:cubicBezTo>
                    <a:cubicBezTo>
                      <a:pt x="905" y="7002"/>
                      <a:pt x="846" y="6859"/>
                      <a:pt x="798" y="6692"/>
                    </a:cubicBezTo>
                    <a:cubicBezTo>
                      <a:pt x="786" y="6621"/>
                      <a:pt x="703" y="6561"/>
                      <a:pt x="632" y="6561"/>
                    </a:cubicBezTo>
                    <a:lnTo>
                      <a:pt x="393" y="6561"/>
                    </a:lnTo>
                    <a:lnTo>
                      <a:pt x="393" y="6156"/>
                    </a:lnTo>
                    <a:lnTo>
                      <a:pt x="632" y="6156"/>
                    </a:lnTo>
                    <a:cubicBezTo>
                      <a:pt x="703" y="6156"/>
                      <a:pt x="786" y="6097"/>
                      <a:pt x="798" y="6025"/>
                    </a:cubicBezTo>
                    <a:cubicBezTo>
                      <a:pt x="822" y="5859"/>
                      <a:pt x="905" y="5704"/>
                      <a:pt x="989" y="5561"/>
                    </a:cubicBezTo>
                    <a:cubicBezTo>
                      <a:pt x="1036" y="5490"/>
                      <a:pt x="1025" y="5394"/>
                      <a:pt x="965" y="5347"/>
                    </a:cubicBezTo>
                    <a:lnTo>
                      <a:pt x="786" y="5168"/>
                    </a:lnTo>
                    <a:lnTo>
                      <a:pt x="1060" y="4894"/>
                    </a:lnTo>
                    <a:lnTo>
                      <a:pt x="1239" y="5073"/>
                    </a:lnTo>
                    <a:cubicBezTo>
                      <a:pt x="1272" y="5106"/>
                      <a:pt x="1317" y="5121"/>
                      <a:pt x="1361" y="5121"/>
                    </a:cubicBezTo>
                    <a:cubicBezTo>
                      <a:pt x="1394" y="5121"/>
                      <a:pt x="1427" y="5112"/>
                      <a:pt x="1453" y="5097"/>
                    </a:cubicBezTo>
                    <a:cubicBezTo>
                      <a:pt x="1596" y="5013"/>
                      <a:pt x="1751" y="4954"/>
                      <a:pt x="1917" y="4906"/>
                    </a:cubicBezTo>
                    <a:cubicBezTo>
                      <a:pt x="1989" y="4894"/>
                      <a:pt x="2048" y="4811"/>
                      <a:pt x="2048" y="4740"/>
                    </a:cubicBezTo>
                    <a:lnTo>
                      <a:pt x="2048" y="4501"/>
                    </a:lnTo>
                    <a:close/>
                    <a:moveTo>
                      <a:pt x="1715" y="1"/>
                    </a:moveTo>
                    <a:cubicBezTo>
                      <a:pt x="1632" y="1"/>
                      <a:pt x="1536" y="84"/>
                      <a:pt x="1536" y="191"/>
                    </a:cubicBezTo>
                    <a:lnTo>
                      <a:pt x="1536" y="882"/>
                    </a:lnTo>
                    <a:cubicBezTo>
                      <a:pt x="1536" y="977"/>
                      <a:pt x="1608" y="1061"/>
                      <a:pt x="1715" y="1061"/>
                    </a:cubicBezTo>
                    <a:lnTo>
                      <a:pt x="1822" y="1061"/>
                    </a:lnTo>
                    <a:lnTo>
                      <a:pt x="1822" y="4144"/>
                    </a:lnTo>
                    <a:cubicBezTo>
                      <a:pt x="1751" y="4156"/>
                      <a:pt x="1679" y="4240"/>
                      <a:pt x="1679" y="4311"/>
                    </a:cubicBezTo>
                    <a:lnTo>
                      <a:pt x="1679" y="4597"/>
                    </a:lnTo>
                    <a:cubicBezTo>
                      <a:pt x="1572" y="4621"/>
                      <a:pt x="1465" y="4668"/>
                      <a:pt x="1358" y="4728"/>
                    </a:cubicBezTo>
                    <a:lnTo>
                      <a:pt x="1167" y="4537"/>
                    </a:lnTo>
                    <a:cubicBezTo>
                      <a:pt x="1144" y="4501"/>
                      <a:pt x="1096" y="4490"/>
                      <a:pt x="1048" y="4490"/>
                    </a:cubicBezTo>
                    <a:cubicBezTo>
                      <a:pt x="1001" y="4490"/>
                      <a:pt x="965" y="4501"/>
                      <a:pt x="929" y="4537"/>
                    </a:cubicBezTo>
                    <a:lnTo>
                      <a:pt x="405" y="5049"/>
                    </a:lnTo>
                    <a:cubicBezTo>
                      <a:pt x="334" y="5132"/>
                      <a:pt x="334" y="5228"/>
                      <a:pt x="405" y="5287"/>
                    </a:cubicBezTo>
                    <a:lnTo>
                      <a:pt x="608" y="5490"/>
                    </a:lnTo>
                    <a:cubicBezTo>
                      <a:pt x="548" y="5585"/>
                      <a:pt x="513" y="5692"/>
                      <a:pt x="465" y="5799"/>
                    </a:cubicBezTo>
                    <a:lnTo>
                      <a:pt x="191" y="5799"/>
                    </a:lnTo>
                    <a:cubicBezTo>
                      <a:pt x="96" y="5799"/>
                      <a:pt x="1" y="5871"/>
                      <a:pt x="1" y="5978"/>
                    </a:cubicBezTo>
                    <a:lnTo>
                      <a:pt x="1" y="6716"/>
                    </a:lnTo>
                    <a:cubicBezTo>
                      <a:pt x="1" y="6811"/>
                      <a:pt x="84" y="6895"/>
                      <a:pt x="191" y="6895"/>
                    </a:cubicBezTo>
                    <a:lnTo>
                      <a:pt x="465" y="6895"/>
                    </a:lnTo>
                    <a:cubicBezTo>
                      <a:pt x="501" y="7002"/>
                      <a:pt x="548" y="7109"/>
                      <a:pt x="608" y="7216"/>
                    </a:cubicBezTo>
                    <a:lnTo>
                      <a:pt x="405" y="7407"/>
                    </a:lnTo>
                    <a:cubicBezTo>
                      <a:pt x="334" y="7478"/>
                      <a:pt x="334" y="7585"/>
                      <a:pt x="405" y="7645"/>
                    </a:cubicBezTo>
                    <a:lnTo>
                      <a:pt x="929" y="8169"/>
                    </a:lnTo>
                    <a:cubicBezTo>
                      <a:pt x="965" y="8204"/>
                      <a:pt x="1010" y="8222"/>
                      <a:pt x="1053" y="8222"/>
                    </a:cubicBezTo>
                    <a:cubicBezTo>
                      <a:pt x="1096" y="8222"/>
                      <a:pt x="1138" y="8204"/>
                      <a:pt x="1167" y="8169"/>
                    </a:cubicBezTo>
                    <a:lnTo>
                      <a:pt x="1358" y="7966"/>
                    </a:lnTo>
                    <a:cubicBezTo>
                      <a:pt x="1465" y="8026"/>
                      <a:pt x="1572" y="8061"/>
                      <a:pt x="1679" y="8109"/>
                    </a:cubicBezTo>
                    <a:lnTo>
                      <a:pt x="1679" y="8383"/>
                    </a:lnTo>
                    <a:cubicBezTo>
                      <a:pt x="1679" y="8478"/>
                      <a:pt x="1751" y="8561"/>
                      <a:pt x="1858" y="8561"/>
                    </a:cubicBezTo>
                    <a:lnTo>
                      <a:pt x="2596" y="8561"/>
                    </a:lnTo>
                    <a:cubicBezTo>
                      <a:pt x="2679" y="8561"/>
                      <a:pt x="2775" y="8490"/>
                      <a:pt x="2775" y="8383"/>
                    </a:cubicBezTo>
                    <a:lnTo>
                      <a:pt x="2775" y="8109"/>
                    </a:lnTo>
                    <a:cubicBezTo>
                      <a:pt x="2882" y="8073"/>
                      <a:pt x="2989" y="8026"/>
                      <a:pt x="3084" y="7966"/>
                    </a:cubicBezTo>
                    <a:lnTo>
                      <a:pt x="3275" y="8169"/>
                    </a:lnTo>
                    <a:cubicBezTo>
                      <a:pt x="3316" y="8204"/>
                      <a:pt x="3364" y="8222"/>
                      <a:pt x="3407" y="8222"/>
                    </a:cubicBezTo>
                    <a:cubicBezTo>
                      <a:pt x="3450" y="8222"/>
                      <a:pt x="3489" y="8204"/>
                      <a:pt x="3513" y="8169"/>
                    </a:cubicBezTo>
                    <a:lnTo>
                      <a:pt x="4037" y="7645"/>
                    </a:lnTo>
                    <a:cubicBezTo>
                      <a:pt x="4108" y="7573"/>
                      <a:pt x="4108" y="7466"/>
                      <a:pt x="4037" y="7407"/>
                    </a:cubicBezTo>
                    <a:lnTo>
                      <a:pt x="3846" y="7216"/>
                    </a:lnTo>
                    <a:cubicBezTo>
                      <a:pt x="3846" y="7192"/>
                      <a:pt x="3858" y="7192"/>
                      <a:pt x="3858" y="7180"/>
                    </a:cubicBezTo>
                    <a:lnTo>
                      <a:pt x="10764" y="7180"/>
                    </a:lnTo>
                    <a:cubicBezTo>
                      <a:pt x="10859" y="7180"/>
                      <a:pt x="10942" y="7109"/>
                      <a:pt x="10942" y="7002"/>
                    </a:cubicBezTo>
                    <a:lnTo>
                      <a:pt x="10942" y="6299"/>
                    </a:lnTo>
                    <a:cubicBezTo>
                      <a:pt x="10942" y="6216"/>
                      <a:pt x="10871" y="6121"/>
                      <a:pt x="10764" y="6121"/>
                    </a:cubicBezTo>
                    <a:lnTo>
                      <a:pt x="10657" y="6121"/>
                    </a:lnTo>
                    <a:lnTo>
                      <a:pt x="10657" y="1037"/>
                    </a:lnTo>
                    <a:lnTo>
                      <a:pt x="10788" y="1037"/>
                    </a:lnTo>
                    <a:lnTo>
                      <a:pt x="10788" y="1061"/>
                    </a:lnTo>
                    <a:cubicBezTo>
                      <a:pt x="10871" y="1061"/>
                      <a:pt x="10966" y="989"/>
                      <a:pt x="10966" y="882"/>
                    </a:cubicBezTo>
                    <a:lnTo>
                      <a:pt x="10966" y="191"/>
                    </a:lnTo>
                    <a:cubicBezTo>
                      <a:pt x="10966" y="96"/>
                      <a:pt x="10883" y="1"/>
                      <a:pt x="107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93" name="Google Shape;11742;p57">
                <a:extLst>
                  <a:ext uri="{FF2B5EF4-FFF2-40B4-BE49-F238E27FC236}">
                    <a16:creationId xmlns:a16="http://schemas.microsoft.com/office/drawing/2014/main" id="{B2532F79-A153-4142-A86E-B041FD8B4B1D}"/>
                  </a:ext>
                </a:extLst>
              </p:cNvPr>
              <p:cNvSpPr/>
              <p:nvPr/>
            </p:nvSpPr>
            <p:spPr>
              <a:xfrm>
                <a:off x="6830793" y="4458937"/>
                <a:ext cx="41244" cy="85675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2204" extrusionOk="0">
                    <a:moveTo>
                      <a:pt x="715" y="358"/>
                    </a:moveTo>
                    <a:lnTo>
                      <a:pt x="715" y="1858"/>
                    </a:lnTo>
                    <a:lnTo>
                      <a:pt x="370" y="1858"/>
                    </a:lnTo>
                    <a:lnTo>
                      <a:pt x="370" y="358"/>
                    </a:lnTo>
                    <a:close/>
                    <a:moveTo>
                      <a:pt x="179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2025"/>
                    </a:lnTo>
                    <a:cubicBezTo>
                      <a:pt x="1" y="2108"/>
                      <a:pt x="72" y="2203"/>
                      <a:pt x="179" y="2203"/>
                    </a:cubicBezTo>
                    <a:lnTo>
                      <a:pt x="882" y="2203"/>
                    </a:lnTo>
                    <a:cubicBezTo>
                      <a:pt x="965" y="2203"/>
                      <a:pt x="1061" y="2132"/>
                      <a:pt x="1061" y="2025"/>
                    </a:cubicBezTo>
                    <a:lnTo>
                      <a:pt x="1061" y="179"/>
                    </a:lnTo>
                    <a:cubicBezTo>
                      <a:pt x="1061" y="84"/>
                      <a:pt x="989" y="1"/>
                      <a:pt x="8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94" name="Google Shape;11743;p57">
                <a:extLst>
                  <a:ext uri="{FF2B5EF4-FFF2-40B4-BE49-F238E27FC236}">
                    <a16:creationId xmlns:a16="http://schemas.microsoft.com/office/drawing/2014/main" id="{0C9A29A8-8573-413A-9057-466D4449E288}"/>
                  </a:ext>
                </a:extLst>
              </p:cNvPr>
              <p:cNvSpPr/>
              <p:nvPr/>
            </p:nvSpPr>
            <p:spPr>
              <a:xfrm>
                <a:off x="6879423" y="4426556"/>
                <a:ext cx="41205" cy="118522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3049" extrusionOk="0">
                    <a:moveTo>
                      <a:pt x="702" y="345"/>
                    </a:moveTo>
                    <a:lnTo>
                      <a:pt x="702" y="2691"/>
                    </a:lnTo>
                    <a:lnTo>
                      <a:pt x="357" y="2691"/>
                    </a:lnTo>
                    <a:lnTo>
                      <a:pt x="357" y="345"/>
                    </a:lnTo>
                    <a:close/>
                    <a:moveTo>
                      <a:pt x="179" y="0"/>
                    </a:moveTo>
                    <a:cubicBezTo>
                      <a:pt x="95" y="0"/>
                      <a:pt x="0" y="72"/>
                      <a:pt x="0" y="179"/>
                    </a:cubicBezTo>
                    <a:lnTo>
                      <a:pt x="0" y="2869"/>
                    </a:lnTo>
                    <a:cubicBezTo>
                      <a:pt x="0" y="2965"/>
                      <a:pt x="71" y="3048"/>
                      <a:pt x="179" y="3048"/>
                    </a:cubicBezTo>
                    <a:lnTo>
                      <a:pt x="881" y="3048"/>
                    </a:lnTo>
                    <a:cubicBezTo>
                      <a:pt x="964" y="3048"/>
                      <a:pt x="1060" y="2977"/>
                      <a:pt x="1060" y="2869"/>
                    </a:cubicBezTo>
                    <a:lnTo>
                      <a:pt x="1060" y="179"/>
                    </a:lnTo>
                    <a:cubicBezTo>
                      <a:pt x="1048" y="72"/>
                      <a:pt x="964" y="0"/>
                      <a:pt x="8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95" name="Google Shape;11744;p57">
                <a:extLst>
                  <a:ext uri="{FF2B5EF4-FFF2-40B4-BE49-F238E27FC236}">
                    <a16:creationId xmlns:a16="http://schemas.microsoft.com/office/drawing/2014/main" id="{E4C9148E-36C3-4451-959D-51384D6F73D7}"/>
                  </a:ext>
                </a:extLst>
              </p:cNvPr>
              <p:cNvSpPr/>
              <p:nvPr/>
            </p:nvSpPr>
            <p:spPr>
              <a:xfrm>
                <a:off x="6927549" y="4443194"/>
                <a:ext cx="41205" cy="101418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2609" extrusionOk="0">
                    <a:moveTo>
                      <a:pt x="715" y="358"/>
                    </a:moveTo>
                    <a:lnTo>
                      <a:pt x="715" y="2263"/>
                    </a:lnTo>
                    <a:lnTo>
                      <a:pt x="369" y="2263"/>
                    </a:lnTo>
                    <a:lnTo>
                      <a:pt x="369" y="358"/>
                    </a:lnTo>
                    <a:close/>
                    <a:moveTo>
                      <a:pt x="179" y="1"/>
                    </a:moveTo>
                    <a:cubicBezTo>
                      <a:pt x="84" y="1"/>
                      <a:pt x="0" y="72"/>
                      <a:pt x="0" y="179"/>
                    </a:cubicBezTo>
                    <a:lnTo>
                      <a:pt x="0" y="2430"/>
                    </a:lnTo>
                    <a:cubicBezTo>
                      <a:pt x="0" y="2513"/>
                      <a:pt x="72" y="2608"/>
                      <a:pt x="179" y="2608"/>
                    </a:cubicBezTo>
                    <a:lnTo>
                      <a:pt x="881" y="2608"/>
                    </a:lnTo>
                    <a:cubicBezTo>
                      <a:pt x="965" y="2608"/>
                      <a:pt x="1060" y="2537"/>
                      <a:pt x="1060" y="2430"/>
                    </a:cubicBezTo>
                    <a:lnTo>
                      <a:pt x="1060" y="179"/>
                    </a:lnTo>
                    <a:cubicBezTo>
                      <a:pt x="1060" y="72"/>
                      <a:pt x="977" y="1"/>
                      <a:pt x="8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96" name="Google Shape;11745;p57">
                <a:extLst>
                  <a:ext uri="{FF2B5EF4-FFF2-40B4-BE49-F238E27FC236}">
                    <a16:creationId xmlns:a16="http://schemas.microsoft.com/office/drawing/2014/main" id="{6ED05BB8-E609-4DC9-8765-9BA3DFC220B0}"/>
                  </a:ext>
                </a:extLst>
              </p:cNvPr>
              <p:cNvSpPr/>
              <p:nvPr/>
            </p:nvSpPr>
            <p:spPr>
              <a:xfrm>
                <a:off x="6976141" y="4387645"/>
                <a:ext cx="41244" cy="156967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4038" extrusionOk="0">
                    <a:moveTo>
                      <a:pt x="679" y="358"/>
                    </a:moveTo>
                    <a:lnTo>
                      <a:pt x="679" y="3692"/>
                    </a:lnTo>
                    <a:lnTo>
                      <a:pt x="346" y="3692"/>
                    </a:lnTo>
                    <a:lnTo>
                      <a:pt x="346" y="358"/>
                    </a:lnTo>
                    <a:close/>
                    <a:moveTo>
                      <a:pt x="179" y="1"/>
                    </a:moveTo>
                    <a:cubicBezTo>
                      <a:pt x="72" y="1"/>
                      <a:pt x="0" y="96"/>
                      <a:pt x="0" y="180"/>
                    </a:cubicBezTo>
                    <a:lnTo>
                      <a:pt x="0" y="3859"/>
                    </a:lnTo>
                    <a:cubicBezTo>
                      <a:pt x="0" y="3942"/>
                      <a:pt x="72" y="4037"/>
                      <a:pt x="179" y="4037"/>
                    </a:cubicBezTo>
                    <a:lnTo>
                      <a:pt x="881" y="4037"/>
                    </a:lnTo>
                    <a:cubicBezTo>
                      <a:pt x="965" y="4037"/>
                      <a:pt x="1060" y="3966"/>
                      <a:pt x="1060" y="3859"/>
                    </a:cubicBezTo>
                    <a:lnTo>
                      <a:pt x="1060" y="180"/>
                    </a:lnTo>
                    <a:cubicBezTo>
                      <a:pt x="1060" y="96"/>
                      <a:pt x="977" y="1"/>
                      <a:pt x="8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97" name="Google Shape;11746;p57">
                <a:extLst>
                  <a:ext uri="{FF2B5EF4-FFF2-40B4-BE49-F238E27FC236}">
                    <a16:creationId xmlns:a16="http://schemas.microsoft.com/office/drawing/2014/main" id="{228EAB6A-747C-463B-8F86-E7B0902D5B8F}"/>
                  </a:ext>
                </a:extLst>
              </p:cNvPr>
              <p:cNvSpPr/>
              <p:nvPr/>
            </p:nvSpPr>
            <p:spPr>
              <a:xfrm>
                <a:off x="6745193" y="4404321"/>
                <a:ext cx="50029" cy="13916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358" extrusionOk="0">
                    <a:moveTo>
                      <a:pt x="179" y="1"/>
                    </a:moveTo>
                    <a:cubicBezTo>
                      <a:pt x="95" y="1"/>
                      <a:pt x="0" y="72"/>
                      <a:pt x="0" y="179"/>
                    </a:cubicBezTo>
                    <a:cubicBezTo>
                      <a:pt x="12" y="274"/>
                      <a:pt x="95" y="358"/>
                      <a:pt x="179" y="358"/>
                    </a:cubicBezTo>
                    <a:lnTo>
                      <a:pt x="1107" y="358"/>
                    </a:lnTo>
                    <a:cubicBezTo>
                      <a:pt x="1191" y="358"/>
                      <a:pt x="1286" y="286"/>
                      <a:pt x="1286" y="179"/>
                    </a:cubicBezTo>
                    <a:cubicBezTo>
                      <a:pt x="1286" y="96"/>
                      <a:pt x="1203" y="1"/>
                      <a:pt x="110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98" name="Google Shape;11747;p57">
                <a:extLst>
                  <a:ext uri="{FF2B5EF4-FFF2-40B4-BE49-F238E27FC236}">
                    <a16:creationId xmlns:a16="http://schemas.microsoft.com/office/drawing/2014/main" id="{36DEC1EB-EBA4-4C9F-A318-83234FBB4AE9}"/>
                  </a:ext>
                </a:extLst>
              </p:cNvPr>
              <p:cNvSpPr/>
              <p:nvPr/>
            </p:nvSpPr>
            <p:spPr>
              <a:xfrm>
                <a:off x="6745193" y="4426090"/>
                <a:ext cx="69465" cy="13916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358" extrusionOk="0">
                    <a:moveTo>
                      <a:pt x="179" y="0"/>
                    </a:moveTo>
                    <a:cubicBezTo>
                      <a:pt x="95" y="0"/>
                      <a:pt x="0" y="72"/>
                      <a:pt x="0" y="179"/>
                    </a:cubicBezTo>
                    <a:cubicBezTo>
                      <a:pt x="0" y="274"/>
                      <a:pt x="72" y="357"/>
                      <a:pt x="179" y="357"/>
                    </a:cubicBezTo>
                    <a:lnTo>
                      <a:pt x="1608" y="357"/>
                    </a:lnTo>
                    <a:cubicBezTo>
                      <a:pt x="1703" y="357"/>
                      <a:pt x="1786" y="274"/>
                      <a:pt x="1786" y="179"/>
                    </a:cubicBezTo>
                    <a:cubicBezTo>
                      <a:pt x="1786" y="72"/>
                      <a:pt x="1703" y="0"/>
                      <a:pt x="160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99" name="Google Shape;11748;p57">
                <a:extLst>
                  <a:ext uri="{FF2B5EF4-FFF2-40B4-BE49-F238E27FC236}">
                    <a16:creationId xmlns:a16="http://schemas.microsoft.com/office/drawing/2014/main" id="{8BC74646-96A0-4EE6-9473-3E0284276DC4}"/>
                  </a:ext>
                </a:extLst>
              </p:cNvPr>
              <p:cNvSpPr/>
              <p:nvPr/>
            </p:nvSpPr>
            <p:spPr>
              <a:xfrm>
                <a:off x="6745193" y="4447353"/>
                <a:ext cx="69465" cy="1395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359" extrusionOk="0">
                    <a:moveTo>
                      <a:pt x="179" y="1"/>
                    </a:moveTo>
                    <a:cubicBezTo>
                      <a:pt x="95" y="1"/>
                      <a:pt x="0" y="72"/>
                      <a:pt x="0" y="179"/>
                    </a:cubicBezTo>
                    <a:cubicBezTo>
                      <a:pt x="0" y="287"/>
                      <a:pt x="72" y="358"/>
                      <a:pt x="179" y="358"/>
                    </a:cubicBezTo>
                    <a:lnTo>
                      <a:pt x="1608" y="358"/>
                    </a:lnTo>
                    <a:cubicBezTo>
                      <a:pt x="1703" y="358"/>
                      <a:pt x="1786" y="287"/>
                      <a:pt x="1786" y="179"/>
                    </a:cubicBezTo>
                    <a:cubicBezTo>
                      <a:pt x="1774" y="72"/>
                      <a:pt x="1703" y="1"/>
                      <a:pt x="16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00" name="Google Shape;11749;p57">
                <a:extLst>
                  <a:ext uri="{FF2B5EF4-FFF2-40B4-BE49-F238E27FC236}">
                    <a16:creationId xmlns:a16="http://schemas.microsoft.com/office/drawing/2014/main" id="{0B038EE7-28F2-49C7-8CCB-0459D8A66F0B}"/>
                  </a:ext>
                </a:extLst>
              </p:cNvPr>
              <p:cNvSpPr/>
              <p:nvPr/>
            </p:nvSpPr>
            <p:spPr>
              <a:xfrm>
                <a:off x="6745193" y="4468189"/>
                <a:ext cx="69465" cy="13916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358" extrusionOk="0">
                    <a:moveTo>
                      <a:pt x="179" y="1"/>
                    </a:moveTo>
                    <a:cubicBezTo>
                      <a:pt x="95" y="1"/>
                      <a:pt x="0" y="72"/>
                      <a:pt x="0" y="179"/>
                    </a:cubicBezTo>
                    <a:cubicBezTo>
                      <a:pt x="0" y="263"/>
                      <a:pt x="72" y="358"/>
                      <a:pt x="179" y="358"/>
                    </a:cubicBezTo>
                    <a:lnTo>
                      <a:pt x="1608" y="358"/>
                    </a:lnTo>
                    <a:cubicBezTo>
                      <a:pt x="1703" y="358"/>
                      <a:pt x="1786" y="286"/>
                      <a:pt x="1786" y="179"/>
                    </a:cubicBezTo>
                    <a:cubicBezTo>
                      <a:pt x="1774" y="72"/>
                      <a:pt x="1703" y="1"/>
                      <a:pt x="16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01" name="Google Shape;11750;p57">
                <a:extLst>
                  <a:ext uri="{FF2B5EF4-FFF2-40B4-BE49-F238E27FC236}">
                    <a16:creationId xmlns:a16="http://schemas.microsoft.com/office/drawing/2014/main" id="{700A778B-F231-4702-99CC-EA6CAF5C66F5}"/>
                  </a:ext>
                </a:extLst>
              </p:cNvPr>
              <p:cNvSpPr/>
              <p:nvPr/>
            </p:nvSpPr>
            <p:spPr>
              <a:xfrm>
                <a:off x="6684551" y="4528830"/>
                <a:ext cx="83809" cy="83809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156" extrusionOk="0">
                    <a:moveTo>
                      <a:pt x="1084" y="0"/>
                    </a:moveTo>
                    <a:cubicBezTo>
                      <a:pt x="489" y="0"/>
                      <a:pt x="0" y="489"/>
                      <a:pt x="0" y="1084"/>
                    </a:cubicBezTo>
                    <a:cubicBezTo>
                      <a:pt x="0" y="1322"/>
                      <a:pt x="72" y="1548"/>
                      <a:pt x="227" y="1739"/>
                    </a:cubicBezTo>
                    <a:cubicBezTo>
                      <a:pt x="263" y="1782"/>
                      <a:pt x="313" y="1808"/>
                      <a:pt x="365" y="1808"/>
                    </a:cubicBezTo>
                    <a:cubicBezTo>
                      <a:pt x="398" y="1808"/>
                      <a:pt x="432" y="1798"/>
                      <a:pt x="465" y="1774"/>
                    </a:cubicBezTo>
                    <a:cubicBezTo>
                      <a:pt x="536" y="1715"/>
                      <a:pt x="548" y="1608"/>
                      <a:pt x="489" y="1536"/>
                    </a:cubicBezTo>
                    <a:cubicBezTo>
                      <a:pt x="381" y="1405"/>
                      <a:pt x="346" y="1251"/>
                      <a:pt x="346" y="1084"/>
                    </a:cubicBezTo>
                    <a:cubicBezTo>
                      <a:pt x="346" y="679"/>
                      <a:pt x="667" y="358"/>
                      <a:pt x="1072" y="358"/>
                    </a:cubicBezTo>
                    <a:cubicBezTo>
                      <a:pt x="1477" y="358"/>
                      <a:pt x="1798" y="691"/>
                      <a:pt x="1798" y="1084"/>
                    </a:cubicBezTo>
                    <a:cubicBezTo>
                      <a:pt x="1798" y="1322"/>
                      <a:pt x="1679" y="1560"/>
                      <a:pt x="1477" y="1703"/>
                    </a:cubicBezTo>
                    <a:cubicBezTo>
                      <a:pt x="1453" y="1703"/>
                      <a:pt x="1453" y="1715"/>
                      <a:pt x="1441" y="1715"/>
                    </a:cubicBezTo>
                    <a:lnTo>
                      <a:pt x="1429" y="1715"/>
                    </a:lnTo>
                    <a:lnTo>
                      <a:pt x="1417" y="1727"/>
                    </a:lnTo>
                    <a:lnTo>
                      <a:pt x="1394" y="1727"/>
                    </a:lnTo>
                    <a:cubicBezTo>
                      <a:pt x="1382" y="1727"/>
                      <a:pt x="1382" y="1739"/>
                      <a:pt x="1370" y="1739"/>
                    </a:cubicBezTo>
                    <a:cubicBezTo>
                      <a:pt x="1358" y="1739"/>
                      <a:pt x="1358" y="1762"/>
                      <a:pt x="1334" y="1762"/>
                    </a:cubicBezTo>
                    <a:lnTo>
                      <a:pt x="1322" y="1762"/>
                    </a:lnTo>
                    <a:cubicBezTo>
                      <a:pt x="1322" y="1762"/>
                      <a:pt x="1310" y="1762"/>
                      <a:pt x="1310" y="1774"/>
                    </a:cubicBezTo>
                    <a:lnTo>
                      <a:pt x="1298" y="1774"/>
                    </a:lnTo>
                    <a:cubicBezTo>
                      <a:pt x="1274" y="1774"/>
                      <a:pt x="1274" y="1774"/>
                      <a:pt x="1263" y="1786"/>
                    </a:cubicBezTo>
                    <a:cubicBezTo>
                      <a:pt x="1251" y="1786"/>
                      <a:pt x="1251" y="1786"/>
                      <a:pt x="1239" y="1798"/>
                    </a:cubicBezTo>
                    <a:lnTo>
                      <a:pt x="798" y="1798"/>
                    </a:lnTo>
                    <a:cubicBezTo>
                      <a:pt x="786" y="1798"/>
                      <a:pt x="786" y="1798"/>
                      <a:pt x="774" y="1786"/>
                    </a:cubicBezTo>
                    <a:cubicBezTo>
                      <a:pt x="762" y="1786"/>
                      <a:pt x="762" y="1786"/>
                      <a:pt x="739" y="1774"/>
                    </a:cubicBezTo>
                    <a:lnTo>
                      <a:pt x="727" y="1774"/>
                    </a:lnTo>
                    <a:cubicBezTo>
                      <a:pt x="708" y="1766"/>
                      <a:pt x="688" y="1763"/>
                      <a:pt x="668" y="1763"/>
                    </a:cubicBezTo>
                    <a:cubicBezTo>
                      <a:pt x="599" y="1763"/>
                      <a:pt x="528" y="1808"/>
                      <a:pt x="501" y="1882"/>
                    </a:cubicBezTo>
                    <a:cubicBezTo>
                      <a:pt x="477" y="1965"/>
                      <a:pt x="524" y="2072"/>
                      <a:pt x="608" y="2096"/>
                    </a:cubicBezTo>
                    <a:lnTo>
                      <a:pt x="620" y="2096"/>
                    </a:lnTo>
                    <a:cubicBezTo>
                      <a:pt x="643" y="2096"/>
                      <a:pt x="655" y="2120"/>
                      <a:pt x="667" y="2120"/>
                    </a:cubicBezTo>
                    <a:cubicBezTo>
                      <a:pt x="679" y="2120"/>
                      <a:pt x="703" y="2132"/>
                      <a:pt x="715" y="2132"/>
                    </a:cubicBezTo>
                    <a:lnTo>
                      <a:pt x="727" y="2132"/>
                    </a:lnTo>
                    <a:cubicBezTo>
                      <a:pt x="739" y="2132"/>
                      <a:pt x="762" y="2132"/>
                      <a:pt x="762" y="2143"/>
                    </a:cubicBezTo>
                    <a:lnTo>
                      <a:pt x="774" y="2143"/>
                    </a:lnTo>
                    <a:cubicBezTo>
                      <a:pt x="786" y="2143"/>
                      <a:pt x="798" y="2143"/>
                      <a:pt x="822" y="2155"/>
                    </a:cubicBezTo>
                    <a:lnTo>
                      <a:pt x="1132" y="2155"/>
                    </a:lnTo>
                    <a:cubicBezTo>
                      <a:pt x="1143" y="2155"/>
                      <a:pt x="1155" y="2155"/>
                      <a:pt x="1179" y="2143"/>
                    </a:cubicBezTo>
                    <a:lnTo>
                      <a:pt x="1191" y="2143"/>
                    </a:lnTo>
                    <a:cubicBezTo>
                      <a:pt x="1203" y="2143"/>
                      <a:pt x="1215" y="2143"/>
                      <a:pt x="1215" y="2132"/>
                    </a:cubicBezTo>
                    <a:lnTo>
                      <a:pt x="1227" y="2132"/>
                    </a:lnTo>
                    <a:cubicBezTo>
                      <a:pt x="1251" y="2132"/>
                      <a:pt x="1263" y="2120"/>
                      <a:pt x="1274" y="2120"/>
                    </a:cubicBezTo>
                    <a:cubicBezTo>
                      <a:pt x="1286" y="2120"/>
                      <a:pt x="1310" y="2096"/>
                      <a:pt x="1322" y="2096"/>
                    </a:cubicBezTo>
                    <a:lnTo>
                      <a:pt x="1334" y="2096"/>
                    </a:lnTo>
                    <a:cubicBezTo>
                      <a:pt x="1346" y="2096"/>
                      <a:pt x="1346" y="2084"/>
                      <a:pt x="1370" y="2084"/>
                    </a:cubicBezTo>
                    <a:lnTo>
                      <a:pt x="1382" y="2084"/>
                    </a:lnTo>
                    <a:cubicBezTo>
                      <a:pt x="1394" y="2084"/>
                      <a:pt x="1405" y="2072"/>
                      <a:pt x="1429" y="2072"/>
                    </a:cubicBezTo>
                    <a:cubicBezTo>
                      <a:pt x="1441" y="2072"/>
                      <a:pt x="1453" y="2060"/>
                      <a:pt x="1465" y="2060"/>
                    </a:cubicBezTo>
                    <a:lnTo>
                      <a:pt x="1489" y="2060"/>
                    </a:lnTo>
                    <a:cubicBezTo>
                      <a:pt x="1501" y="2060"/>
                      <a:pt x="1501" y="2036"/>
                      <a:pt x="1513" y="2036"/>
                    </a:cubicBezTo>
                    <a:lnTo>
                      <a:pt x="1524" y="2036"/>
                    </a:lnTo>
                    <a:cubicBezTo>
                      <a:pt x="1548" y="2024"/>
                      <a:pt x="1560" y="2024"/>
                      <a:pt x="1572" y="2013"/>
                    </a:cubicBezTo>
                    <a:cubicBezTo>
                      <a:pt x="1870" y="1798"/>
                      <a:pt x="2048" y="1477"/>
                      <a:pt x="2048" y="1120"/>
                    </a:cubicBezTo>
                    <a:cubicBezTo>
                      <a:pt x="2156" y="477"/>
                      <a:pt x="1679" y="0"/>
                      <a:pt x="10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397" name="Google Shape;11846;p57">
              <a:extLst>
                <a:ext uri="{FF2B5EF4-FFF2-40B4-BE49-F238E27FC236}">
                  <a16:creationId xmlns:a16="http://schemas.microsoft.com/office/drawing/2014/main" id="{165F4DC3-614C-4EFB-9251-A39B52867FD6}"/>
                </a:ext>
              </a:extLst>
            </p:cNvPr>
            <p:cNvGrpSpPr/>
            <p:nvPr/>
          </p:nvGrpSpPr>
          <p:grpSpPr>
            <a:xfrm>
              <a:off x="8852943" y="4973062"/>
              <a:ext cx="490144" cy="467397"/>
              <a:chOff x="6659725" y="3808035"/>
              <a:chExt cx="367608" cy="350548"/>
            </a:xfrm>
            <a:solidFill>
              <a:schemeClr val="tx1"/>
            </a:solidFill>
          </p:grpSpPr>
          <p:sp>
            <p:nvSpPr>
              <p:cNvPr id="1398" name="Google Shape;11847;p57">
                <a:extLst>
                  <a:ext uri="{FF2B5EF4-FFF2-40B4-BE49-F238E27FC236}">
                    <a16:creationId xmlns:a16="http://schemas.microsoft.com/office/drawing/2014/main" id="{C6D77DE3-0814-4422-910F-4046C2563327}"/>
                  </a:ext>
                </a:extLst>
              </p:cNvPr>
              <p:cNvSpPr/>
              <p:nvPr/>
            </p:nvSpPr>
            <p:spPr>
              <a:xfrm>
                <a:off x="6659725" y="3845942"/>
                <a:ext cx="321394" cy="312642"/>
              </a:xfrm>
              <a:custGeom>
                <a:avLst/>
                <a:gdLst/>
                <a:ahLst/>
                <a:cxnLst/>
                <a:rect l="l" t="t" r="r" b="b"/>
                <a:pathLst>
                  <a:path w="10098" h="9823" extrusionOk="0">
                    <a:moveTo>
                      <a:pt x="8740" y="0"/>
                    </a:moveTo>
                    <a:cubicBezTo>
                      <a:pt x="8383" y="0"/>
                      <a:pt x="8037" y="131"/>
                      <a:pt x="7787" y="405"/>
                    </a:cubicBezTo>
                    <a:lnTo>
                      <a:pt x="6847" y="1346"/>
                    </a:lnTo>
                    <a:cubicBezTo>
                      <a:pt x="6775" y="1417"/>
                      <a:pt x="6775" y="1524"/>
                      <a:pt x="6847" y="1596"/>
                    </a:cubicBezTo>
                    <a:cubicBezTo>
                      <a:pt x="6882" y="1631"/>
                      <a:pt x="6927" y="1649"/>
                      <a:pt x="6972" y="1649"/>
                    </a:cubicBezTo>
                    <a:cubicBezTo>
                      <a:pt x="7016" y="1649"/>
                      <a:pt x="7061" y="1631"/>
                      <a:pt x="7097" y="1596"/>
                    </a:cubicBezTo>
                    <a:lnTo>
                      <a:pt x="8037" y="655"/>
                    </a:lnTo>
                    <a:cubicBezTo>
                      <a:pt x="8228" y="464"/>
                      <a:pt x="8466" y="357"/>
                      <a:pt x="8740" y="357"/>
                    </a:cubicBezTo>
                    <a:cubicBezTo>
                      <a:pt x="9002" y="357"/>
                      <a:pt x="9264" y="464"/>
                      <a:pt x="9442" y="655"/>
                    </a:cubicBezTo>
                    <a:cubicBezTo>
                      <a:pt x="9633" y="857"/>
                      <a:pt x="9740" y="1096"/>
                      <a:pt x="9740" y="1357"/>
                    </a:cubicBezTo>
                    <a:cubicBezTo>
                      <a:pt x="9740" y="1631"/>
                      <a:pt x="9633" y="1881"/>
                      <a:pt x="9442" y="2060"/>
                    </a:cubicBezTo>
                    <a:lnTo>
                      <a:pt x="8156" y="3334"/>
                    </a:lnTo>
                    <a:cubicBezTo>
                      <a:pt x="8025" y="3024"/>
                      <a:pt x="7847" y="2739"/>
                      <a:pt x="7597" y="2489"/>
                    </a:cubicBezTo>
                    <a:cubicBezTo>
                      <a:pt x="7097" y="1988"/>
                      <a:pt x="6436" y="1738"/>
                      <a:pt x="5777" y="1738"/>
                    </a:cubicBezTo>
                    <a:cubicBezTo>
                      <a:pt x="5117" y="1738"/>
                      <a:pt x="4459" y="1988"/>
                      <a:pt x="3965" y="2489"/>
                    </a:cubicBezTo>
                    <a:lnTo>
                      <a:pt x="1001" y="5453"/>
                    </a:lnTo>
                    <a:cubicBezTo>
                      <a:pt x="1" y="6453"/>
                      <a:pt x="1" y="8084"/>
                      <a:pt x="1001" y="9085"/>
                    </a:cubicBezTo>
                    <a:cubicBezTo>
                      <a:pt x="1501" y="9585"/>
                      <a:pt x="2156" y="9823"/>
                      <a:pt x="2810" y="9823"/>
                    </a:cubicBezTo>
                    <a:cubicBezTo>
                      <a:pt x="3465" y="9823"/>
                      <a:pt x="4120" y="9573"/>
                      <a:pt x="4632" y="9085"/>
                    </a:cubicBezTo>
                    <a:lnTo>
                      <a:pt x="6204" y="7501"/>
                    </a:lnTo>
                    <a:cubicBezTo>
                      <a:pt x="6287" y="7430"/>
                      <a:pt x="6287" y="7322"/>
                      <a:pt x="6204" y="7251"/>
                    </a:cubicBezTo>
                    <a:cubicBezTo>
                      <a:pt x="6176" y="7242"/>
                      <a:pt x="6143" y="7236"/>
                      <a:pt x="6109" y="7236"/>
                    </a:cubicBezTo>
                    <a:cubicBezTo>
                      <a:pt x="6055" y="7236"/>
                      <a:pt x="5997" y="7250"/>
                      <a:pt x="5954" y="7287"/>
                    </a:cubicBezTo>
                    <a:lnTo>
                      <a:pt x="4382" y="8858"/>
                    </a:lnTo>
                    <a:cubicBezTo>
                      <a:pt x="3965" y="9275"/>
                      <a:pt x="3406" y="9513"/>
                      <a:pt x="2810" y="9513"/>
                    </a:cubicBezTo>
                    <a:cubicBezTo>
                      <a:pt x="2215" y="9513"/>
                      <a:pt x="1667" y="9287"/>
                      <a:pt x="1251" y="8858"/>
                    </a:cubicBezTo>
                    <a:cubicBezTo>
                      <a:pt x="394" y="8001"/>
                      <a:pt x="394" y="6596"/>
                      <a:pt x="1251" y="5739"/>
                    </a:cubicBezTo>
                    <a:lnTo>
                      <a:pt x="4215" y="2774"/>
                    </a:lnTo>
                    <a:cubicBezTo>
                      <a:pt x="4632" y="2358"/>
                      <a:pt x="5180" y="2119"/>
                      <a:pt x="5775" y="2119"/>
                    </a:cubicBezTo>
                    <a:cubicBezTo>
                      <a:pt x="6370" y="2119"/>
                      <a:pt x="6918" y="2346"/>
                      <a:pt x="7335" y="2774"/>
                    </a:cubicBezTo>
                    <a:cubicBezTo>
                      <a:pt x="7573" y="3012"/>
                      <a:pt x="7775" y="3310"/>
                      <a:pt x="7871" y="3632"/>
                    </a:cubicBezTo>
                    <a:lnTo>
                      <a:pt x="6478" y="5036"/>
                    </a:lnTo>
                    <a:cubicBezTo>
                      <a:pt x="6287" y="5227"/>
                      <a:pt x="6049" y="5334"/>
                      <a:pt x="5775" y="5334"/>
                    </a:cubicBezTo>
                    <a:cubicBezTo>
                      <a:pt x="5513" y="5334"/>
                      <a:pt x="5251" y="5227"/>
                      <a:pt x="5073" y="5036"/>
                    </a:cubicBezTo>
                    <a:cubicBezTo>
                      <a:pt x="4989" y="4941"/>
                      <a:pt x="4918" y="4822"/>
                      <a:pt x="4858" y="4703"/>
                    </a:cubicBezTo>
                    <a:cubicBezTo>
                      <a:pt x="4829" y="4634"/>
                      <a:pt x="4751" y="4590"/>
                      <a:pt x="4677" y="4590"/>
                    </a:cubicBezTo>
                    <a:cubicBezTo>
                      <a:pt x="4662" y="4590"/>
                      <a:pt x="4647" y="4592"/>
                      <a:pt x="4632" y="4596"/>
                    </a:cubicBezTo>
                    <a:cubicBezTo>
                      <a:pt x="4537" y="4632"/>
                      <a:pt x="4501" y="4739"/>
                      <a:pt x="4525" y="4822"/>
                    </a:cubicBezTo>
                    <a:cubicBezTo>
                      <a:pt x="4596" y="4989"/>
                      <a:pt x="4692" y="5132"/>
                      <a:pt x="4823" y="5275"/>
                    </a:cubicBezTo>
                    <a:cubicBezTo>
                      <a:pt x="5073" y="5525"/>
                      <a:pt x="5418" y="5679"/>
                      <a:pt x="5775" y="5679"/>
                    </a:cubicBezTo>
                    <a:cubicBezTo>
                      <a:pt x="6132" y="5679"/>
                      <a:pt x="6478" y="5537"/>
                      <a:pt x="6728" y="5275"/>
                    </a:cubicBezTo>
                    <a:lnTo>
                      <a:pt x="9692" y="2310"/>
                    </a:lnTo>
                    <a:cubicBezTo>
                      <a:pt x="9942" y="2060"/>
                      <a:pt x="10097" y="1715"/>
                      <a:pt x="10097" y="1357"/>
                    </a:cubicBezTo>
                    <a:cubicBezTo>
                      <a:pt x="10097" y="1000"/>
                      <a:pt x="9954" y="655"/>
                      <a:pt x="9692" y="405"/>
                    </a:cubicBezTo>
                    <a:cubicBezTo>
                      <a:pt x="9442" y="155"/>
                      <a:pt x="9097" y="0"/>
                      <a:pt x="87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99" name="Google Shape;11848;p57">
                <a:extLst>
                  <a:ext uri="{FF2B5EF4-FFF2-40B4-BE49-F238E27FC236}">
                    <a16:creationId xmlns:a16="http://schemas.microsoft.com/office/drawing/2014/main" id="{2CE6E3F3-D961-4F8C-AA8E-4E6A40A3EC45}"/>
                  </a:ext>
                </a:extLst>
              </p:cNvPr>
              <p:cNvSpPr/>
              <p:nvPr/>
            </p:nvSpPr>
            <p:spPr>
              <a:xfrm>
                <a:off x="6705588" y="3808035"/>
                <a:ext cx="321744" cy="313787"/>
              </a:xfrm>
              <a:custGeom>
                <a:avLst/>
                <a:gdLst/>
                <a:ahLst/>
                <a:cxnLst/>
                <a:rect l="l" t="t" r="r" b="b"/>
                <a:pathLst>
                  <a:path w="10109" h="9859" extrusionOk="0">
                    <a:moveTo>
                      <a:pt x="7281" y="1"/>
                    </a:moveTo>
                    <a:cubicBezTo>
                      <a:pt x="6623" y="1"/>
                      <a:pt x="5965" y="251"/>
                      <a:pt x="5465" y="751"/>
                    </a:cubicBezTo>
                    <a:lnTo>
                      <a:pt x="3894" y="2322"/>
                    </a:lnTo>
                    <a:cubicBezTo>
                      <a:pt x="3810" y="2406"/>
                      <a:pt x="3810" y="2501"/>
                      <a:pt x="3894" y="2584"/>
                    </a:cubicBezTo>
                    <a:cubicBezTo>
                      <a:pt x="3929" y="2620"/>
                      <a:pt x="3974" y="2638"/>
                      <a:pt x="4019" y="2638"/>
                    </a:cubicBezTo>
                    <a:cubicBezTo>
                      <a:pt x="4063" y="2638"/>
                      <a:pt x="4108" y="2620"/>
                      <a:pt x="4144" y="2584"/>
                    </a:cubicBezTo>
                    <a:lnTo>
                      <a:pt x="5715" y="1001"/>
                    </a:lnTo>
                    <a:cubicBezTo>
                      <a:pt x="6150" y="572"/>
                      <a:pt x="6715" y="358"/>
                      <a:pt x="7281" y="358"/>
                    </a:cubicBezTo>
                    <a:cubicBezTo>
                      <a:pt x="7846" y="358"/>
                      <a:pt x="8412" y="572"/>
                      <a:pt x="8847" y="1001"/>
                    </a:cubicBezTo>
                    <a:cubicBezTo>
                      <a:pt x="9704" y="1870"/>
                      <a:pt x="9704" y="3263"/>
                      <a:pt x="8847" y="4132"/>
                    </a:cubicBezTo>
                    <a:lnTo>
                      <a:pt x="5882" y="7085"/>
                    </a:lnTo>
                    <a:cubicBezTo>
                      <a:pt x="5465" y="7501"/>
                      <a:pt x="4918" y="7740"/>
                      <a:pt x="4322" y="7740"/>
                    </a:cubicBezTo>
                    <a:cubicBezTo>
                      <a:pt x="3727" y="7740"/>
                      <a:pt x="3179" y="7525"/>
                      <a:pt x="2763" y="7085"/>
                    </a:cubicBezTo>
                    <a:cubicBezTo>
                      <a:pt x="2524" y="6847"/>
                      <a:pt x="2322" y="6549"/>
                      <a:pt x="2227" y="6227"/>
                    </a:cubicBezTo>
                    <a:lnTo>
                      <a:pt x="3620" y="4823"/>
                    </a:lnTo>
                    <a:cubicBezTo>
                      <a:pt x="3810" y="4632"/>
                      <a:pt x="4048" y="4525"/>
                      <a:pt x="4322" y="4525"/>
                    </a:cubicBezTo>
                    <a:cubicBezTo>
                      <a:pt x="4584" y="4525"/>
                      <a:pt x="4846" y="4632"/>
                      <a:pt x="5025" y="4823"/>
                    </a:cubicBezTo>
                    <a:cubicBezTo>
                      <a:pt x="5108" y="4918"/>
                      <a:pt x="5179" y="5037"/>
                      <a:pt x="5239" y="5156"/>
                    </a:cubicBezTo>
                    <a:cubicBezTo>
                      <a:pt x="5269" y="5225"/>
                      <a:pt x="5347" y="5269"/>
                      <a:pt x="5420" y="5269"/>
                    </a:cubicBezTo>
                    <a:cubicBezTo>
                      <a:pt x="5435" y="5269"/>
                      <a:pt x="5451" y="5267"/>
                      <a:pt x="5465" y="5263"/>
                    </a:cubicBezTo>
                    <a:cubicBezTo>
                      <a:pt x="5560" y="5227"/>
                      <a:pt x="5596" y="5120"/>
                      <a:pt x="5572" y="5037"/>
                    </a:cubicBezTo>
                    <a:cubicBezTo>
                      <a:pt x="5501" y="4870"/>
                      <a:pt x="5406" y="4727"/>
                      <a:pt x="5275" y="4584"/>
                    </a:cubicBezTo>
                    <a:cubicBezTo>
                      <a:pt x="5025" y="4334"/>
                      <a:pt x="4679" y="4192"/>
                      <a:pt x="4322" y="4192"/>
                    </a:cubicBezTo>
                    <a:cubicBezTo>
                      <a:pt x="3965" y="4192"/>
                      <a:pt x="3620" y="4322"/>
                      <a:pt x="3370" y="4584"/>
                    </a:cubicBezTo>
                    <a:lnTo>
                      <a:pt x="1929" y="6037"/>
                    </a:lnTo>
                    <a:cubicBezTo>
                      <a:pt x="1893" y="6049"/>
                      <a:pt x="1881" y="6061"/>
                      <a:pt x="1870" y="6097"/>
                    </a:cubicBezTo>
                    <a:lnTo>
                      <a:pt x="405" y="7549"/>
                    </a:lnTo>
                    <a:cubicBezTo>
                      <a:pt x="155" y="7799"/>
                      <a:pt x="0" y="8144"/>
                      <a:pt x="0" y="8502"/>
                    </a:cubicBezTo>
                    <a:cubicBezTo>
                      <a:pt x="0" y="8859"/>
                      <a:pt x="143" y="9204"/>
                      <a:pt x="405" y="9454"/>
                    </a:cubicBezTo>
                    <a:cubicBezTo>
                      <a:pt x="655" y="9704"/>
                      <a:pt x="1000" y="9859"/>
                      <a:pt x="1358" y="9859"/>
                    </a:cubicBezTo>
                    <a:cubicBezTo>
                      <a:pt x="1715" y="9859"/>
                      <a:pt x="2060" y="9728"/>
                      <a:pt x="2310" y="9454"/>
                    </a:cubicBezTo>
                    <a:lnTo>
                      <a:pt x="3251" y="8513"/>
                    </a:lnTo>
                    <a:cubicBezTo>
                      <a:pt x="3322" y="8442"/>
                      <a:pt x="3322" y="8335"/>
                      <a:pt x="3251" y="8263"/>
                    </a:cubicBezTo>
                    <a:cubicBezTo>
                      <a:pt x="3215" y="8228"/>
                      <a:pt x="3170" y="8210"/>
                      <a:pt x="3126" y="8210"/>
                    </a:cubicBezTo>
                    <a:cubicBezTo>
                      <a:pt x="3081" y="8210"/>
                      <a:pt x="3036" y="8228"/>
                      <a:pt x="3001" y="8263"/>
                    </a:cubicBezTo>
                    <a:lnTo>
                      <a:pt x="2060" y="9204"/>
                    </a:lnTo>
                    <a:cubicBezTo>
                      <a:pt x="1870" y="9395"/>
                      <a:pt x="1631" y="9502"/>
                      <a:pt x="1358" y="9502"/>
                    </a:cubicBezTo>
                    <a:cubicBezTo>
                      <a:pt x="1096" y="9502"/>
                      <a:pt x="834" y="9395"/>
                      <a:pt x="655" y="9204"/>
                    </a:cubicBezTo>
                    <a:cubicBezTo>
                      <a:pt x="465" y="9014"/>
                      <a:pt x="357" y="8775"/>
                      <a:pt x="357" y="8502"/>
                    </a:cubicBezTo>
                    <a:cubicBezTo>
                      <a:pt x="357" y="8240"/>
                      <a:pt x="465" y="7978"/>
                      <a:pt x="655" y="7799"/>
                    </a:cubicBezTo>
                    <a:lnTo>
                      <a:pt x="1941" y="6525"/>
                    </a:lnTo>
                    <a:cubicBezTo>
                      <a:pt x="2072" y="6835"/>
                      <a:pt x="2251" y="7120"/>
                      <a:pt x="2501" y="7370"/>
                    </a:cubicBezTo>
                    <a:cubicBezTo>
                      <a:pt x="2989" y="7859"/>
                      <a:pt x="3632" y="8132"/>
                      <a:pt x="4322" y="8132"/>
                    </a:cubicBezTo>
                    <a:cubicBezTo>
                      <a:pt x="5001" y="8132"/>
                      <a:pt x="5644" y="7859"/>
                      <a:pt x="6132" y="7370"/>
                    </a:cubicBezTo>
                    <a:lnTo>
                      <a:pt x="9097" y="4406"/>
                    </a:lnTo>
                    <a:cubicBezTo>
                      <a:pt x="10109" y="3382"/>
                      <a:pt x="10109" y="1751"/>
                      <a:pt x="9097" y="751"/>
                    </a:cubicBezTo>
                    <a:cubicBezTo>
                      <a:pt x="8597" y="251"/>
                      <a:pt x="7939" y="1"/>
                      <a:pt x="72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47" name="组合 1446">
            <a:extLst>
              <a:ext uri="{FF2B5EF4-FFF2-40B4-BE49-F238E27FC236}">
                <a16:creationId xmlns:a16="http://schemas.microsoft.com/office/drawing/2014/main" id="{B716CB36-4A06-4BE7-B807-BA1E77585EDA}"/>
              </a:ext>
            </a:extLst>
          </p:cNvPr>
          <p:cNvGrpSpPr/>
          <p:nvPr/>
        </p:nvGrpSpPr>
        <p:grpSpPr>
          <a:xfrm>
            <a:off x="8372349" y="1353164"/>
            <a:ext cx="441392" cy="4282724"/>
            <a:chOff x="8293191" y="1393646"/>
            <a:chExt cx="495193" cy="4804750"/>
          </a:xfrm>
        </p:grpSpPr>
        <p:grpSp>
          <p:nvGrpSpPr>
            <p:cNvPr id="787" name="Google Shape;11236;p57">
              <a:extLst>
                <a:ext uri="{FF2B5EF4-FFF2-40B4-BE49-F238E27FC236}">
                  <a16:creationId xmlns:a16="http://schemas.microsoft.com/office/drawing/2014/main" id="{62FFF9A7-EA8B-44B9-A913-C7D443762980}"/>
                </a:ext>
              </a:extLst>
            </p:cNvPr>
            <p:cNvGrpSpPr/>
            <p:nvPr/>
          </p:nvGrpSpPr>
          <p:grpSpPr>
            <a:xfrm>
              <a:off x="8299697" y="1393646"/>
              <a:ext cx="482181" cy="482911"/>
              <a:chOff x="6259175" y="1559008"/>
              <a:chExt cx="271743" cy="272093"/>
            </a:xfrm>
            <a:solidFill>
              <a:schemeClr val="tx1"/>
            </a:solidFill>
          </p:grpSpPr>
          <p:sp>
            <p:nvSpPr>
              <p:cNvPr id="788" name="Google Shape;11237;p57">
                <a:extLst>
                  <a:ext uri="{FF2B5EF4-FFF2-40B4-BE49-F238E27FC236}">
                    <a16:creationId xmlns:a16="http://schemas.microsoft.com/office/drawing/2014/main" id="{CC485CBA-70F7-4334-86A6-77E2B3134C55}"/>
                  </a:ext>
                </a:extLst>
              </p:cNvPr>
              <p:cNvSpPr/>
              <p:nvPr/>
            </p:nvSpPr>
            <p:spPr>
              <a:xfrm>
                <a:off x="6259175" y="1559008"/>
                <a:ext cx="271743" cy="272093"/>
              </a:xfrm>
              <a:custGeom>
                <a:avLst/>
                <a:gdLst/>
                <a:ahLst/>
                <a:cxnLst/>
                <a:rect l="l" t="t" r="r" b="b"/>
                <a:pathLst>
                  <a:path w="8538" h="8549" extrusionOk="0">
                    <a:moveTo>
                      <a:pt x="4263" y="0"/>
                    </a:moveTo>
                    <a:cubicBezTo>
                      <a:pt x="3120" y="0"/>
                      <a:pt x="2049" y="453"/>
                      <a:pt x="1251" y="1250"/>
                    </a:cubicBezTo>
                    <a:cubicBezTo>
                      <a:pt x="441" y="2060"/>
                      <a:pt x="1" y="3131"/>
                      <a:pt x="1" y="4274"/>
                    </a:cubicBezTo>
                    <a:cubicBezTo>
                      <a:pt x="1" y="5417"/>
                      <a:pt x="441" y="6489"/>
                      <a:pt x="1251" y="7299"/>
                    </a:cubicBezTo>
                    <a:cubicBezTo>
                      <a:pt x="2049" y="8096"/>
                      <a:pt x="3120" y="8549"/>
                      <a:pt x="4263" y="8549"/>
                    </a:cubicBezTo>
                    <a:cubicBezTo>
                      <a:pt x="5418" y="8549"/>
                      <a:pt x="6490" y="8096"/>
                      <a:pt x="7287" y="7299"/>
                    </a:cubicBezTo>
                    <a:cubicBezTo>
                      <a:pt x="8097" y="6489"/>
                      <a:pt x="8537" y="5417"/>
                      <a:pt x="8537" y="4274"/>
                    </a:cubicBezTo>
                    <a:cubicBezTo>
                      <a:pt x="8526" y="4179"/>
                      <a:pt x="8526" y="4108"/>
                      <a:pt x="8526" y="4036"/>
                    </a:cubicBezTo>
                    <a:cubicBezTo>
                      <a:pt x="8526" y="3965"/>
                      <a:pt x="8466" y="3917"/>
                      <a:pt x="8383" y="3917"/>
                    </a:cubicBezTo>
                    <a:cubicBezTo>
                      <a:pt x="8311" y="3917"/>
                      <a:pt x="8276" y="3977"/>
                      <a:pt x="8276" y="4048"/>
                    </a:cubicBezTo>
                    <a:lnTo>
                      <a:pt x="8276" y="4274"/>
                    </a:lnTo>
                    <a:cubicBezTo>
                      <a:pt x="8276" y="5346"/>
                      <a:pt x="7859" y="6358"/>
                      <a:pt x="7097" y="7120"/>
                    </a:cubicBezTo>
                    <a:cubicBezTo>
                      <a:pt x="6335" y="7882"/>
                      <a:pt x="5323" y="8287"/>
                      <a:pt x="4251" y="8287"/>
                    </a:cubicBezTo>
                    <a:cubicBezTo>
                      <a:pt x="3180" y="8287"/>
                      <a:pt x="2168" y="7870"/>
                      <a:pt x="1406" y="7120"/>
                    </a:cubicBezTo>
                    <a:cubicBezTo>
                      <a:pt x="656" y="6358"/>
                      <a:pt x="239" y="5346"/>
                      <a:pt x="239" y="4274"/>
                    </a:cubicBezTo>
                    <a:cubicBezTo>
                      <a:pt x="239" y="3203"/>
                      <a:pt x="644" y="2191"/>
                      <a:pt x="1406" y="1429"/>
                    </a:cubicBezTo>
                    <a:cubicBezTo>
                      <a:pt x="2168" y="667"/>
                      <a:pt x="3180" y="250"/>
                      <a:pt x="4251" y="250"/>
                    </a:cubicBezTo>
                    <a:cubicBezTo>
                      <a:pt x="5204" y="250"/>
                      <a:pt x="6121" y="595"/>
                      <a:pt x="6847" y="1203"/>
                    </a:cubicBezTo>
                    <a:cubicBezTo>
                      <a:pt x="7561" y="1822"/>
                      <a:pt x="8049" y="2655"/>
                      <a:pt x="8216" y="3560"/>
                    </a:cubicBezTo>
                    <a:cubicBezTo>
                      <a:pt x="8227" y="3624"/>
                      <a:pt x="8276" y="3669"/>
                      <a:pt x="8337" y="3669"/>
                    </a:cubicBezTo>
                    <a:cubicBezTo>
                      <a:pt x="8344" y="3669"/>
                      <a:pt x="8352" y="3668"/>
                      <a:pt x="8359" y="3667"/>
                    </a:cubicBezTo>
                    <a:cubicBezTo>
                      <a:pt x="8430" y="3643"/>
                      <a:pt x="8478" y="3584"/>
                      <a:pt x="8466" y="3512"/>
                    </a:cubicBezTo>
                    <a:cubicBezTo>
                      <a:pt x="8287" y="2548"/>
                      <a:pt x="7775" y="1655"/>
                      <a:pt x="7025" y="1012"/>
                    </a:cubicBezTo>
                    <a:cubicBezTo>
                      <a:pt x="6251" y="357"/>
                      <a:pt x="5275" y="0"/>
                      <a:pt x="42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89" name="Google Shape;11238;p57">
                <a:extLst>
                  <a:ext uri="{FF2B5EF4-FFF2-40B4-BE49-F238E27FC236}">
                    <a16:creationId xmlns:a16="http://schemas.microsoft.com/office/drawing/2014/main" id="{27664A51-AC67-4D2C-9E64-7616578FB259}"/>
                  </a:ext>
                </a:extLst>
              </p:cNvPr>
              <p:cNvSpPr/>
              <p:nvPr/>
            </p:nvSpPr>
            <p:spPr>
              <a:xfrm>
                <a:off x="6278145" y="1577946"/>
                <a:ext cx="231927" cy="232309"/>
              </a:xfrm>
              <a:custGeom>
                <a:avLst/>
                <a:gdLst/>
                <a:ahLst/>
                <a:cxnLst/>
                <a:rect l="l" t="t" r="r" b="b"/>
                <a:pathLst>
                  <a:path w="7287" h="7299" extrusionOk="0">
                    <a:moveTo>
                      <a:pt x="3643" y="0"/>
                    </a:moveTo>
                    <a:cubicBezTo>
                      <a:pt x="3119" y="0"/>
                      <a:pt x="2631" y="108"/>
                      <a:pt x="2155" y="322"/>
                    </a:cubicBezTo>
                    <a:cubicBezTo>
                      <a:pt x="1703" y="524"/>
                      <a:pt x="1310" y="810"/>
                      <a:pt x="964" y="1179"/>
                    </a:cubicBezTo>
                    <a:cubicBezTo>
                      <a:pt x="917" y="1227"/>
                      <a:pt x="917" y="1310"/>
                      <a:pt x="964" y="1358"/>
                    </a:cubicBezTo>
                    <a:cubicBezTo>
                      <a:pt x="988" y="1382"/>
                      <a:pt x="1021" y="1393"/>
                      <a:pt x="1054" y="1393"/>
                    </a:cubicBezTo>
                    <a:cubicBezTo>
                      <a:pt x="1086" y="1393"/>
                      <a:pt x="1119" y="1382"/>
                      <a:pt x="1143" y="1358"/>
                    </a:cubicBezTo>
                    <a:cubicBezTo>
                      <a:pt x="1453" y="1012"/>
                      <a:pt x="1822" y="750"/>
                      <a:pt x="2262" y="560"/>
                    </a:cubicBezTo>
                    <a:cubicBezTo>
                      <a:pt x="2691" y="358"/>
                      <a:pt x="3167" y="262"/>
                      <a:pt x="3643" y="262"/>
                    </a:cubicBezTo>
                    <a:cubicBezTo>
                      <a:pt x="5513" y="262"/>
                      <a:pt x="7037" y="1774"/>
                      <a:pt x="7037" y="3656"/>
                    </a:cubicBezTo>
                    <a:cubicBezTo>
                      <a:pt x="7037" y="5525"/>
                      <a:pt x="5513" y="7049"/>
                      <a:pt x="3643" y="7049"/>
                    </a:cubicBezTo>
                    <a:cubicBezTo>
                      <a:pt x="1762" y="7049"/>
                      <a:pt x="250" y="5525"/>
                      <a:pt x="250" y="3656"/>
                    </a:cubicBezTo>
                    <a:cubicBezTo>
                      <a:pt x="250" y="2977"/>
                      <a:pt x="441" y="2322"/>
                      <a:pt x="810" y="1774"/>
                    </a:cubicBezTo>
                    <a:cubicBezTo>
                      <a:pt x="857" y="1727"/>
                      <a:pt x="845" y="1655"/>
                      <a:pt x="786" y="1608"/>
                    </a:cubicBezTo>
                    <a:cubicBezTo>
                      <a:pt x="766" y="1596"/>
                      <a:pt x="743" y="1591"/>
                      <a:pt x="721" y="1591"/>
                    </a:cubicBezTo>
                    <a:cubicBezTo>
                      <a:pt x="676" y="1591"/>
                      <a:pt x="631" y="1612"/>
                      <a:pt x="607" y="1643"/>
                    </a:cubicBezTo>
                    <a:cubicBezTo>
                      <a:pt x="202" y="2239"/>
                      <a:pt x="0" y="2941"/>
                      <a:pt x="0" y="3656"/>
                    </a:cubicBezTo>
                    <a:cubicBezTo>
                      <a:pt x="0" y="4632"/>
                      <a:pt x="381" y="5537"/>
                      <a:pt x="1072" y="6227"/>
                    </a:cubicBezTo>
                    <a:cubicBezTo>
                      <a:pt x="1750" y="6906"/>
                      <a:pt x="2679" y="7299"/>
                      <a:pt x="3643" y="7299"/>
                    </a:cubicBezTo>
                    <a:cubicBezTo>
                      <a:pt x="4620" y="7299"/>
                      <a:pt x="5536" y="6906"/>
                      <a:pt x="6215" y="6227"/>
                    </a:cubicBezTo>
                    <a:cubicBezTo>
                      <a:pt x="6894" y="5537"/>
                      <a:pt x="7287" y="4620"/>
                      <a:pt x="7287" y="3656"/>
                    </a:cubicBezTo>
                    <a:cubicBezTo>
                      <a:pt x="7287" y="2679"/>
                      <a:pt x="6906" y="1763"/>
                      <a:pt x="6215" y="1072"/>
                    </a:cubicBezTo>
                    <a:cubicBezTo>
                      <a:pt x="5536" y="393"/>
                      <a:pt x="4608" y="0"/>
                      <a:pt x="36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90" name="Google Shape;11239;p57">
                <a:extLst>
                  <a:ext uri="{FF2B5EF4-FFF2-40B4-BE49-F238E27FC236}">
                    <a16:creationId xmlns:a16="http://schemas.microsoft.com/office/drawing/2014/main" id="{5E3C3DAF-F076-41A1-AA01-567AE6553EAC}"/>
                  </a:ext>
                </a:extLst>
              </p:cNvPr>
              <p:cNvSpPr/>
              <p:nvPr/>
            </p:nvSpPr>
            <p:spPr>
              <a:xfrm>
                <a:off x="6297846" y="1690870"/>
                <a:ext cx="13272" cy="7607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39" extrusionOk="0">
                    <a:moveTo>
                      <a:pt x="119" y="0"/>
                    </a:moveTo>
                    <a:cubicBezTo>
                      <a:pt x="48" y="0"/>
                      <a:pt x="0" y="36"/>
                      <a:pt x="0" y="120"/>
                    </a:cubicBezTo>
                    <a:cubicBezTo>
                      <a:pt x="0" y="191"/>
                      <a:pt x="60" y="239"/>
                      <a:pt x="119" y="239"/>
                    </a:cubicBezTo>
                    <a:lnTo>
                      <a:pt x="298" y="239"/>
                    </a:lnTo>
                    <a:cubicBezTo>
                      <a:pt x="369" y="239"/>
                      <a:pt x="417" y="179"/>
                      <a:pt x="417" y="120"/>
                    </a:cubicBezTo>
                    <a:cubicBezTo>
                      <a:pt x="417" y="60"/>
                      <a:pt x="357" y="0"/>
                      <a:pt x="29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91" name="Google Shape;11240;p57">
                <a:extLst>
                  <a:ext uri="{FF2B5EF4-FFF2-40B4-BE49-F238E27FC236}">
                    <a16:creationId xmlns:a16="http://schemas.microsoft.com/office/drawing/2014/main" id="{70A7067A-8202-4CF3-AE6B-0DCDD04D1545}"/>
                  </a:ext>
                </a:extLst>
              </p:cNvPr>
              <p:cNvSpPr/>
              <p:nvPr/>
            </p:nvSpPr>
            <p:spPr>
              <a:xfrm>
                <a:off x="6390687" y="1598029"/>
                <a:ext cx="100448" cy="100448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3156" extrusionOk="0">
                    <a:moveTo>
                      <a:pt x="119" y="0"/>
                    </a:moveTo>
                    <a:cubicBezTo>
                      <a:pt x="60" y="0"/>
                      <a:pt x="0" y="60"/>
                      <a:pt x="0" y="119"/>
                    </a:cubicBezTo>
                    <a:lnTo>
                      <a:pt x="0" y="3037"/>
                    </a:lnTo>
                    <a:cubicBezTo>
                      <a:pt x="0" y="3108"/>
                      <a:pt x="60" y="3156"/>
                      <a:pt x="119" y="3156"/>
                    </a:cubicBezTo>
                    <a:lnTo>
                      <a:pt x="3036" y="3156"/>
                    </a:lnTo>
                    <a:cubicBezTo>
                      <a:pt x="3108" y="3156"/>
                      <a:pt x="3155" y="3096"/>
                      <a:pt x="3155" y="3037"/>
                    </a:cubicBezTo>
                    <a:cubicBezTo>
                      <a:pt x="3155" y="2977"/>
                      <a:pt x="3096" y="2917"/>
                      <a:pt x="3036" y="2917"/>
                    </a:cubicBezTo>
                    <a:lnTo>
                      <a:pt x="250" y="2917"/>
                    </a:lnTo>
                    <a:lnTo>
                      <a:pt x="250" y="119"/>
                    </a:lnTo>
                    <a:lnTo>
                      <a:pt x="238" y="119"/>
                    </a:lnTo>
                    <a:cubicBezTo>
                      <a:pt x="238" y="48"/>
                      <a:pt x="179" y="0"/>
                      <a:pt x="1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92" name="Google Shape;11241;p57">
                <a:extLst>
                  <a:ext uri="{FF2B5EF4-FFF2-40B4-BE49-F238E27FC236}">
                    <a16:creationId xmlns:a16="http://schemas.microsoft.com/office/drawing/2014/main" id="{ECA859CC-7D9D-4B41-85F1-0480DA203B99}"/>
                  </a:ext>
                </a:extLst>
              </p:cNvPr>
              <p:cNvSpPr/>
              <p:nvPr/>
            </p:nvSpPr>
            <p:spPr>
              <a:xfrm>
                <a:off x="6390305" y="1778013"/>
                <a:ext cx="7607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239" h="418" extrusionOk="0">
                    <a:moveTo>
                      <a:pt x="119" y="1"/>
                    </a:moveTo>
                    <a:cubicBezTo>
                      <a:pt x="60" y="1"/>
                      <a:pt x="0" y="60"/>
                      <a:pt x="0" y="120"/>
                    </a:cubicBezTo>
                    <a:lnTo>
                      <a:pt x="0" y="299"/>
                    </a:lnTo>
                    <a:cubicBezTo>
                      <a:pt x="0" y="370"/>
                      <a:pt x="60" y="418"/>
                      <a:pt x="119" y="418"/>
                    </a:cubicBezTo>
                    <a:cubicBezTo>
                      <a:pt x="179" y="418"/>
                      <a:pt x="238" y="358"/>
                      <a:pt x="238" y="299"/>
                    </a:cubicBezTo>
                    <a:lnTo>
                      <a:pt x="238" y="120"/>
                    </a:lnTo>
                    <a:cubicBezTo>
                      <a:pt x="238" y="49"/>
                      <a:pt x="179" y="1"/>
                      <a:pt x="11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93" name="Google Shape;11242;p57">
                <a:extLst>
                  <a:ext uri="{FF2B5EF4-FFF2-40B4-BE49-F238E27FC236}">
                    <a16:creationId xmlns:a16="http://schemas.microsoft.com/office/drawing/2014/main" id="{8FDB146F-314F-4E0B-9EFC-DF7CA7BD3D53}"/>
                  </a:ext>
                </a:extLst>
              </p:cNvPr>
              <p:cNvSpPr/>
              <p:nvPr/>
            </p:nvSpPr>
            <p:spPr>
              <a:xfrm>
                <a:off x="6324358" y="1624923"/>
                <a:ext cx="12922" cy="11776"/>
              </a:xfrm>
              <a:custGeom>
                <a:avLst/>
                <a:gdLst/>
                <a:ahLst/>
                <a:cxnLst/>
                <a:rect l="l" t="t" r="r" b="b"/>
                <a:pathLst>
                  <a:path w="406" h="370" extrusionOk="0">
                    <a:moveTo>
                      <a:pt x="133" y="1"/>
                    </a:moveTo>
                    <a:cubicBezTo>
                      <a:pt x="99" y="1"/>
                      <a:pt x="66" y="13"/>
                      <a:pt x="48" y="36"/>
                    </a:cubicBezTo>
                    <a:cubicBezTo>
                      <a:pt x="1" y="72"/>
                      <a:pt x="1" y="167"/>
                      <a:pt x="48" y="215"/>
                    </a:cubicBezTo>
                    <a:lnTo>
                      <a:pt x="179" y="346"/>
                    </a:lnTo>
                    <a:cubicBezTo>
                      <a:pt x="215" y="370"/>
                      <a:pt x="239" y="370"/>
                      <a:pt x="274" y="370"/>
                    </a:cubicBezTo>
                    <a:cubicBezTo>
                      <a:pt x="298" y="370"/>
                      <a:pt x="334" y="358"/>
                      <a:pt x="358" y="346"/>
                    </a:cubicBezTo>
                    <a:cubicBezTo>
                      <a:pt x="405" y="298"/>
                      <a:pt x="405" y="215"/>
                      <a:pt x="358" y="167"/>
                    </a:cubicBezTo>
                    <a:lnTo>
                      <a:pt x="227" y="36"/>
                    </a:lnTo>
                    <a:cubicBezTo>
                      <a:pt x="203" y="13"/>
                      <a:pt x="167" y="1"/>
                      <a:pt x="1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94" name="Google Shape;11243;p57">
                <a:extLst>
                  <a:ext uri="{FF2B5EF4-FFF2-40B4-BE49-F238E27FC236}">
                    <a16:creationId xmlns:a16="http://schemas.microsoft.com/office/drawing/2014/main" id="{4AFF6AC2-5A6E-4290-8401-00599A048E95}"/>
                  </a:ext>
                </a:extLst>
              </p:cNvPr>
              <p:cNvSpPr/>
              <p:nvPr/>
            </p:nvSpPr>
            <p:spPr>
              <a:xfrm>
                <a:off x="6451700" y="1752265"/>
                <a:ext cx="12890" cy="11776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0" extrusionOk="0">
                    <a:moveTo>
                      <a:pt x="133" y="0"/>
                    </a:moveTo>
                    <a:cubicBezTo>
                      <a:pt x="101" y="0"/>
                      <a:pt x="72" y="12"/>
                      <a:pt x="48" y="36"/>
                    </a:cubicBezTo>
                    <a:cubicBezTo>
                      <a:pt x="0" y="84"/>
                      <a:pt x="0" y="167"/>
                      <a:pt x="48" y="215"/>
                    </a:cubicBezTo>
                    <a:lnTo>
                      <a:pt x="179" y="346"/>
                    </a:lnTo>
                    <a:cubicBezTo>
                      <a:pt x="214" y="369"/>
                      <a:pt x="238" y="369"/>
                      <a:pt x="274" y="369"/>
                    </a:cubicBezTo>
                    <a:cubicBezTo>
                      <a:pt x="298" y="369"/>
                      <a:pt x="333" y="357"/>
                      <a:pt x="357" y="346"/>
                    </a:cubicBezTo>
                    <a:cubicBezTo>
                      <a:pt x="405" y="298"/>
                      <a:pt x="405" y="215"/>
                      <a:pt x="357" y="167"/>
                    </a:cubicBezTo>
                    <a:lnTo>
                      <a:pt x="226" y="36"/>
                    </a:lnTo>
                    <a:cubicBezTo>
                      <a:pt x="197" y="12"/>
                      <a:pt x="164" y="0"/>
                      <a:pt x="1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95" name="Google Shape;11244;p57">
                <a:extLst>
                  <a:ext uri="{FF2B5EF4-FFF2-40B4-BE49-F238E27FC236}">
                    <a16:creationId xmlns:a16="http://schemas.microsoft.com/office/drawing/2014/main" id="{3EA40263-37DF-4AFA-82CD-48DC0C6793FC}"/>
                  </a:ext>
                </a:extLst>
              </p:cNvPr>
              <p:cNvSpPr/>
              <p:nvPr/>
            </p:nvSpPr>
            <p:spPr>
              <a:xfrm>
                <a:off x="6451700" y="1624923"/>
                <a:ext cx="12890" cy="11776"/>
              </a:xfrm>
              <a:custGeom>
                <a:avLst/>
                <a:gdLst/>
                <a:ahLst/>
                <a:cxnLst/>
                <a:rect l="l" t="t" r="r" b="b"/>
                <a:pathLst>
                  <a:path w="405" h="370" extrusionOk="0">
                    <a:moveTo>
                      <a:pt x="272" y="1"/>
                    </a:moveTo>
                    <a:cubicBezTo>
                      <a:pt x="238" y="1"/>
                      <a:pt x="202" y="13"/>
                      <a:pt x="179" y="36"/>
                    </a:cubicBezTo>
                    <a:lnTo>
                      <a:pt x="48" y="167"/>
                    </a:lnTo>
                    <a:cubicBezTo>
                      <a:pt x="0" y="215"/>
                      <a:pt x="0" y="298"/>
                      <a:pt x="48" y="346"/>
                    </a:cubicBezTo>
                    <a:cubicBezTo>
                      <a:pt x="83" y="370"/>
                      <a:pt x="107" y="370"/>
                      <a:pt x="143" y="370"/>
                    </a:cubicBezTo>
                    <a:cubicBezTo>
                      <a:pt x="167" y="370"/>
                      <a:pt x="202" y="370"/>
                      <a:pt x="226" y="346"/>
                    </a:cubicBezTo>
                    <a:lnTo>
                      <a:pt x="357" y="215"/>
                    </a:lnTo>
                    <a:cubicBezTo>
                      <a:pt x="405" y="167"/>
                      <a:pt x="405" y="72"/>
                      <a:pt x="357" y="36"/>
                    </a:cubicBezTo>
                    <a:cubicBezTo>
                      <a:pt x="339" y="13"/>
                      <a:pt x="307" y="1"/>
                      <a:pt x="2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96" name="Google Shape;11245;p57">
                <a:extLst>
                  <a:ext uri="{FF2B5EF4-FFF2-40B4-BE49-F238E27FC236}">
                    <a16:creationId xmlns:a16="http://schemas.microsoft.com/office/drawing/2014/main" id="{DE87866A-FC3A-4E40-9055-6B0FCAD84E84}"/>
                  </a:ext>
                </a:extLst>
              </p:cNvPr>
              <p:cNvSpPr/>
              <p:nvPr/>
            </p:nvSpPr>
            <p:spPr>
              <a:xfrm>
                <a:off x="6324358" y="1751883"/>
                <a:ext cx="12922" cy="11776"/>
              </a:xfrm>
              <a:custGeom>
                <a:avLst/>
                <a:gdLst/>
                <a:ahLst/>
                <a:cxnLst/>
                <a:rect l="l" t="t" r="r" b="b"/>
                <a:pathLst>
                  <a:path w="406" h="370" extrusionOk="0">
                    <a:moveTo>
                      <a:pt x="268" y="0"/>
                    </a:moveTo>
                    <a:cubicBezTo>
                      <a:pt x="236" y="0"/>
                      <a:pt x="203" y="12"/>
                      <a:pt x="179" y="36"/>
                    </a:cubicBezTo>
                    <a:lnTo>
                      <a:pt x="48" y="167"/>
                    </a:lnTo>
                    <a:cubicBezTo>
                      <a:pt x="1" y="227"/>
                      <a:pt x="1" y="298"/>
                      <a:pt x="48" y="346"/>
                    </a:cubicBezTo>
                    <a:cubicBezTo>
                      <a:pt x="72" y="369"/>
                      <a:pt x="108" y="369"/>
                      <a:pt x="132" y="369"/>
                    </a:cubicBezTo>
                    <a:cubicBezTo>
                      <a:pt x="167" y="369"/>
                      <a:pt x="191" y="358"/>
                      <a:pt x="227" y="346"/>
                    </a:cubicBezTo>
                    <a:lnTo>
                      <a:pt x="358" y="215"/>
                    </a:lnTo>
                    <a:cubicBezTo>
                      <a:pt x="405" y="167"/>
                      <a:pt x="405" y="72"/>
                      <a:pt x="358" y="36"/>
                    </a:cubicBezTo>
                    <a:cubicBezTo>
                      <a:pt x="334" y="12"/>
                      <a:pt x="301" y="0"/>
                      <a:pt x="2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97" name="Google Shape;11246;p57">
                <a:extLst>
                  <a:ext uri="{FF2B5EF4-FFF2-40B4-BE49-F238E27FC236}">
                    <a16:creationId xmlns:a16="http://schemas.microsoft.com/office/drawing/2014/main" id="{E9D83ADE-2AAD-400D-B616-7742E1B4697A}"/>
                  </a:ext>
                </a:extLst>
              </p:cNvPr>
              <p:cNvSpPr/>
              <p:nvPr/>
            </p:nvSpPr>
            <p:spPr>
              <a:xfrm>
                <a:off x="6304657" y="1653823"/>
                <a:ext cx="14036" cy="10567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32" extrusionOk="0">
                    <a:moveTo>
                      <a:pt x="143" y="0"/>
                    </a:moveTo>
                    <a:cubicBezTo>
                      <a:pt x="97" y="0"/>
                      <a:pt x="51" y="25"/>
                      <a:pt x="24" y="69"/>
                    </a:cubicBezTo>
                    <a:cubicBezTo>
                      <a:pt x="0" y="129"/>
                      <a:pt x="24" y="212"/>
                      <a:pt x="84" y="236"/>
                    </a:cubicBezTo>
                    <a:lnTo>
                      <a:pt x="250" y="307"/>
                    </a:lnTo>
                    <a:cubicBezTo>
                      <a:pt x="262" y="307"/>
                      <a:pt x="274" y="331"/>
                      <a:pt x="298" y="331"/>
                    </a:cubicBezTo>
                    <a:cubicBezTo>
                      <a:pt x="334" y="331"/>
                      <a:pt x="381" y="295"/>
                      <a:pt x="417" y="260"/>
                    </a:cubicBezTo>
                    <a:cubicBezTo>
                      <a:pt x="441" y="200"/>
                      <a:pt x="417" y="117"/>
                      <a:pt x="358" y="93"/>
                    </a:cubicBezTo>
                    <a:lnTo>
                      <a:pt x="191" y="10"/>
                    </a:lnTo>
                    <a:cubicBezTo>
                      <a:pt x="176" y="3"/>
                      <a:pt x="159" y="0"/>
                      <a:pt x="1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98" name="Google Shape;11247;p57">
                <a:extLst>
                  <a:ext uri="{FF2B5EF4-FFF2-40B4-BE49-F238E27FC236}">
                    <a16:creationId xmlns:a16="http://schemas.microsoft.com/office/drawing/2014/main" id="{5C66CF33-1A52-4FA7-84FA-8B591F15EAA8}"/>
                  </a:ext>
                </a:extLst>
              </p:cNvPr>
              <p:cNvSpPr/>
              <p:nvPr/>
            </p:nvSpPr>
            <p:spPr>
              <a:xfrm>
                <a:off x="6469874" y="1724511"/>
                <a:ext cx="14068" cy="10344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25" extrusionOk="0">
                    <a:moveTo>
                      <a:pt x="140" y="1"/>
                    </a:moveTo>
                    <a:cubicBezTo>
                      <a:pt x="95" y="1"/>
                      <a:pt x="50" y="31"/>
                      <a:pt x="24" y="75"/>
                    </a:cubicBezTo>
                    <a:cubicBezTo>
                      <a:pt x="1" y="134"/>
                      <a:pt x="24" y="206"/>
                      <a:pt x="84" y="241"/>
                    </a:cubicBezTo>
                    <a:lnTo>
                      <a:pt x="251" y="313"/>
                    </a:lnTo>
                    <a:cubicBezTo>
                      <a:pt x="263" y="313"/>
                      <a:pt x="286" y="325"/>
                      <a:pt x="298" y="325"/>
                    </a:cubicBezTo>
                    <a:cubicBezTo>
                      <a:pt x="346" y="325"/>
                      <a:pt x="382" y="301"/>
                      <a:pt x="417" y="253"/>
                    </a:cubicBezTo>
                    <a:cubicBezTo>
                      <a:pt x="441" y="194"/>
                      <a:pt x="417" y="122"/>
                      <a:pt x="358" y="86"/>
                    </a:cubicBezTo>
                    <a:lnTo>
                      <a:pt x="191" y="15"/>
                    </a:lnTo>
                    <a:cubicBezTo>
                      <a:pt x="175" y="5"/>
                      <a:pt x="157" y="1"/>
                      <a:pt x="14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99" name="Google Shape;11248;p57">
                <a:extLst>
                  <a:ext uri="{FF2B5EF4-FFF2-40B4-BE49-F238E27FC236}">
                    <a16:creationId xmlns:a16="http://schemas.microsoft.com/office/drawing/2014/main" id="{C07A4109-0B05-41C1-8259-912E4D0B2FD3}"/>
                  </a:ext>
                </a:extLst>
              </p:cNvPr>
              <p:cNvSpPr/>
              <p:nvPr/>
            </p:nvSpPr>
            <p:spPr>
              <a:xfrm>
                <a:off x="6424392" y="1605158"/>
                <a:ext cx="11394" cy="1336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20" extrusionOk="0">
                    <a:moveTo>
                      <a:pt x="212" y="0"/>
                    </a:moveTo>
                    <a:cubicBezTo>
                      <a:pt x="168" y="0"/>
                      <a:pt x="125" y="31"/>
                      <a:pt x="108" y="74"/>
                    </a:cubicBezTo>
                    <a:lnTo>
                      <a:pt x="25" y="229"/>
                    </a:lnTo>
                    <a:cubicBezTo>
                      <a:pt x="1" y="288"/>
                      <a:pt x="25" y="372"/>
                      <a:pt x="84" y="396"/>
                    </a:cubicBezTo>
                    <a:cubicBezTo>
                      <a:pt x="108" y="419"/>
                      <a:pt x="120" y="419"/>
                      <a:pt x="132" y="419"/>
                    </a:cubicBezTo>
                    <a:cubicBezTo>
                      <a:pt x="179" y="419"/>
                      <a:pt x="215" y="384"/>
                      <a:pt x="251" y="336"/>
                    </a:cubicBezTo>
                    <a:lnTo>
                      <a:pt x="322" y="181"/>
                    </a:lnTo>
                    <a:cubicBezTo>
                      <a:pt x="358" y="122"/>
                      <a:pt x="322" y="38"/>
                      <a:pt x="263" y="15"/>
                    </a:cubicBezTo>
                    <a:cubicBezTo>
                      <a:pt x="246" y="5"/>
                      <a:pt x="229" y="0"/>
                      <a:pt x="2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00" name="Google Shape;11249;p57">
                <a:extLst>
                  <a:ext uri="{FF2B5EF4-FFF2-40B4-BE49-F238E27FC236}">
                    <a16:creationId xmlns:a16="http://schemas.microsoft.com/office/drawing/2014/main" id="{FB6167F7-F763-488C-9209-50E6715B17D3}"/>
                  </a:ext>
                </a:extLst>
              </p:cNvPr>
              <p:cNvSpPr/>
              <p:nvPr/>
            </p:nvSpPr>
            <p:spPr>
              <a:xfrm>
                <a:off x="6353926" y="1770916"/>
                <a:ext cx="11394" cy="1320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15" extrusionOk="0">
                    <a:moveTo>
                      <a:pt x="214" y="0"/>
                    </a:moveTo>
                    <a:cubicBezTo>
                      <a:pt x="168" y="0"/>
                      <a:pt x="122" y="25"/>
                      <a:pt x="96" y="69"/>
                    </a:cubicBezTo>
                    <a:lnTo>
                      <a:pt x="24" y="236"/>
                    </a:lnTo>
                    <a:cubicBezTo>
                      <a:pt x="0" y="295"/>
                      <a:pt x="24" y="367"/>
                      <a:pt x="84" y="402"/>
                    </a:cubicBezTo>
                    <a:cubicBezTo>
                      <a:pt x="96" y="402"/>
                      <a:pt x="119" y="414"/>
                      <a:pt x="131" y="414"/>
                    </a:cubicBezTo>
                    <a:cubicBezTo>
                      <a:pt x="179" y="414"/>
                      <a:pt x="215" y="391"/>
                      <a:pt x="250" y="343"/>
                    </a:cubicBezTo>
                    <a:lnTo>
                      <a:pt x="322" y="176"/>
                    </a:lnTo>
                    <a:cubicBezTo>
                      <a:pt x="357" y="117"/>
                      <a:pt x="322" y="45"/>
                      <a:pt x="262" y="10"/>
                    </a:cubicBezTo>
                    <a:cubicBezTo>
                      <a:pt x="247" y="3"/>
                      <a:pt x="231" y="0"/>
                      <a:pt x="2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01" name="Google Shape;11250;p57">
                <a:extLst>
                  <a:ext uri="{FF2B5EF4-FFF2-40B4-BE49-F238E27FC236}">
                    <a16:creationId xmlns:a16="http://schemas.microsoft.com/office/drawing/2014/main" id="{D119B833-6222-4EDD-B852-544270C9E657}"/>
                  </a:ext>
                </a:extLst>
              </p:cNvPr>
              <p:cNvSpPr/>
              <p:nvPr/>
            </p:nvSpPr>
            <p:spPr>
              <a:xfrm>
                <a:off x="6355040" y="1604363"/>
                <a:ext cx="11044" cy="13399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21" extrusionOk="0">
                    <a:moveTo>
                      <a:pt x="127" y="1"/>
                    </a:moveTo>
                    <a:cubicBezTo>
                      <a:pt x="116" y="1"/>
                      <a:pt x="106" y="2"/>
                      <a:pt x="96" y="4"/>
                    </a:cubicBezTo>
                    <a:cubicBezTo>
                      <a:pt x="37" y="40"/>
                      <a:pt x="1" y="111"/>
                      <a:pt x="25" y="171"/>
                    </a:cubicBezTo>
                    <a:lnTo>
                      <a:pt x="96" y="337"/>
                    </a:lnTo>
                    <a:cubicBezTo>
                      <a:pt x="120" y="397"/>
                      <a:pt x="168" y="421"/>
                      <a:pt x="215" y="421"/>
                    </a:cubicBezTo>
                    <a:cubicBezTo>
                      <a:pt x="227" y="421"/>
                      <a:pt x="239" y="421"/>
                      <a:pt x="263" y="409"/>
                    </a:cubicBezTo>
                    <a:cubicBezTo>
                      <a:pt x="322" y="373"/>
                      <a:pt x="346" y="301"/>
                      <a:pt x="334" y="242"/>
                    </a:cubicBezTo>
                    <a:lnTo>
                      <a:pt x="263" y="75"/>
                    </a:lnTo>
                    <a:cubicBezTo>
                      <a:pt x="233" y="26"/>
                      <a:pt x="179" y="1"/>
                      <a:pt x="12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02" name="Google Shape;11251;p57">
                <a:extLst>
                  <a:ext uri="{FF2B5EF4-FFF2-40B4-BE49-F238E27FC236}">
                    <a16:creationId xmlns:a16="http://schemas.microsoft.com/office/drawing/2014/main" id="{5BA76A34-5D09-4628-9C50-4A4825AF5889}"/>
                  </a:ext>
                </a:extLst>
              </p:cNvPr>
              <p:cNvSpPr/>
              <p:nvPr/>
            </p:nvSpPr>
            <p:spPr>
              <a:xfrm>
                <a:off x="6422514" y="1771489"/>
                <a:ext cx="11012" cy="13017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09" extrusionOk="0">
                    <a:moveTo>
                      <a:pt x="151" y="1"/>
                    </a:moveTo>
                    <a:cubicBezTo>
                      <a:pt x="130" y="1"/>
                      <a:pt x="107" y="5"/>
                      <a:pt x="84" y="15"/>
                    </a:cubicBezTo>
                    <a:cubicBezTo>
                      <a:pt x="24" y="39"/>
                      <a:pt x="0" y="111"/>
                      <a:pt x="12" y="170"/>
                    </a:cubicBezTo>
                    <a:lnTo>
                      <a:pt x="84" y="337"/>
                    </a:lnTo>
                    <a:cubicBezTo>
                      <a:pt x="107" y="384"/>
                      <a:pt x="143" y="408"/>
                      <a:pt x="203" y="408"/>
                    </a:cubicBezTo>
                    <a:cubicBezTo>
                      <a:pt x="227" y="408"/>
                      <a:pt x="238" y="408"/>
                      <a:pt x="250" y="396"/>
                    </a:cubicBezTo>
                    <a:cubicBezTo>
                      <a:pt x="310" y="373"/>
                      <a:pt x="346" y="289"/>
                      <a:pt x="322" y="230"/>
                    </a:cubicBezTo>
                    <a:lnTo>
                      <a:pt x="250" y="63"/>
                    </a:lnTo>
                    <a:cubicBezTo>
                      <a:pt x="242" y="29"/>
                      <a:pt x="203" y="1"/>
                      <a:pt x="15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03" name="Google Shape;11252;p57">
                <a:extLst>
                  <a:ext uri="{FF2B5EF4-FFF2-40B4-BE49-F238E27FC236}">
                    <a16:creationId xmlns:a16="http://schemas.microsoft.com/office/drawing/2014/main" id="{590FD988-2543-420C-91C8-249BC86305FB}"/>
                  </a:ext>
                </a:extLst>
              </p:cNvPr>
              <p:cNvSpPr/>
              <p:nvPr/>
            </p:nvSpPr>
            <p:spPr>
              <a:xfrm>
                <a:off x="6470637" y="1655541"/>
                <a:ext cx="14036" cy="10726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37" extrusionOk="0">
                    <a:moveTo>
                      <a:pt x="293" y="0"/>
                    </a:moveTo>
                    <a:cubicBezTo>
                      <a:pt x="282" y="0"/>
                      <a:pt x="272" y="1"/>
                      <a:pt x="262" y="3"/>
                    </a:cubicBezTo>
                    <a:lnTo>
                      <a:pt x="96" y="75"/>
                    </a:lnTo>
                    <a:cubicBezTo>
                      <a:pt x="36" y="110"/>
                      <a:pt x="0" y="182"/>
                      <a:pt x="24" y="241"/>
                    </a:cubicBezTo>
                    <a:cubicBezTo>
                      <a:pt x="48" y="301"/>
                      <a:pt x="96" y="337"/>
                      <a:pt x="143" y="337"/>
                    </a:cubicBezTo>
                    <a:cubicBezTo>
                      <a:pt x="155" y="337"/>
                      <a:pt x="167" y="337"/>
                      <a:pt x="179" y="313"/>
                    </a:cubicBezTo>
                    <a:lnTo>
                      <a:pt x="346" y="241"/>
                    </a:lnTo>
                    <a:cubicBezTo>
                      <a:pt x="405" y="217"/>
                      <a:pt x="441" y="134"/>
                      <a:pt x="417" y="75"/>
                    </a:cubicBezTo>
                    <a:cubicBezTo>
                      <a:pt x="397" y="25"/>
                      <a:pt x="344" y="0"/>
                      <a:pt x="29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04" name="Google Shape;11253;p57">
                <a:extLst>
                  <a:ext uri="{FF2B5EF4-FFF2-40B4-BE49-F238E27FC236}">
                    <a16:creationId xmlns:a16="http://schemas.microsoft.com/office/drawing/2014/main" id="{13CA6827-28C3-4DF9-8D0B-A0CBD9A49CAB}"/>
                  </a:ext>
                </a:extLst>
              </p:cNvPr>
              <p:cNvSpPr/>
              <p:nvPr/>
            </p:nvSpPr>
            <p:spPr>
              <a:xfrm>
                <a:off x="6303893" y="1723175"/>
                <a:ext cx="13686" cy="10153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19" extrusionOk="0">
                    <a:moveTo>
                      <a:pt x="317" y="0"/>
                    </a:moveTo>
                    <a:cubicBezTo>
                      <a:pt x="299" y="0"/>
                      <a:pt x="281" y="3"/>
                      <a:pt x="263" y="9"/>
                    </a:cubicBezTo>
                    <a:lnTo>
                      <a:pt x="96" y="81"/>
                    </a:lnTo>
                    <a:cubicBezTo>
                      <a:pt x="36" y="117"/>
                      <a:pt x="1" y="188"/>
                      <a:pt x="24" y="248"/>
                    </a:cubicBezTo>
                    <a:cubicBezTo>
                      <a:pt x="36" y="295"/>
                      <a:pt x="84" y="319"/>
                      <a:pt x="144" y="319"/>
                    </a:cubicBezTo>
                    <a:cubicBezTo>
                      <a:pt x="155" y="319"/>
                      <a:pt x="167" y="319"/>
                      <a:pt x="179" y="307"/>
                    </a:cubicBezTo>
                    <a:lnTo>
                      <a:pt x="346" y="236"/>
                    </a:lnTo>
                    <a:cubicBezTo>
                      <a:pt x="405" y="200"/>
                      <a:pt x="429" y="128"/>
                      <a:pt x="417" y="69"/>
                    </a:cubicBezTo>
                    <a:cubicBezTo>
                      <a:pt x="409" y="25"/>
                      <a:pt x="367" y="0"/>
                      <a:pt x="3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64" name="Google Shape;11313;p57">
              <a:extLst>
                <a:ext uri="{FF2B5EF4-FFF2-40B4-BE49-F238E27FC236}">
                  <a16:creationId xmlns:a16="http://schemas.microsoft.com/office/drawing/2014/main" id="{BA5F718A-9588-48F3-8DA5-5A37901D21A7}"/>
                </a:ext>
              </a:extLst>
            </p:cNvPr>
            <p:cNvGrpSpPr/>
            <p:nvPr/>
          </p:nvGrpSpPr>
          <p:grpSpPr>
            <a:xfrm>
              <a:off x="8300023" y="2164915"/>
              <a:ext cx="481529" cy="481529"/>
              <a:chOff x="6216367" y="1970156"/>
              <a:chExt cx="361147" cy="361147"/>
            </a:xfrm>
            <a:solidFill>
              <a:schemeClr val="tx1"/>
            </a:solidFill>
          </p:grpSpPr>
          <p:sp>
            <p:nvSpPr>
              <p:cNvPr id="865" name="Google Shape;11314;p57">
                <a:extLst>
                  <a:ext uri="{FF2B5EF4-FFF2-40B4-BE49-F238E27FC236}">
                    <a16:creationId xmlns:a16="http://schemas.microsoft.com/office/drawing/2014/main" id="{A9F60F6B-B8ED-4FCE-9ED3-28E13EDC4A32}"/>
                  </a:ext>
                </a:extLst>
              </p:cNvPr>
              <p:cNvSpPr/>
              <p:nvPr/>
            </p:nvSpPr>
            <p:spPr>
              <a:xfrm>
                <a:off x="6247813" y="2069522"/>
                <a:ext cx="329701" cy="261781"/>
              </a:xfrm>
              <a:custGeom>
                <a:avLst/>
                <a:gdLst/>
                <a:ahLst/>
                <a:cxnLst/>
                <a:rect l="l" t="t" r="r" b="b"/>
                <a:pathLst>
                  <a:path w="10359" h="8225" extrusionOk="0">
                    <a:moveTo>
                      <a:pt x="9663" y="0"/>
                    </a:moveTo>
                    <a:cubicBezTo>
                      <a:pt x="9637" y="0"/>
                      <a:pt x="9611" y="7"/>
                      <a:pt x="9585" y="22"/>
                    </a:cubicBezTo>
                    <a:cubicBezTo>
                      <a:pt x="9490" y="69"/>
                      <a:pt x="9466" y="153"/>
                      <a:pt x="9502" y="248"/>
                    </a:cubicBezTo>
                    <a:cubicBezTo>
                      <a:pt x="9847" y="962"/>
                      <a:pt x="10026" y="1736"/>
                      <a:pt x="10026" y="2534"/>
                    </a:cubicBezTo>
                    <a:cubicBezTo>
                      <a:pt x="10026" y="3963"/>
                      <a:pt x="9478" y="5308"/>
                      <a:pt x="8466" y="6320"/>
                    </a:cubicBezTo>
                    <a:cubicBezTo>
                      <a:pt x="7454" y="7332"/>
                      <a:pt x="6108" y="7880"/>
                      <a:pt x="4680" y="7880"/>
                    </a:cubicBezTo>
                    <a:cubicBezTo>
                      <a:pt x="3834" y="7880"/>
                      <a:pt x="3037" y="7689"/>
                      <a:pt x="2287" y="7308"/>
                    </a:cubicBezTo>
                    <a:cubicBezTo>
                      <a:pt x="1667" y="6999"/>
                      <a:pt x="1096" y="6558"/>
                      <a:pt x="632" y="6022"/>
                    </a:cubicBezTo>
                    <a:lnTo>
                      <a:pt x="632" y="6022"/>
                    </a:lnTo>
                    <a:lnTo>
                      <a:pt x="1286" y="6237"/>
                    </a:lnTo>
                    <a:cubicBezTo>
                      <a:pt x="1308" y="6245"/>
                      <a:pt x="1329" y="6249"/>
                      <a:pt x="1350" y="6249"/>
                    </a:cubicBezTo>
                    <a:cubicBezTo>
                      <a:pt x="1417" y="6249"/>
                      <a:pt x="1473" y="6206"/>
                      <a:pt x="1501" y="6141"/>
                    </a:cubicBezTo>
                    <a:cubicBezTo>
                      <a:pt x="1525" y="6046"/>
                      <a:pt x="1489" y="5963"/>
                      <a:pt x="1394" y="5927"/>
                    </a:cubicBezTo>
                    <a:lnTo>
                      <a:pt x="215" y="5546"/>
                    </a:lnTo>
                    <a:cubicBezTo>
                      <a:pt x="197" y="5539"/>
                      <a:pt x="180" y="5536"/>
                      <a:pt x="163" y="5536"/>
                    </a:cubicBezTo>
                    <a:cubicBezTo>
                      <a:pt x="122" y="5536"/>
                      <a:pt x="85" y="5553"/>
                      <a:pt x="60" y="5570"/>
                    </a:cubicBezTo>
                    <a:cubicBezTo>
                      <a:pt x="12" y="5606"/>
                      <a:pt x="1" y="5665"/>
                      <a:pt x="1" y="5725"/>
                    </a:cubicBezTo>
                    <a:lnTo>
                      <a:pt x="191" y="7094"/>
                    </a:lnTo>
                    <a:cubicBezTo>
                      <a:pt x="203" y="7177"/>
                      <a:pt x="274" y="7237"/>
                      <a:pt x="358" y="7237"/>
                    </a:cubicBezTo>
                    <a:lnTo>
                      <a:pt x="382" y="7237"/>
                    </a:lnTo>
                    <a:cubicBezTo>
                      <a:pt x="477" y="7225"/>
                      <a:pt x="536" y="7130"/>
                      <a:pt x="512" y="7046"/>
                    </a:cubicBezTo>
                    <a:lnTo>
                      <a:pt x="417" y="6272"/>
                    </a:lnTo>
                    <a:lnTo>
                      <a:pt x="417" y="6272"/>
                    </a:lnTo>
                    <a:cubicBezTo>
                      <a:pt x="893" y="6820"/>
                      <a:pt x="1489" y="7284"/>
                      <a:pt x="2120" y="7606"/>
                    </a:cubicBezTo>
                    <a:cubicBezTo>
                      <a:pt x="2918" y="8011"/>
                      <a:pt x="3775" y="8225"/>
                      <a:pt x="4680" y="8225"/>
                    </a:cubicBezTo>
                    <a:cubicBezTo>
                      <a:pt x="6204" y="8225"/>
                      <a:pt x="7621" y="7630"/>
                      <a:pt x="8692" y="6558"/>
                    </a:cubicBezTo>
                    <a:cubicBezTo>
                      <a:pt x="9764" y="5487"/>
                      <a:pt x="10359" y="4058"/>
                      <a:pt x="10359" y="2558"/>
                    </a:cubicBezTo>
                    <a:cubicBezTo>
                      <a:pt x="10359" y="1677"/>
                      <a:pt x="10157" y="855"/>
                      <a:pt x="9799" y="93"/>
                    </a:cubicBezTo>
                    <a:cubicBezTo>
                      <a:pt x="9775" y="35"/>
                      <a:pt x="9721" y="0"/>
                      <a:pt x="96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66" name="Google Shape;11315;p57">
                <a:extLst>
                  <a:ext uri="{FF2B5EF4-FFF2-40B4-BE49-F238E27FC236}">
                    <a16:creationId xmlns:a16="http://schemas.microsoft.com/office/drawing/2014/main" id="{2489A44D-7256-4C4B-9366-3B51E6A30237}"/>
                  </a:ext>
                </a:extLst>
              </p:cNvPr>
              <p:cNvSpPr/>
              <p:nvPr/>
            </p:nvSpPr>
            <p:spPr>
              <a:xfrm>
                <a:off x="6216367" y="1970156"/>
                <a:ext cx="329701" cy="260731"/>
              </a:xfrm>
              <a:custGeom>
                <a:avLst/>
                <a:gdLst/>
                <a:ahLst/>
                <a:cxnLst/>
                <a:rect l="l" t="t" r="r" b="b"/>
                <a:pathLst>
                  <a:path w="10359" h="8192" extrusionOk="0">
                    <a:moveTo>
                      <a:pt x="5668" y="0"/>
                    </a:moveTo>
                    <a:cubicBezTo>
                      <a:pt x="4156" y="0"/>
                      <a:pt x="2739" y="596"/>
                      <a:pt x="1667" y="1667"/>
                    </a:cubicBezTo>
                    <a:cubicBezTo>
                      <a:pt x="596" y="2739"/>
                      <a:pt x="0" y="4168"/>
                      <a:pt x="0" y="5680"/>
                    </a:cubicBezTo>
                    <a:cubicBezTo>
                      <a:pt x="0" y="6525"/>
                      <a:pt x="179" y="7346"/>
                      <a:pt x="548" y="8097"/>
                    </a:cubicBezTo>
                    <a:cubicBezTo>
                      <a:pt x="584" y="8156"/>
                      <a:pt x="643" y="8192"/>
                      <a:pt x="703" y="8192"/>
                    </a:cubicBezTo>
                    <a:cubicBezTo>
                      <a:pt x="727" y="8192"/>
                      <a:pt x="750" y="8192"/>
                      <a:pt x="774" y="8180"/>
                    </a:cubicBezTo>
                    <a:cubicBezTo>
                      <a:pt x="858" y="8132"/>
                      <a:pt x="893" y="8037"/>
                      <a:pt x="846" y="7954"/>
                    </a:cubicBezTo>
                    <a:cubicBezTo>
                      <a:pt x="512" y="7239"/>
                      <a:pt x="334" y="6465"/>
                      <a:pt x="334" y="5656"/>
                    </a:cubicBezTo>
                    <a:cubicBezTo>
                      <a:pt x="334" y="4227"/>
                      <a:pt x="881" y="2894"/>
                      <a:pt x="1893" y="1882"/>
                    </a:cubicBezTo>
                    <a:cubicBezTo>
                      <a:pt x="2905" y="869"/>
                      <a:pt x="4239" y="322"/>
                      <a:pt x="5668" y="322"/>
                    </a:cubicBezTo>
                    <a:cubicBezTo>
                      <a:pt x="7239" y="322"/>
                      <a:pt x="8704" y="989"/>
                      <a:pt x="9716" y="2179"/>
                    </a:cubicBezTo>
                    <a:lnTo>
                      <a:pt x="9061" y="1953"/>
                    </a:lnTo>
                    <a:cubicBezTo>
                      <a:pt x="9044" y="1948"/>
                      <a:pt x="9027" y="1946"/>
                      <a:pt x="9010" y="1946"/>
                    </a:cubicBezTo>
                    <a:cubicBezTo>
                      <a:pt x="8942" y="1946"/>
                      <a:pt x="8878" y="1984"/>
                      <a:pt x="8859" y="2060"/>
                    </a:cubicBezTo>
                    <a:cubicBezTo>
                      <a:pt x="8823" y="2143"/>
                      <a:pt x="8870" y="2239"/>
                      <a:pt x="8966" y="2263"/>
                    </a:cubicBezTo>
                    <a:lnTo>
                      <a:pt x="10133" y="2655"/>
                    </a:lnTo>
                    <a:cubicBezTo>
                      <a:pt x="10156" y="2655"/>
                      <a:pt x="10168" y="2667"/>
                      <a:pt x="10192" y="2667"/>
                    </a:cubicBezTo>
                    <a:cubicBezTo>
                      <a:pt x="10240" y="2667"/>
                      <a:pt x="10275" y="2655"/>
                      <a:pt x="10299" y="2620"/>
                    </a:cubicBezTo>
                    <a:cubicBezTo>
                      <a:pt x="10347" y="2596"/>
                      <a:pt x="10359" y="2536"/>
                      <a:pt x="10359" y="2477"/>
                    </a:cubicBezTo>
                    <a:lnTo>
                      <a:pt x="10168" y="1108"/>
                    </a:lnTo>
                    <a:cubicBezTo>
                      <a:pt x="10158" y="1027"/>
                      <a:pt x="10088" y="971"/>
                      <a:pt x="10016" y="971"/>
                    </a:cubicBezTo>
                    <a:cubicBezTo>
                      <a:pt x="10003" y="971"/>
                      <a:pt x="9990" y="973"/>
                      <a:pt x="9978" y="977"/>
                    </a:cubicBezTo>
                    <a:cubicBezTo>
                      <a:pt x="9882" y="989"/>
                      <a:pt x="9823" y="1072"/>
                      <a:pt x="9835" y="1167"/>
                    </a:cubicBezTo>
                    <a:lnTo>
                      <a:pt x="9942" y="1941"/>
                    </a:lnTo>
                    <a:cubicBezTo>
                      <a:pt x="8870" y="703"/>
                      <a:pt x="7323" y="0"/>
                      <a:pt x="56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67" name="Google Shape;11316;p57">
                <a:extLst>
                  <a:ext uri="{FF2B5EF4-FFF2-40B4-BE49-F238E27FC236}">
                    <a16:creationId xmlns:a16="http://schemas.microsoft.com/office/drawing/2014/main" id="{3309970B-369B-4E1B-BEF4-960475414EFD}"/>
                  </a:ext>
                </a:extLst>
              </p:cNvPr>
              <p:cNvSpPr/>
              <p:nvPr/>
            </p:nvSpPr>
            <p:spPr>
              <a:xfrm>
                <a:off x="6351252" y="2064875"/>
                <a:ext cx="17855" cy="28072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82" extrusionOk="0">
                    <a:moveTo>
                      <a:pt x="358" y="1"/>
                    </a:moveTo>
                    <a:cubicBezTo>
                      <a:pt x="275" y="1"/>
                      <a:pt x="203" y="84"/>
                      <a:pt x="203" y="168"/>
                    </a:cubicBezTo>
                    <a:lnTo>
                      <a:pt x="203" y="477"/>
                    </a:lnTo>
                    <a:lnTo>
                      <a:pt x="84" y="596"/>
                    </a:lnTo>
                    <a:cubicBezTo>
                      <a:pt x="25" y="656"/>
                      <a:pt x="1" y="763"/>
                      <a:pt x="84" y="834"/>
                    </a:cubicBezTo>
                    <a:cubicBezTo>
                      <a:pt x="108" y="870"/>
                      <a:pt x="156" y="882"/>
                      <a:pt x="203" y="882"/>
                    </a:cubicBezTo>
                    <a:cubicBezTo>
                      <a:pt x="239" y="882"/>
                      <a:pt x="287" y="870"/>
                      <a:pt x="322" y="834"/>
                    </a:cubicBezTo>
                    <a:lnTo>
                      <a:pt x="501" y="680"/>
                    </a:lnTo>
                    <a:cubicBezTo>
                      <a:pt x="525" y="644"/>
                      <a:pt x="561" y="596"/>
                      <a:pt x="537" y="560"/>
                    </a:cubicBezTo>
                    <a:lnTo>
                      <a:pt x="525" y="168"/>
                    </a:lnTo>
                    <a:cubicBezTo>
                      <a:pt x="525" y="84"/>
                      <a:pt x="453" y="1"/>
                      <a:pt x="3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68" name="Google Shape;11317;p57">
                <a:extLst>
                  <a:ext uri="{FF2B5EF4-FFF2-40B4-BE49-F238E27FC236}">
                    <a16:creationId xmlns:a16="http://schemas.microsoft.com/office/drawing/2014/main" id="{82093D9A-C557-40EC-92C8-859CB69B3946}"/>
                  </a:ext>
                </a:extLst>
              </p:cNvPr>
              <p:cNvSpPr/>
              <p:nvPr/>
            </p:nvSpPr>
            <p:spPr>
              <a:xfrm>
                <a:off x="6260321" y="2016688"/>
                <a:ext cx="272857" cy="269929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8481" extrusionOk="0">
                    <a:moveTo>
                      <a:pt x="2822" y="3182"/>
                    </a:moveTo>
                    <a:lnTo>
                      <a:pt x="3037" y="3217"/>
                    </a:lnTo>
                    <a:lnTo>
                      <a:pt x="3144" y="3217"/>
                    </a:lnTo>
                    <a:lnTo>
                      <a:pt x="2965" y="3598"/>
                    </a:lnTo>
                    <a:lnTo>
                      <a:pt x="2679" y="3527"/>
                    </a:lnTo>
                    <a:lnTo>
                      <a:pt x="2822" y="3182"/>
                    </a:lnTo>
                    <a:close/>
                    <a:moveTo>
                      <a:pt x="3918" y="3110"/>
                    </a:moveTo>
                    <a:lnTo>
                      <a:pt x="4251" y="3515"/>
                    </a:lnTo>
                    <a:lnTo>
                      <a:pt x="4203" y="3634"/>
                    </a:lnTo>
                    <a:cubicBezTo>
                      <a:pt x="4168" y="3718"/>
                      <a:pt x="4215" y="3813"/>
                      <a:pt x="4310" y="3837"/>
                    </a:cubicBezTo>
                    <a:cubicBezTo>
                      <a:pt x="4322" y="3837"/>
                      <a:pt x="4334" y="3860"/>
                      <a:pt x="4370" y="3860"/>
                    </a:cubicBezTo>
                    <a:cubicBezTo>
                      <a:pt x="4441" y="3860"/>
                      <a:pt x="4501" y="3813"/>
                      <a:pt x="4525" y="3741"/>
                    </a:cubicBezTo>
                    <a:lnTo>
                      <a:pt x="4572" y="3622"/>
                    </a:lnTo>
                    <a:cubicBezTo>
                      <a:pt x="4608" y="3515"/>
                      <a:pt x="4584" y="3408"/>
                      <a:pt x="4513" y="3325"/>
                    </a:cubicBezTo>
                    <a:lnTo>
                      <a:pt x="4430" y="3217"/>
                    </a:lnTo>
                    <a:lnTo>
                      <a:pt x="4727" y="3444"/>
                    </a:lnTo>
                    <a:cubicBezTo>
                      <a:pt x="4749" y="3458"/>
                      <a:pt x="4780" y="3469"/>
                      <a:pt x="4815" y="3469"/>
                    </a:cubicBezTo>
                    <a:cubicBezTo>
                      <a:pt x="4836" y="3469"/>
                      <a:pt x="4859" y="3465"/>
                      <a:pt x="4882" y="3456"/>
                    </a:cubicBezTo>
                    <a:lnTo>
                      <a:pt x="5096" y="3360"/>
                    </a:lnTo>
                    <a:lnTo>
                      <a:pt x="5227" y="3515"/>
                    </a:lnTo>
                    <a:cubicBezTo>
                      <a:pt x="5263" y="3563"/>
                      <a:pt x="5323" y="3575"/>
                      <a:pt x="5358" y="3575"/>
                    </a:cubicBezTo>
                    <a:lnTo>
                      <a:pt x="5775" y="3539"/>
                    </a:lnTo>
                    <a:lnTo>
                      <a:pt x="5799" y="3622"/>
                    </a:lnTo>
                    <a:cubicBezTo>
                      <a:pt x="5811" y="3658"/>
                      <a:pt x="5775" y="3694"/>
                      <a:pt x="5775" y="3706"/>
                    </a:cubicBezTo>
                    <a:cubicBezTo>
                      <a:pt x="5763" y="3718"/>
                      <a:pt x="5739" y="3753"/>
                      <a:pt x="5692" y="3753"/>
                    </a:cubicBezTo>
                    <a:lnTo>
                      <a:pt x="4977" y="3813"/>
                    </a:lnTo>
                    <a:cubicBezTo>
                      <a:pt x="4882" y="3813"/>
                      <a:pt x="4811" y="3872"/>
                      <a:pt x="4751" y="3944"/>
                    </a:cubicBezTo>
                    <a:cubicBezTo>
                      <a:pt x="4727" y="4003"/>
                      <a:pt x="4691" y="4063"/>
                      <a:pt x="4703" y="4122"/>
                    </a:cubicBezTo>
                    <a:lnTo>
                      <a:pt x="4227" y="3956"/>
                    </a:lnTo>
                    <a:cubicBezTo>
                      <a:pt x="4215" y="3956"/>
                      <a:pt x="4215" y="3944"/>
                      <a:pt x="4203" y="3932"/>
                    </a:cubicBezTo>
                    <a:cubicBezTo>
                      <a:pt x="4168" y="3753"/>
                      <a:pt x="4025" y="3610"/>
                      <a:pt x="3846" y="3610"/>
                    </a:cubicBezTo>
                    <a:lnTo>
                      <a:pt x="3834" y="3610"/>
                    </a:lnTo>
                    <a:lnTo>
                      <a:pt x="3322" y="3634"/>
                    </a:lnTo>
                    <a:lnTo>
                      <a:pt x="3477" y="3289"/>
                    </a:lnTo>
                    <a:cubicBezTo>
                      <a:pt x="3489" y="3265"/>
                      <a:pt x="3513" y="3229"/>
                      <a:pt x="3548" y="3229"/>
                    </a:cubicBezTo>
                    <a:lnTo>
                      <a:pt x="3918" y="3110"/>
                    </a:lnTo>
                    <a:close/>
                    <a:moveTo>
                      <a:pt x="7775" y="3646"/>
                    </a:moveTo>
                    <a:cubicBezTo>
                      <a:pt x="7787" y="3646"/>
                      <a:pt x="7835" y="3646"/>
                      <a:pt x="7859" y="3682"/>
                    </a:cubicBezTo>
                    <a:lnTo>
                      <a:pt x="8204" y="4003"/>
                    </a:lnTo>
                    <a:lnTo>
                      <a:pt x="8204" y="4349"/>
                    </a:lnTo>
                    <a:cubicBezTo>
                      <a:pt x="8156" y="5325"/>
                      <a:pt x="7763" y="6254"/>
                      <a:pt x="7061" y="6956"/>
                    </a:cubicBezTo>
                    <a:cubicBezTo>
                      <a:pt x="6954" y="7051"/>
                      <a:pt x="6835" y="7158"/>
                      <a:pt x="6716" y="7254"/>
                    </a:cubicBezTo>
                    <a:cubicBezTo>
                      <a:pt x="6775" y="7158"/>
                      <a:pt x="6835" y="7075"/>
                      <a:pt x="6870" y="6968"/>
                    </a:cubicBezTo>
                    <a:lnTo>
                      <a:pt x="7620" y="5194"/>
                    </a:lnTo>
                    <a:cubicBezTo>
                      <a:pt x="7656" y="5134"/>
                      <a:pt x="7644" y="5075"/>
                      <a:pt x="7609" y="5027"/>
                    </a:cubicBezTo>
                    <a:cubicBezTo>
                      <a:pt x="7585" y="4992"/>
                      <a:pt x="7525" y="4956"/>
                      <a:pt x="7466" y="4956"/>
                    </a:cubicBezTo>
                    <a:lnTo>
                      <a:pt x="7382" y="4956"/>
                    </a:lnTo>
                    <a:lnTo>
                      <a:pt x="7799" y="4134"/>
                    </a:lnTo>
                    <a:cubicBezTo>
                      <a:pt x="7882" y="4003"/>
                      <a:pt x="7835" y="3837"/>
                      <a:pt x="7704" y="3753"/>
                    </a:cubicBezTo>
                    <a:lnTo>
                      <a:pt x="7668" y="3718"/>
                    </a:lnTo>
                    <a:lnTo>
                      <a:pt x="7680" y="3706"/>
                    </a:lnTo>
                    <a:cubicBezTo>
                      <a:pt x="7716" y="3658"/>
                      <a:pt x="7739" y="3658"/>
                      <a:pt x="7775" y="3646"/>
                    </a:cubicBezTo>
                    <a:close/>
                    <a:moveTo>
                      <a:pt x="4257" y="0"/>
                    </a:moveTo>
                    <a:cubicBezTo>
                      <a:pt x="4208" y="0"/>
                      <a:pt x="4158" y="1"/>
                      <a:pt x="4108" y="3"/>
                    </a:cubicBezTo>
                    <a:cubicBezTo>
                      <a:pt x="3037" y="50"/>
                      <a:pt x="2048" y="491"/>
                      <a:pt x="1286" y="1241"/>
                    </a:cubicBezTo>
                    <a:cubicBezTo>
                      <a:pt x="524" y="1991"/>
                      <a:pt x="96" y="2991"/>
                      <a:pt x="48" y="4063"/>
                    </a:cubicBezTo>
                    <a:cubicBezTo>
                      <a:pt x="0" y="5122"/>
                      <a:pt x="358" y="6158"/>
                      <a:pt x="1048" y="6968"/>
                    </a:cubicBezTo>
                    <a:cubicBezTo>
                      <a:pt x="1072" y="7016"/>
                      <a:pt x="1120" y="7027"/>
                      <a:pt x="1179" y="7027"/>
                    </a:cubicBezTo>
                    <a:cubicBezTo>
                      <a:pt x="1227" y="7027"/>
                      <a:pt x="1251" y="7016"/>
                      <a:pt x="1286" y="6980"/>
                    </a:cubicBezTo>
                    <a:cubicBezTo>
                      <a:pt x="1358" y="6920"/>
                      <a:pt x="1358" y="6813"/>
                      <a:pt x="1298" y="6742"/>
                    </a:cubicBezTo>
                    <a:cubicBezTo>
                      <a:pt x="679" y="6004"/>
                      <a:pt x="346" y="5051"/>
                      <a:pt x="393" y="4063"/>
                    </a:cubicBezTo>
                    <a:cubicBezTo>
                      <a:pt x="441" y="3087"/>
                      <a:pt x="834" y="2158"/>
                      <a:pt x="1536" y="1455"/>
                    </a:cubicBezTo>
                    <a:cubicBezTo>
                      <a:pt x="2239" y="765"/>
                      <a:pt x="3156" y="360"/>
                      <a:pt x="4144" y="312"/>
                    </a:cubicBezTo>
                    <a:cubicBezTo>
                      <a:pt x="4200" y="309"/>
                      <a:pt x="4256" y="308"/>
                      <a:pt x="4312" y="308"/>
                    </a:cubicBezTo>
                    <a:cubicBezTo>
                      <a:pt x="4478" y="308"/>
                      <a:pt x="4641" y="321"/>
                      <a:pt x="4811" y="348"/>
                    </a:cubicBezTo>
                    <a:lnTo>
                      <a:pt x="5037" y="622"/>
                    </a:lnTo>
                    <a:lnTo>
                      <a:pt x="4942" y="848"/>
                    </a:lnTo>
                    <a:lnTo>
                      <a:pt x="4811" y="610"/>
                    </a:lnTo>
                    <a:cubicBezTo>
                      <a:pt x="4787" y="550"/>
                      <a:pt x="4727" y="527"/>
                      <a:pt x="4668" y="527"/>
                    </a:cubicBezTo>
                    <a:lnTo>
                      <a:pt x="4132" y="527"/>
                    </a:lnTo>
                    <a:cubicBezTo>
                      <a:pt x="4072" y="527"/>
                      <a:pt x="4013" y="550"/>
                      <a:pt x="3977" y="610"/>
                    </a:cubicBezTo>
                    <a:lnTo>
                      <a:pt x="3608" y="1324"/>
                    </a:lnTo>
                    <a:cubicBezTo>
                      <a:pt x="3560" y="1432"/>
                      <a:pt x="3560" y="1539"/>
                      <a:pt x="3608" y="1634"/>
                    </a:cubicBezTo>
                    <a:cubicBezTo>
                      <a:pt x="3668" y="1729"/>
                      <a:pt x="3751" y="1801"/>
                      <a:pt x="3858" y="1801"/>
                    </a:cubicBezTo>
                    <a:lnTo>
                      <a:pt x="4156" y="1836"/>
                    </a:lnTo>
                    <a:cubicBezTo>
                      <a:pt x="4215" y="1836"/>
                      <a:pt x="4275" y="1813"/>
                      <a:pt x="4310" y="1753"/>
                    </a:cubicBezTo>
                    <a:lnTo>
                      <a:pt x="4430" y="1598"/>
                    </a:lnTo>
                    <a:lnTo>
                      <a:pt x="4489" y="1670"/>
                    </a:lnTo>
                    <a:lnTo>
                      <a:pt x="4441" y="1955"/>
                    </a:lnTo>
                    <a:lnTo>
                      <a:pt x="3929" y="2027"/>
                    </a:lnTo>
                    <a:cubicBezTo>
                      <a:pt x="3906" y="2027"/>
                      <a:pt x="3894" y="2039"/>
                      <a:pt x="3858" y="2051"/>
                    </a:cubicBezTo>
                    <a:lnTo>
                      <a:pt x="3203" y="2527"/>
                    </a:lnTo>
                    <a:cubicBezTo>
                      <a:pt x="3179" y="2563"/>
                      <a:pt x="3144" y="2586"/>
                      <a:pt x="3144" y="2622"/>
                    </a:cubicBezTo>
                    <a:lnTo>
                      <a:pt x="3072" y="2920"/>
                    </a:lnTo>
                    <a:lnTo>
                      <a:pt x="2846" y="2884"/>
                    </a:lnTo>
                    <a:cubicBezTo>
                      <a:pt x="2836" y="2883"/>
                      <a:pt x="2826" y="2883"/>
                      <a:pt x="2816" y="2883"/>
                    </a:cubicBezTo>
                    <a:cubicBezTo>
                      <a:pt x="2686" y="2883"/>
                      <a:pt x="2580" y="2954"/>
                      <a:pt x="2525" y="3087"/>
                    </a:cubicBezTo>
                    <a:lnTo>
                      <a:pt x="2382" y="3456"/>
                    </a:lnTo>
                    <a:cubicBezTo>
                      <a:pt x="2358" y="3527"/>
                      <a:pt x="2358" y="3622"/>
                      <a:pt x="2405" y="3694"/>
                    </a:cubicBezTo>
                    <a:cubicBezTo>
                      <a:pt x="2441" y="3765"/>
                      <a:pt x="2501" y="3825"/>
                      <a:pt x="2596" y="3860"/>
                    </a:cubicBezTo>
                    <a:cubicBezTo>
                      <a:pt x="2441" y="3932"/>
                      <a:pt x="2322" y="4075"/>
                      <a:pt x="2322" y="4241"/>
                    </a:cubicBezTo>
                    <a:lnTo>
                      <a:pt x="2322" y="4313"/>
                    </a:lnTo>
                    <a:lnTo>
                      <a:pt x="1870" y="4849"/>
                    </a:lnTo>
                    <a:cubicBezTo>
                      <a:pt x="1786" y="4932"/>
                      <a:pt x="1763" y="5051"/>
                      <a:pt x="1763" y="5146"/>
                    </a:cubicBezTo>
                    <a:lnTo>
                      <a:pt x="1763" y="5777"/>
                    </a:lnTo>
                    <a:cubicBezTo>
                      <a:pt x="1763" y="5944"/>
                      <a:pt x="1822" y="6087"/>
                      <a:pt x="1941" y="6194"/>
                    </a:cubicBezTo>
                    <a:lnTo>
                      <a:pt x="2382" y="6623"/>
                    </a:lnTo>
                    <a:cubicBezTo>
                      <a:pt x="2489" y="6718"/>
                      <a:pt x="2608" y="6777"/>
                      <a:pt x="2739" y="6789"/>
                    </a:cubicBezTo>
                    <a:lnTo>
                      <a:pt x="4049" y="6908"/>
                    </a:lnTo>
                    <a:lnTo>
                      <a:pt x="4049" y="6956"/>
                    </a:lnTo>
                    <a:cubicBezTo>
                      <a:pt x="4037" y="7111"/>
                      <a:pt x="4096" y="7266"/>
                      <a:pt x="4227" y="7373"/>
                    </a:cubicBezTo>
                    <a:lnTo>
                      <a:pt x="4465" y="7551"/>
                    </a:lnTo>
                    <a:lnTo>
                      <a:pt x="4453" y="7587"/>
                    </a:lnTo>
                    <a:cubicBezTo>
                      <a:pt x="4394" y="7766"/>
                      <a:pt x="4453" y="7944"/>
                      <a:pt x="4584" y="8063"/>
                    </a:cubicBezTo>
                    <a:lnTo>
                      <a:pt x="4668" y="8123"/>
                    </a:lnTo>
                    <a:cubicBezTo>
                      <a:pt x="4608" y="8123"/>
                      <a:pt x="4561" y="8147"/>
                      <a:pt x="4501" y="8147"/>
                    </a:cubicBezTo>
                    <a:cubicBezTo>
                      <a:pt x="4451" y="8148"/>
                      <a:pt x="4402" y="8149"/>
                      <a:pt x="4353" y="8149"/>
                    </a:cubicBezTo>
                    <a:cubicBezTo>
                      <a:pt x="3418" y="8149"/>
                      <a:pt x="2523" y="7829"/>
                      <a:pt x="1822" y="7230"/>
                    </a:cubicBezTo>
                    <a:cubicBezTo>
                      <a:pt x="1793" y="7206"/>
                      <a:pt x="1759" y="7195"/>
                      <a:pt x="1724" y="7195"/>
                    </a:cubicBezTo>
                    <a:cubicBezTo>
                      <a:pt x="1672" y="7195"/>
                      <a:pt x="1619" y="7218"/>
                      <a:pt x="1584" y="7254"/>
                    </a:cubicBezTo>
                    <a:cubicBezTo>
                      <a:pt x="1524" y="7325"/>
                      <a:pt x="1536" y="7432"/>
                      <a:pt x="1596" y="7492"/>
                    </a:cubicBezTo>
                    <a:cubicBezTo>
                      <a:pt x="2358" y="8123"/>
                      <a:pt x="3322" y="8480"/>
                      <a:pt x="4322" y="8480"/>
                    </a:cubicBezTo>
                    <a:lnTo>
                      <a:pt x="4501" y="8480"/>
                    </a:lnTo>
                    <a:cubicBezTo>
                      <a:pt x="5573" y="8444"/>
                      <a:pt x="6573" y="7992"/>
                      <a:pt x="7323" y="7254"/>
                    </a:cubicBezTo>
                    <a:cubicBezTo>
                      <a:pt x="8085" y="6492"/>
                      <a:pt x="8513" y="5492"/>
                      <a:pt x="8561" y="4420"/>
                    </a:cubicBezTo>
                    <a:cubicBezTo>
                      <a:pt x="8573" y="3289"/>
                      <a:pt x="8216" y="2265"/>
                      <a:pt x="7537" y="1455"/>
                    </a:cubicBezTo>
                    <a:cubicBezTo>
                      <a:pt x="7506" y="1418"/>
                      <a:pt x="7462" y="1400"/>
                      <a:pt x="7417" y="1400"/>
                    </a:cubicBezTo>
                    <a:cubicBezTo>
                      <a:pt x="7375" y="1400"/>
                      <a:pt x="7333" y="1415"/>
                      <a:pt x="7299" y="1443"/>
                    </a:cubicBezTo>
                    <a:cubicBezTo>
                      <a:pt x="7228" y="1503"/>
                      <a:pt x="7228" y="1610"/>
                      <a:pt x="7287" y="1682"/>
                    </a:cubicBezTo>
                    <a:cubicBezTo>
                      <a:pt x="7728" y="2217"/>
                      <a:pt x="8025" y="2860"/>
                      <a:pt x="8144" y="3539"/>
                    </a:cubicBezTo>
                    <a:lnTo>
                      <a:pt x="8097" y="3503"/>
                    </a:lnTo>
                    <a:cubicBezTo>
                      <a:pt x="8018" y="3424"/>
                      <a:pt x="7923" y="3378"/>
                      <a:pt x="7804" y="3378"/>
                    </a:cubicBezTo>
                    <a:cubicBezTo>
                      <a:pt x="7780" y="3378"/>
                      <a:pt x="7754" y="3380"/>
                      <a:pt x="7728" y="3384"/>
                    </a:cubicBezTo>
                    <a:cubicBezTo>
                      <a:pt x="7597" y="3396"/>
                      <a:pt x="7478" y="3468"/>
                      <a:pt x="7406" y="3587"/>
                    </a:cubicBezTo>
                    <a:lnTo>
                      <a:pt x="7370" y="3634"/>
                    </a:lnTo>
                    <a:cubicBezTo>
                      <a:pt x="7299" y="3634"/>
                      <a:pt x="7228" y="3658"/>
                      <a:pt x="7168" y="3718"/>
                    </a:cubicBezTo>
                    <a:lnTo>
                      <a:pt x="6942" y="3468"/>
                    </a:lnTo>
                    <a:cubicBezTo>
                      <a:pt x="6911" y="3430"/>
                      <a:pt x="6866" y="3412"/>
                      <a:pt x="6821" y="3412"/>
                    </a:cubicBezTo>
                    <a:cubicBezTo>
                      <a:pt x="6780" y="3412"/>
                      <a:pt x="6738" y="3427"/>
                      <a:pt x="6704" y="3456"/>
                    </a:cubicBezTo>
                    <a:cubicBezTo>
                      <a:pt x="6632" y="3515"/>
                      <a:pt x="6632" y="3622"/>
                      <a:pt x="6692" y="3694"/>
                    </a:cubicBezTo>
                    <a:lnTo>
                      <a:pt x="7013" y="4099"/>
                    </a:lnTo>
                    <a:cubicBezTo>
                      <a:pt x="7049" y="4122"/>
                      <a:pt x="7085" y="4146"/>
                      <a:pt x="7132" y="4146"/>
                    </a:cubicBezTo>
                    <a:cubicBezTo>
                      <a:pt x="7180" y="4146"/>
                      <a:pt x="7228" y="4134"/>
                      <a:pt x="7251" y="4110"/>
                    </a:cubicBezTo>
                    <a:lnTo>
                      <a:pt x="7358" y="4003"/>
                    </a:lnTo>
                    <a:lnTo>
                      <a:pt x="7489" y="4099"/>
                    </a:lnTo>
                    <a:lnTo>
                      <a:pt x="7001" y="5075"/>
                    </a:lnTo>
                    <a:lnTo>
                      <a:pt x="6966" y="5075"/>
                    </a:lnTo>
                    <a:cubicBezTo>
                      <a:pt x="6930" y="5075"/>
                      <a:pt x="6894" y="5063"/>
                      <a:pt x="6870" y="5027"/>
                    </a:cubicBezTo>
                    <a:lnTo>
                      <a:pt x="6215" y="4230"/>
                    </a:lnTo>
                    <a:cubicBezTo>
                      <a:pt x="6181" y="4188"/>
                      <a:pt x="6129" y="4170"/>
                      <a:pt x="6079" y="4170"/>
                    </a:cubicBezTo>
                    <a:cubicBezTo>
                      <a:pt x="6043" y="4170"/>
                      <a:pt x="6007" y="4179"/>
                      <a:pt x="5977" y="4194"/>
                    </a:cubicBezTo>
                    <a:cubicBezTo>
                      <a:pt x="5894" y="4253"/>
                      <a:pt x="5894" y="4360"/>
                      <a:pt x="5942" y="4432"/>
                    </a:cubicBezTo>
                    <a:lnTo>
                      <a:pt x="6596" y="5242"/>
                    </a:lnTo>
                    <a:cubicBezTo>
                      <a:pt x="6684" y="5351"/>
                      <a:pt x="6811" y="5410"/>
                      <a:pt x="6932" y="5410"/>
                    </a:cubicBezTo>
                    <a:cubicBezTo>
                      <a:pt x="6944" y="5410"/>
                      <a:pt x="6955" y="5409"/>
                      <a:pt x="6966" y="5408"/>
                    </a:cubicBezTo>
                    <a:lnTo>
                      <a:pt x="7180" y="5384"/>
                    </a:lnTo>
                    <a:lnTo>
                      <a:pt x="6525" y="6908"/>
                    </a:lnTo>
                    <a:cubicBezTo>
                      <a:pt x="6477" y="7016"/>
                      <a:pt x="6418" y="7111"/>
                      <a:pt x="6335" y="7206"/>
                    </a:cubicBezTo>
                    <a:lnTo>
                      <a:pt x="5811" y="7825"/>
                    </a:lnTo>
                    <a:cubicBezTo>
                      <a:pt x="5537" y="7944"/>
                      <a:pt x="5275" y="8028"/>
                      <a:pt x="4989" y="8087"/>
                    </a:cubicBezTo>
                    <a:lnTo>
                      <a:pt x="4703" y="7825"/>
                    </a:lnTo>
                    <a:cubicBezTo>
                      <a:pt x="4680" y="7801"/>
                      <a:pt x="4668" y="7754"/>
                      <a:pt x="4680" y="7706"/>
                    </a:cubicBezTo>
                    <a:lnTo>
                      <a:pt x="4727" y="7551"/>
                    </a:lnTo>
                    <a:cubicBezTo>
                      <a:pt x="4739" y="7468"/>
                      <a:pt x="4727" y="7408"/>
                      <a:pt x="4668" y="7373"/>
                    </a:cubicBezTo>
                    <a:lnTo>
                      <a:pt x="4334" y="7123"/>
                    </a:lnTo>
                    <a:cubicBezTo>
                      <a:pt x="4310" y="7099"/>
                      <a:pt x="4287" y="7075"/>
                      <a:pt x="4287" y="7027"/>
                    </a:cubicBezTo>
                    <a:lnTo>
                      <a:pt x="4322" y="6813"/>
                    </a:lnTo>
                    <a:cubicBezTo>
                      <a:pt x="4322" y="6777"/>
                      <a:pt x="4322" y="6730"/>
                      <a:pt x="4287" y="6694"/>
                    </a:cubicBezTo>
                    <a:cubicBezTo>
                      <a:pt x="4263" y="6670"/>
                      <a:pt x="4215" y="6635"/>
                      <a:pt x="4168" y="6635"/>
                    </a:cubicBezTo>
                    <a:lnTo>
                      <a:pt x="2679" y="6504"/>
                    </a:lnTo>
                    <a:cubicBezTo>
                      <a:pt x="2620" y="6504"/>
                      <a:pt x="2560" y="6480"/>
                      <a:pt x="2536" y="6432"/>
                    </a:cubicBezTo>
                    <a:lnTo>
                      <a:pt x="2084" y="6004"/>
                    </a:lnTo>
                    <a:cubicBezTo>
                      <a:pt x="2048" y="5956"/>
                      <a:pt x="2013" y="5884"/>
                      <a:pt x="2013" y="5825"/>
                    </a:cubicBezTo>
                    <a:lnTo>
                      <a:pt x="2013" y="5194"/>
                    </a:lnTo>
                    <a:cubicBezTo>
                      <a:pt x="2013" y="5170"/>
                      <a:pt x="2024" y="5134"/>
                      <a:pt x="2048" y="5122"/>
                    </a:cubicBezTo>
                    <a:lnTo>
                      <a:pt x="2548" y="4539"/>
                    </a:lnTo>
                    <a:cubicBezTo>
                      <a:pt x="2584" y="4515"/>
                      <a:pt x="2596" y="4480"/>
                      <a:pt x="2596" y="4432"/>
                    </a:cubicBezTo>
                    <a:lnTo>
                      <a:pt x="2596" y="4301"/>
                    </a:lnTo>
                    <a:cubicBezTo>
                      <a:pt x="2596" y="4253"/>
                      <a:pt x="2620" y="4218"/>
                      <a:pt x="2667" y="4194"/>
                    </a:cubicBezTo>
                    <a:lnTo>
                      <a:pt x="3072" y="4015"/>
                    </a:lnTo>
                    <a:lnTo>
                      <a:pt x="3810" y="4003"/>
                    </a:lnTo>
                    <a:cubicBezTo>
                      <a:pt x="3834" y="4003"/>
                      <a:pt x="3846" y="4015"/>
                      <a:pt x="3846" y="4039"/>
                    </a:cubicBezTo>
                    <a:cubicBezTo>
                      <a:pt x="3858" y="4170"/>
                      <a:pt x="3965" y="4289"/>
                      <a:pt x="4096" y="4313"/>
                    </a:cubicBezTo>
                    <a:lnTo>
                      <a:pt x="4632" y="4491"/>
                    </a:lnTo>
                    <a:cubicBezTo>
                      <a:pt x="4668" y="4503"/>
                      <a:pt x="4705" y="4510"/>
                      <a:pt x="4741" y="4510"/>
                    </a:cubicBezTo>
                    <a:cubicBezTo>
                      <a:pt x="4813" y="4510"/>
                      <a:pt x="4882" y="4484"/>
                      <a:pt x="4930" y="4420"/>
                    </a:cubicBezTo>
                    <a:cubicBezTo>
                      <a:pt x="5001" y="4360"/>
                      <a:pt x="5037" y="4253"/>
                      <a:pt x="5025" y="4170"/>
                    </a:cubicBezTo>
                    <a:lnTo>
                      <a:pt x="5692" y="4110"/>
                    </a:lnTo>
                    <a:cubicBezTo>
                      <a:pt x="5823" y="4099"/>
                      <a:pt x="5930" y="4039"/>
                      <a:pt x="6013" y="3932"/>
                    </a:cubicBezTo>
                    <a:cubicBezTo>
                      <a:pt x="6096" y="3825"/>
                      <a:pt x="6120" y="3694"/>
                      <a:pt x="6096" y="3575"/>
                    </a:cubicBezTo>
                    <a:lnTo>
                      <a:pt x="6073" y="3479"/>
                    </a:lnTo>
                    <a:cubicBezTo>
                      <a:pt x="6050" y="3344"/>
                      <a:pt x="5931" y="3240"/>
                      <a:pt x="5776" y="3240"/>
                    </a:cubicBezTo>
                    <a:cubicBezTo>
                      <a:pt x="5768" y="3240"/>
                      <a:pt x="5760" y="3241"/>
                      <a:pt x="5751" y="3241"/>
                    </a:cubicBezTo>
                    <a:lnTo>
                      <a:pt x="5406" y="3277"/>
                    </a:lnTo>
                    <a:lnTo>
                      <a:pt x="5346" y="3217"/>
                    </a:lnTo>
                    <a:lnTo>
                      <a:pt x="5811" y="2753"/>
                    </a:lnTo>
                    <a:cubicBezTo>
                      <a:pt x="5870" y="2694"/>
                      <a:pt x="5870" y="2586"/>
                      <a:pt x="5811" y="2515"/>
                    </a:cubicBezTo>
                    <a:cubicBezTo>
                      <a:pt x="5781" y="2485"/>
                      <a:pt x="5739" y="2470"/>
                      <a:pt x="5696" y="2470"/>
                    </a:cubicBezTo>
                    <a:cubicBezTo>
                      <a:pt x="5653" y="2470"/>
                      <a:pt x="5608" y="2485"/>
                      <a:pt x="5573" y="2515"/>
                    </a:cubicBezTo>
                    <a:lnTo>
                      <a:pt x="5001" y="3063"/>
                    </a:lnTo>
                    <a:lnTo>
                      <a:pt x="4811" y="3146"/>
                    </a:lnTo>
                    <a:lnTo>
                      <a:pt x="4287" y="2741"/>
                    </a:lnTo>
                    <a:cubicBezTo>
                      <a:pt x="4260" y="2714"/>
                      <a:pt x="4220" y="2701"/>
                      <a:pt x="4181" y="2701"/>
                    </a:cubicBezTo>
                    <a:cubicBezTo>
                      <a:pt x="4168" y="2701"/>
                      <a:pt x="4156" y="2703"/>
                      <a:pt x="4144" y="2706"/>
                    </a:cubicBezTo>
                    <a:lnTo>
                      <a:pt x="3418" y="2944"/>
                    </a:lnTo>
                    <a:cubicBezTo>
                      <a:pt x="3394" y="2944"/>
                      <a:pt x="3370" y="2967"/>
                      <a:pt x="3358" y="2979"/>
                    </a:cubicBezTo>
                    <a:lnTo>
                      <a:pt x="3394" y="2753"/>
                    </a:lnTo>
                    <a:lnTo>
                      <a:pt x="3977" y="2336"/>
                    </a:lnTo>
                    <a:lnTo>
                      <a:pt x="4572" y="2253"/>
                    </a:lnTo>
                    <a:cubicBezTo>
                      <a:pt x="4644" y="2229"/>
                      <a:pt x="4703" y="2170"/>
                      <a:pt x="4703" y="2110"/>
                    </a:cubicBezTo>
                    <a:lnTo>
                      <a:pt x="4787" y="1634"/>
                    </a:lnTo>
                    <a:cubicBezTo>
                      <a:pt x="4787" y="1598"/>
                      <a:pt x="4787" y="1551"/>
                      <a:pt x="4751" y="1515"/>
                    </a:cubicBezTo>
                    <a:lnTo>
                      <a:pt x="4513" y="1205"/>
                    </a:lnTo>
                    <a:cubicBezTo>
                      <a:pt x="4489" y="1158"/>
                      <a:pt x="4430" y="1146"/>
                      <a:pt x="4382" y="1146"/>
                    </a:cubicBezTo>
                    <a:cubicBezTo>
                      <a:pt x="4322" y="1146"/>
                      <a:pt x="4275" y="1182"/>
                      <a:pt x="4251" y="1217"/>
                    </a:cubicBezTo>
                    <a:lnTo>
                      <a:pt x="4072" y="1491"/>
                    </a:lnTo>
                    <a:lnTo>
                      <a:pt x="3870" y="1479"/>
                    </a:lnTo>
                    <a:lnTo>
                      <a:pt x="4203" y="860"/>
                    </a:lnTo>
                    <a:lnTo>
                      <a:pt x="4525" y="860"/>
                    </a:lnTo>
                    <a:lnTo>
                      <a:pt x="4787" y="1324"/>
                    </a:lnTo>
                    <a:cubicBezTo>
                      <a:pt x="4811" y="1384"/>
                      <a:pt x="4870" y="1420"/>
                      <a:pt x="4930" y="1420"/>
                    </a:cubicBezTo>
                    <a:cubicBezTo>
                      <a:pt x="4989" y="1420"/>
                      <a:pt x="5049" y="1372"/>
                      <a:pt x="5084" y="1312"/>
                    </a:cubicBezTo>
                    <a:lnTo>
                      <a:pt x="5323" y="765"/>
                    </a:lnTo>
                    <a:cubicBezTo>
                      <a:pt x="5358" y="658"/>
                      <a:pt x="5346" y="550"/>
                      <a:pt x="5287" y="467"/>
                    </a:cubicBezTo>
                    <a:lnTo>
                      <a:pt x="5287" y="467"/>
                    </a:lnTo>
                    <a:cubicBezTo>
                      <a:pt x="5834" y="610"/>
                      <a:pt x="6346" y="884"/>
                      <a:pt x="6787" y="1253"/>
                    </a:cubicBezTo>
                    <a:cubicBezTo>
                      <a:pt x="6825" y="1280"/>
                      <a:pt x="6864" y="1292"/>
                      <a:pt x="6903" y="1292"/>
                    </a:cubicBezTo>
                    <a:cubicBezTo>
                      <a:pt x="6949" y="1292"/>
                      <a:pt x="6992" y="1274"/>
                      <a:pt x="7025" y="1241"/>
                    </a:cubicBezTo>
                    <a:cubicBezTo>
                      <a:pt x="7085" y="1158"/>
                      <a:pt x="7073" y="1062"/>
                      <a:pt x="7013" y="1003"/>
                    </a:cubicBezTo>
                    <a:cubicBezTo>
                      <a:pt x="6253" y="345"/>
                      <a:pt x="5266" y="0"/>
                      <a:pt x="42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1069" name="Google Shape;11518;p57">
              <a:extLst>
                <a:ext uri="{FF2B5EF4-FFF2-40B4-BE49-F238E27FC236}">
                  <a16:creationId xmlns:a16="http://schemas.microsoft.com/office/drawing/2014/main" id="{57355184-1BB4-4265-A8C6-A3A399F99435}"/>
                </a:ext>
              </a:extLst>
            </p:cNvPr>
            <p:cNvSpPr/>
            <p:nvPr/>
          </p:nvSpPr>
          <p:spPr>
            <a:xfrm>
              <a:off x="8329813" y="2934802"/>
              <a:ext cx="421948" cy="432048"/>
            </a:xfrm>
            <a:custGeom>
              <a:avLst/>
              <a:gdLst/>
              <a:ahLst/>
              <a:cxnLst/>
              <a:rect l="l" t="t" r="r" b="b"/>
              <a:pathLst>
                <a:path w="9943" h="10181" extrusionOk="0">
                  <a:moveTo>
                    <a:pt x="7883" y="536"/>
                  </a:moveTo>
                  <a:lnTo>
                    <a:pt x="9264" y="1918"/>
                  </a:lnTo>
                  <a:lnTo>
                    <a:pt x="7883" y="1918"/>
                  </a:lnTo>
                  <a:lnTo>
                    <a:pt x="7883" y="536"/>
                  </a:lnTo>
                  <a:close/>
                  <a:moveTo>
                    <a:pt x="6442" y="1537"/>
                  </a:moveTo>
                  <a:lnTo>
                    <a:pt x="7823" y="2918"/>
                  </a:lnTo>
                  <a:lnTo>
                    <a:pt x="6442" y="2918"/>
                  </a:lnTo>
                  <a:lnTo>
                    <a:pt x="6442" y="1537"/>
                  </a:lnTo>
                  <a:close/>
                  <a:moveTo>
                    <a:pt x="2954" y="5323"/>
                  </a:moveTo>
                  <a:cubicBezTo>
                    <a:pt x="3489" y="5323"/>
                    <a:pt x="3918" y="5799"/>
                    <a:pt x="3918" y="6394"/>
                  </a:cubicBezTo>
                  <a:lnTo>
                    <a:pt x="3930" y="6478"/>
                  </a:lnTo>
                  <a:cubicBezTo>
                    <a:pt x="3906" y="6478"/>
                    <a:pt x="3906" y="6478"/>
                    <a:pt x="3894" y="6490"/>
                  </a:cubicBezTo>
                  <a:cubicBezTo>
                    <a:pt x="3585" y="6418"/>
                    <a:pt x="3489" y="5966"/>
                    <a:pt x="3489" y="5966"/>
                  </a:cubicBezTo>
                  <a:cubicBezTo>
                    <a:pt x="3477" y="5906"/>
                    <a:pt x="3430" y="5847"/>
                    <a:pt x="3358" y="5835"/>
                  </a:cubicBezTo>
                  <a:cubicBezTo>
                    <a:pt x="3348" y="5833"/>
                    <a:pt x="3338" y="5832"/>
                    <a:pt x="3328" y="5832"/>
                  </a:cubicBezTo>
                  <a:cubicBezTo>
                    <a:pt x="3276" y="5832"/>
                    <a:pt x="3221" y="5857"/>
                    <a:pt x="3192" y="5906"/>
                  </a:cubicBezTo>
                  <a:cubicBezTo>
                    <a:pt x="2823" y="6478"/>
                    <a:pt x="1989" y="6490"/>
                    <a:pt x="1977" y="6490"/>
                  </a:cubicBezTo>
                  <a:lnTo>
                    <a:pt x="1930" y="6490"/>
                  </a:lnTo>
                  <a:cubicBezTo>
                    <a:pt x="1918" y="6490"/>
                    <a:pt x="1894" y="6490"/>
                    <a:pt x="1894" y="6478"/>
                  </a:cubicBezTo>
                  <a:lnTo>
                    <a:pt x="1894" y="6394"/>
                  </a:lnTo>
                  <a:cubicBezTo>
                    <a:pt x="1894" y="5799"/>
                    <a:pt x="2334" y="5323"/>
                    <a:pt x="2870" y="5323"/>
                  </a:cubicBezTo>
                  <a:close/>
                  <a:moveTo>
                    <a:pt x="1668" y="6906"/>
                  </a:moveTo>
                  <a:cubicBezTo>
                    <a:pt x="1680" y="6906"/>
                    <a:pt x="1692" y="6918"/>
                    <a:pt x="1703" y="6918"/>
                  </a:cubicBezTo>
                  <a:lnTo>
                    <a:pt x="1703" y="7097"/>
                  </a:lnTo>
                  <a:cubicBezTo>
                    <a:pt x="1727" y="7132"/>
                    <a:pt x="1727" y="7192"/>
                    <a:pt x="1727" y="7228"/>
                  </a:cubicBezTo>
                  <a:cubicBezTo>
                    <a:pt x="1644" y="7216"/>
                    <a:pt x="1584" y="7144"/>
                    <a:pt x="1584" y="7049"/>
                  </a:cubicBezTo>
                  <a:cubicBezTo>
                    <a:pt x="1584" y="6990"/>
                    <a:pt x="1620" y="6930"/>
                    <a:pt x="1668" y="6906"/>
                  </a:cubicBezTo>
                  <a:close/>
                  <a:moveTo>
                    <a:pt x="4168" y="6894"/>
                  </a:moveTo>
                  <a:cubicBezTo>
                    <a:pt x="4204" y="6918"/>
                    <a:pt x="4239" y="6978"/>
                    <a:pt x="4239" y="7037"/>
                  </a:cubicBezTo>
                  <a:cubicBezTo>
                    <a:pt x="4228" y="7144"/>
                    <a:pt x="4180" y="7216"/>
                    <a:pt x="4109" y="7228"/>
                  </a:cubicBezTo>
                  <a:cubicBezTo>
                    <a:pt x="4109" y="7192"/>
                    <a:pt x="4120" y="7132"/>
                    <a:pt x="4120" y="7085"/>
                  </a:cubicBezTo>
                  <a:lnTo>
                    <a:pt x="4120" y="6906"/>
                  </a:lnTo>
                  <a:cubicBezTo>
                    <a:pt x="4132" y="6906"/>
                    <a:pt x="4144" y="6906"/>
                    <a:pt x="4168" y="6894"/>
                  </a:cubicBezTo>
                  <a:close/>
                  <a:moveTo>
                    <a:pt x="3251" y="6311"/>
                  </a:moveTo>
                  <a:cubicBezTo>
                    <a:pt x="3347" y="6490"/>
                    <a:pt x="3513" y="6716"/>
                    <a:pt x="3775" y="6787"/>
                  </a:cubicBezTo>
                  <a:lnTo>
                    <a:pt x="3775" y="7085"/>
                  </a:lnTo>
                  <a:cubicBezTo>
                    <a:pt x="3775" y="7561"/>
                    <a:pt x="3430" y="7942"/>
                    <a:pt x="3001" y="7942"/>
                  </a:cubicBezTo>
                  <a:lnTo>
                    <a:pt x="2787" y="7942"/>
                  </a:lnTo>
                  <a:cubicBezTo>
                    <a:pt x="2358" y="7942"/>
                    <a:pt x="2013" y="7561"/>
                    <a:pt x="2013" y="7085"/>
                  </a:cubicBezTo>
                  <a:lnTo>
                    <a:pt x="2013" y="6799"/>
                  </a:lnTo>
                  <a:lnTo>
                    <a:pt x="2037" y="6799"/>
                  </a:lnTo>
                  <a:cubicBezTo>
                    <a:pt x="2227" y="6787"/>
                    <a:pt x="2835" y="6728"/>
                    <a:pt x="3251" y="6311"/>
                  </a:cubicBezTo>
                  <a:close/>
                  <a:moveTo>
                    <a:pt x="3013" y="8240"/>
                  </a:moveTo>
                  <a:cubicBezTo>
                    <a:pt x="3061" y="8264"/>
                    <a:pt x="3108" y="8264"/>
                    <a:pt x="3156" y="8264"/>
                  </a:cubicBezTo>
                  <a:lnTo>
                    <a:pt x="3156" y="8418"/>
                  </a:lnTo>
                  <a:lnTo>
                    <a:pt x="2918" y="8656"/>
                  </a:lnTo>
                  <a:lnTo>
                    <a:pt x="2692" y="8442"/>
                  </a:lnTo>
                  <a:lnTo>
                    <a:pt x="2692" y="8240"/>
                  </a:lnTo>
                  <a:close/>
                  <a:moveTo>
                    <a:pt x="7597" y="334"/>
                  </a:moveTo>
                  <a:lnTo>
                    <a:pt x="7597" y="2108"/>
                  </a:lnTo>
                  <a:cubicBezTo>
                    <a:pt x="7597" y="2203"/>
                    <a:pt x="7680" y="2275"/>
                    <a:pt x="7764" y="2275"/>
                  </a:cubicBezTo>
                  <a:lnTo>
                    <a:pt x="9538" y="2275"/>
                  </a:lnTo>
                  <a:lnTo>
                    <a:pt x="9538" y="8871"/>
                  </a:lnTo>
                  <a:lnTo>
                    <a:pt x="8359" y="8871"/>
                  </a:lnTo>
                  <a:lnTo>
                    <a:pt x="8359" y="3084"/>
                  </a:lnTo>
                  <a:lnTo>
                    <a:pt x="8359" y="3061"/>
                  </a:lnTo>
                  <a:lnTo>
                    <a:pt x="8359" y="3049"/>
                  </a:lnTo>
                  <a:cubicBezTo>
                    <a:pt x="8359" y="3049"/>
                    <a:pt x="8359" y="3037"/>
                    <a:pt x="8347" y="3037"/>
                  </a:cubicBezTo>
                  <a:cubicBezTo>
                    <a:pt x="8347" y="3037"/>
                    <a:pt x="8347" y="3013"/>
                    <a:pt x="8335" y="3013"/>
                  </a:cubicBezTo>
                  <a:lnTo>
                    <a:pt x="8311" y="3001"/>
                  </a:lnTo>
                  <a:lnTo>
                    <a:pt x="6383" y="1072"/>
                  </a:lnTo>
                  <a:lnTo>
                    <a:pt x="6371" y="1048"/>
                  </a:lnTo>
                  <a:lnTo>
                    <a:pt x="6347" y="1036"/>
                  </a:lnTo>
                  <a:cubicBezTo>
                    <a:pt x="6347" y="1036"/>
                    <a:pt x="6335" y="1036"/>
                    <a:pt x="6335" y="1025"/>
                  </a:cubicBezTo>
                  <a:lnTo>
                    <a:pt x="3882" y="1025"/>
                  </a:lnTo>
                  <a:lnTo>
                    <a:pt x="3882" y="334"/>
                  </a:lnTo>
                  <a:close/>
                  <a:moveTo>
                    <a:pt x="6085" y="1334"/>
                  </a:moveTo>
                  <a:lnTo>
                    <a:pt x="6085" y="3108"/>
                  </a:lnTo>
                  <a:cubicBezTo>
                    <a:pt x="6085" y="3192"/>
                    <a:pt x="6156" y="3275"/>
                    <a:pt x="6240" y="3275"/>
                  </a:cubicBezTo>
                  <a:lnTo>
                    <a:pt x="8014" y="3275"/>
                  </a:lnTo>
                  <a:lnTo>
                    <a:pt x="8049" y="9883"/>
                  </a:lnTo>
                  <a:lnTo>
                    <a:pt x="4311" y="9883"/>
                  </a:lnTo>
                  <a:cubicBezTo>
                    <a:pt x="5192" y="9407"/>
                    <a:pt x="5811" y="8502"/>
                    <a:pt x="5871" y="7430"/>
                  </a:cubicBezTo>
                  <a:lnTo>
                    <a:pt x="5871" y="7406"/>
                  </a:lnTo>
                  <a:lnTo>
                    <a:pt x="5871" y="7347"/>
                  </a:lnTo>
                  <a:lnTo>
                    <a:pt x="5871" y="7323"/>
                  </a:lnTo>
                  <a:lnTo>
                    <a:pt x="5871" y="7311"/>
                  </a:lnTo>
                  <a:lnTo>
                    <a:pt x="5871" y="7263"/>
                  </a:lnTo>
                  <a:lnTo>
                    <a:pt x="5871" y="7228"/>
                  </a:lnTo>
                  <a:lnTo>
                    <a:pt x="5871" y="7216"/>
                  </a:lnTo>
                  <a:lnTo>
                    <a:pt x="5871" y="7168"/>
                  </a:lnTo>
                  <a:lnTo>
                    <a:pt x="5871" y="7144"/>
                  </a:lnTo>
                  <a:lnTo>
                    <a:pt x="5871" y="7121"/>
                  </a:lnTo>
                  <a:lnTo>
                    <a:pt x="5871" y="7085"/>
                  </a:lnTo>
                  <a:lnTo>
                    <a:pt x="5871" y="7049"/>
                  </a:lnTo>
                  <a:lnTo>
                    <a:pt x="5871" y="7002"/>
                  </a:lnTo>
                  <a:lnTo>
                    <a:pt x="5871" y="6978"/>
                  </a:lnTo>
                  <a:lnTo>
                    <a:pt x="5871" y="6930"/>
                  </a:lnTo>
                  <a:lnTo>
                    <a:pt x="5871" y="6906"/>
                  </a:lnTo>
                  <a:lnTo>
                    <a:pt x="5871" y="6859"/>
                  </a:lnTo>
                  <a:lnTo>
                    <a:pt x="5871" y="6847"/>
                  </a:lnTo>
                  <a:lnTo>
                    <a:pt x="5871" y="6823"/>
                  </a:lnTo>
                  <a:lnTo>
                    <a:pt x="5871" y="6787"/>
                  </a:lnTo>
                  <a:lnTo>
                    <a:pt x="5871" y="6751"/>
                  </a:lnTo>
                  <a:cubicBezTo>
                    <a:pt x="5871" y="6728"/>
                    <a:pt x="5859" y="6704"/>
                    <a:pt x="5859" y="6680"/>
                  </a:cubicBezTo>
                  <a:cubicBezTo>
                    <a:pt x="5859" y="6644"/>
                    <a:pt x="5847" y="6632"/>
                    <a:pt x="5847" y="6609"/>
                  </a:cubicBezTo>
                  <a:lnTo>
                    <a:pt x="5847" y="6573"/>
                  </a:lnTo>
                  <a:cubicBezTo>
                    <a:pt x="5847" y="6561"/>
                    <a:pt x="5835" y="6549"/>
                    <a:pt x="5835" y="6525"/>
                  </a:cubicBezTo>
                  <a:lnTo>
                    <a:pt x="5835" y="6513"/>
                  </a:lnTo>
                  <a:lnTo>
                    <a:pt x="5835" y="6501"/>
                  </a:lnTo>
                  <a:cubicBezTo>
                    <a:pt x="5835" y="6490"/>
                    <a:pt x="5811" y="6466"/>
                    <a:pt x="5811" y="6454"/>
                  </a:cubicBezTo>
                  <a:cubicBezTo>
                    <a:pt x="5811" y="6442"/>
                    <a:pt x="5811" y="6442"/>
                    <a:pt x="5799" y="6430"/>
                  </a:cubicBezTo>
                  <a:cubicBezTo>
                    <a:pt x="5799" y="6406"/>
                    <a:pt x="5787" y="6394"/>
                    <a:pt x="5787" y="6382"/>
                  </a:cubicBezTo>
                  <a:lnTo>
                    <a:pt x="5775" y="6347"/>
                  </a:lnTo>
                  <a:cubicBezTo>
                    <a:pt x="5775" y="6335"/>
                    <a:pt x="5752" y="6323"/>
                    <a:pt x="5752" y="6311"/>
                  </a:cubicBezTo>
                  <a:cubicBezTo>
                    <a:pt x="5752" y="6287"/>
                    <a:pt x="5752" y="6287"/>
                    <a:pt x="5740" y="6275"/>
                  </a:cubicBezTo>
                  <a:cubicBezTo>
                    <a:pt x="5740" y="6263"/>
                    <a:pt x="5728" y="6251"/>
                    <a:pt x="5728" y="6228"/>
                  </a:cubicBezTo>
                  <a:lnTo>
                    <a:pt x="5716" y="6204"/>
                  </a:lnTo>
                  <a:cubicBezTo>
                    <a:pt x="5716" y="6192"/>
                    <a:pt x="5692" y="6168"/>
                    <a:pt x="5692" y="6156"/>
                  </a:cubicBezTo>
                  <a:lnTo>
                    <a:pt x="5692" y="6144"/>
                  </a:lnTo>
                  <a:cubicBezTo>
                    <a:pt x="5656" y="6037"/>
                    <a:pt x="5597" y="5930"/>
                    <a:pt x="5549" y="5835"/>
                  </a:cubicBezTo>
                  <a:cubicBezTo>
                    <a:pt x="5518" y="5780"/>
                    <a:pt x="5461" y="5751"/>
                    <a:pt x="5405" y="5751"/>
                  </a:cubicBezTo>
                  <a:cubicBezTo>
                    <a:pt x="5376" y="5751"/>
                    <a:pt x="5347" y="5759"/>
                    <a:pt x="5323" y="5775"/>
                  </a:cubicBezTo>
                  <a:cubicBezTo>
                    <a:pt x="5252" y="5811"/>
                    <a:pt x="5216" y="5918"/>
                    <a:pt x="5263" y="5989"/>
                  </a:cubicBezTo>
                  <a:cubicBezTo>
                    <a:pt x="5311" y="6085"/>
                    <a:pt x="5371" y="6192"/>
                    <a:pt x="5394" y="6275"/>
                  </a:cubicBezTo>
                  <a:lnTo>
                    <a:pt x="5394" y="6287"/>
                  </a:lnTo>
                  <a:cubicBezTo>
                    <a:pt x="5394" y="6311"/>
                    <a:pt x="5418" y="6323"/>
                    <a:pt x="5418" y="6335"/>
                  </a:cubicBezTo>
                  <a:lnTo>
                    <a:pt x="5430" y="6370"/>
                  </a:lnTo>
                  <a:cubicBezTo>
                    <a:pt x="5430" y="6382"/>
                    <a:pt x="5442" y="6394"/>
                    <a:pt x="5442" y="6406"/>
                  </a:cubicBezTo>
                  <a:cubicBezTo>
                    <a:pt x="5442" y="6430"/>
                    <a:pt x="5442" y="6430"/>
                    <a:pt x="5454" y="6442"/>
                  </a:cubicBezTo>
                  <a:cubicBezTo>
                    <a:pt x="5454" y="6454"/>
                    <a:pt x="5478" y="6466"/>
                    <a:pt x="5478" y="6490"/>
                  </a:cubicBezTo>
                  <a:lnTo>
                    <a:pt x="5490" y="6513"/>
                  </a:lnTo>
                  <a:cubicBezTo>
                    <a:pt x="5490" y="6525"/>
                    <a:pt x="5502" y="6549"/>
                    <a:pt x="5502" y="6561"/>
                  </a:cubicBezTo>
                  <a:lnTo>
                    <a:pt x="5502" y="6585"/>
                  </a:lnTo>
                  <a:cubicBezTo>
                    <a:pt x="5502" y="6609"/>
                    <a:pt x="5513" y="6621"/>
                    <a:pt x="5513" y="6632"/>
                  </a:cubicBezTo>
                  <a:lnTo>
                    <a:pt x="5513" y="6668"/>
                  </a:lnTo>
                  <a:cubicBezTo>
                    <a:pt x="5513" y="6680"/>
                    <a:pt x="5513" y="6692"/>
                    <a:pt x="5537" y="6704"/>
                  </a:cubicBezTo>
                  <a:lnTo>
                    <a:pt x="5537" y="6740"/>
                  </a:lnTo>
                  <a:cubicBezTo>
                    <a:pt x="5537" y="6751"/>
                    <a:pt x="5549" y="6787"/>
                    <a:pt x="5549" y="6799"/>
                  </a:cubicBezTo>
                  <a:cubicBezTo>
                    <a:pt x="5549" y="6811"/>
                    <a:pt x="5561" y="6847"/>
                    <a:pt x="5561" y="6859"/>
                  </a:cubicBezTo>
                  <a:lnTo>
                    <a:pt x="5561" y="6882"/>
                  </a:lnTo>
                  <a:lnTo>
                    <a:pt x="5561" y="6930"/>
                  </a:lnTo>
                  <a:lnTo>
                    <a:pt x="5561" y="6942"/>
                  </a:lnTo>
                  <a:lnTo>
                    <a:pt x="5561" y="6966"/>
                  </a:lnTo>
                  <a:lnTo>
                    <a:pt x="5561" y="7002"/>
                  </a:lnTo>
                  <a:lnTo>
                    <a:pt x="5561" y="7037"/>
                  </a:lnTo>
                  <a:lnTo>
                    <a:pt x="5561" y="7085"/>
                  </a:lnTo>
                  <a:lnTo>
                    <a:pt x="5561" y="7109"/>
                  </a:lnTo>
                  <a:lnTo>
                    <a:pt x="5561" y="7156"/>
                  </a:lnTo>
                  <a:lnTo>
                    <a:pt x="5561" y="7180"/>
                  </a:lnTo>
                  <a:lnTo>
                    <a:pt x="5561" y="7216"/>
                  </a:lnTo>
                  <a:lnTo>
                    <a:pt x="5561" y="7240"/>
                  </a:lnTo>
                  <a:lnTo>
                    <a:pt x="5561" y="7287"/>
                  </a:lnTo>
                  <a:lnTo>
                    <a:pt x="5561" y="7299"/>
                  </a:lnTo>
                  <a:lnTo>
                    <a:pt x="5561" y="7335"/>
                  </a:lnTo>
                  <a:lnTo>
                    <a:pt x="5561" y="7359"/>
                  </a:lnTo>
                  <a:lnTo>
                    <a:pt x="5561" y="7383"/>
                  </a:lnTo>
                  <a:lnTo>
                    <a:pt x="5561" y="7394"/>
                  </a:lnTo>
                  <a:lnTo>
                    <a:pt x="5561" y="7454"/>
                  </a:lnTo>
                  <a:lnTo>
                    <a:pt x="5561" y="7466"/>
                  </a:lnTo>
                  <a:cubicBezTo>
                    <a:pt x="5537" y="8133"/>
                    <a:pt x="5252" y="8728"/>
                    <a:pt x="4823" y="9180"/>
                  </a:cubicBezTo>
                  <a:cubicBezTo>
                    <a:pt x="4644" y="8835"/>
                    <a:pt x="4323" y="8704"/>
                    <a:pt x="4287" y="8692"/>
                  </a:cubicBezTo>
                  <a:lnTo>
                    <a:pt x="3513" y="8371"/>
                  </a:lnTo>
                  <a:lnTo>
                    <a:pt x="3513" y="8228"/>
                  </a:lnTo>
                  <a:cubicBezTo>
                    <a:pt x="3751" y="8109"/>
                    <a:pt x="3942" y="7894"/>
                    <a:pt x="4049" y="7633"/>
                  </a:cubicBezTo>
                  <a:lnTo>
                    <a:pt x="4085" y="7633"/>
                  </a:lnTo>
                  <a:cubicBezTo>
                    <a:pt x="4359" y="7633"/>
                    <a:pt x="4585" y="7406"/>
                    <a:pt x="4585" y="7109"/>
                  </a:cubicBezTo>
                  <a:cubicBezTo>
                    <a:pt x="4585" y="6906"/>
                    <a:pt x="4466" y="6704"/>
                    <a:pt x="4287" y="6632"/>
                  </a:cubicBezTo>
                  <a:lnTo>
                    <a:pt x="4287" y="6454"/>
                  </a:lnTo>
                  <a:cubicBezTo>
                    <a:pt x="4287" y="5680"/>
                    <a:pt x="3704" y="5061"/>
                    <a:pt x="2989" y="5061"/>
                  </a:cubicBezTo>
                  <a:lnTo>
                    <a:pt x="2894" y="5061"/>
                  </a:lnTo>
                  <a:cubicBezTo>
                    <a:pt x="2180" y="5061"/>
                    <a:pt x="1608" y="5680"/>
                    <a:pt x="1608" y="6454"/>
                  </a:cubicBezTo>
                  <a:lnTo>
                    <a:pt x="1608" y="6632"/>
                  </a:lnTo>
                  <a:cubicBezTo>
                    <a:pt x="1430" y="6704"/>
                    <a:pt x="1311" y="6906"/>
                    <a:pt x="1311" y="7109"/>
                  </a:cubicBezTo>
                  <a:cubicBezTo>
                    <a:pt x="1311" y="7394"/>
                    <a:pt x="1525" y="7633"/>
                    <a:pt x="1799" y="7633"/>
                  </a:cubicBezTo>
                  <a:cubicBezTo>
                    <a:pt x="1811" y="7633"/>
                    <a:pt x="1823" y="7633"/>
                    <a:pt x="1846" y="7621"/>
                  </a:cubicBezTo>
                  <a:cubicBezTo>
                    <a:pt x="1942" y="7883"/>
                    <a:pt x="2156" y="8109"/>
                    <a:pt x="2406" y="8228"/>
                  </a:cubicBezTo>
                  <a:lnTo>
                    <a:pt x="2406" y="8371"/>
                  </a:lnTo>
                  <a:lnTo>
                    <a:pt x="1620" y="8692"/>
                  </a:lnTo>
                  <a:cubicBezTo>
                    <a:pt x="1572" y="8704"/>
                    <a:pt x="1251" y="8835"/>
                    <a:pt x="1084" y="9180"/>
                  </a:cubicBezTo>
                  <a:cubicBezTo>
                    <a:pt x="596" y="8668"/>
                    <a:pt x="299" y="7978"/>
                    <a:pt x="334" y="7216"/>
                  </a:cubicBezTo>
                  <a:lnTo>
                    <a:pt x="334" y="7204"/>
                  </a:lnTo>
                  <a:lnTo>
                    <a:pt x="334" y="7156"/>
                  </a:lnTo>
                  <a:lnTo>
                    <a:pt x="334" y="7144"/>
                  </a:lnTo>
                  <a:lnTo>
                    <a:pt x="334" y="7121"/>
                  </a:lnTo>
                  <a:lnTo>
                    <a:pt x="334" y="7097"/>
                  </a:lnTo>
                  <a:lnTo>
                    <a:pt x="334" y="7085"/>
                  </a:lnTo>
                  <a:lnTo>
                    <a:pt x="334" y="7061"/>
                  </a:lnTo>
                  <a:lnTo>
                    <a:pt x="334" y="7025"/>
                  </a:lnTo>
                  <a:lnTo>
                    <a:pt x="334" y="7002"/>
                  </a:lnTo>
                  <a:lnTo>
                    <a:pt x="334" y="6990"/>
                  </a:lnTo>
                  <a:lnTo>
                    <a:pt x="334" y="6942"/>
                  </a:lnTo>
                  <a:lnTo>
                    <a:pt x="334" y="6918"/>
                  </a:lnTo>
                  <a:lnTo>
                    <a:pt x="334" y="6871"/>
                  </a:lnTo>
                  <a:lnTo>
                    <a:pt x="334" y="6847"/>
                  </a:lnTo>
                  <a:cubicBezTo>
                    <a:pt x="334" y="6823"/>
                    <a:pt x="334" y="6811"/>
                    <a:pt x="358" y="6799"/>
                  </a:cubicBezTo>
                  <a:lnTo>
                    <a:pt x="358" y="6763"/>
                  </a:lnTo>
                  <a:cubicBezTo>
                    <a:pt x="358" y="6751"/>
                    <a:pt x="358" y="6740"/>
                    <a:pt x="370" y="6740"/>
                  </a:cubicBezTo>
                  <a:lnTo>
                    <a:pt x="370" y="6728"/>
                  </a:lnTo>
                  <a:lnTo>
                    <a:pt x="370" y="6704"/>
                  </a:lnTo>
                  <a:cubicBezTo>
                    <a:pt x="370" y="6692"/>
                    <a:pt x="370" y="6680"/>
                    <a:pt x="382" y="6668"/>
                  </a:cubicBezTo>
                  <a:lnTo>
                    <a:pt x="382" y="6644"/>
                  </a:lnTo>
                  <a:lnTo>
                    <a:pt x="382" y="6632"/>
                  </a:lnTo>
                  <a:cubicBezTo>
                    <a:pt x="382" y="6621"/>
                    <a:pt x="394" y="6585"/>
                    <a:pt x="394" y="6573"/>
                  </a:cubicBezTo>
                  <a:cubicBezTo>
                    <a:pt x="394" y="6561"/>
                    <a:pt x="406" y="6525"/>
                    <a:pt x="406" y="6513"/>
                  </a:cubicBezTo>
                  <a:lnTo>
                    <a:pt x="406" y="6501"/>
                  </a:lnTo>
                  <a:cubicBezTo>
                    <a:pt x="406" y="6490"/>
                    <a:pt x="429" y="6466"/>
                    <a:pt x="429" y="6454"/>
                  </a:cubicBezTo>
                  <a:cubicBezTo>
                    <a:pt x="429" y="6442"/>
                    <a:pt x="429" y="6442"/>
                    <a:pt x="441" y="6430"/>
                  </a:cubicBezTo>
                  <a:cubicBezTo>
                    <a:pt x="441" y="6406"/>
                    <a:pt x="453" y="6394"/>
                    <a:pt x="453" y="6382"/>
                  </a:cubicBezTo>
                  <a:cubicBezTo>
                    <a:pt x="453" y="6370"/>
                    <a:pt x="453" y="6370"/>
                    <a:pt x="465" y="6347"/>
                  </a:cubicBezTo>
                  <a:cubicBezTo>
                    <a:pt x="465" y="6335"/>
                    <a:pt x="489" y="6323"/>
                    <a:pt x="489" y="6311"/>
                  </a:cubicBezTo>
                  <a:cubicBezTo>
                    <a:pt x="489" y="6311"/>
                    <a:pt x="489" y="6287"/>
                    <a:pt x="501" y="6275"/>
                  </a:cubicBezTo>
                  <a:cubicBezTo>
                    <a:pt x="501" y="6263"/>
                    <a:pt x="513" y="6251"/>
                    <a:pt x="513" y="6228"/>
                  </a:cubicBezTo>
                  <a:cubicBezTo>
                    <a:pt x="513" y="6216"/>
                    <a:pt x="513" y="6216"/>
                    <a:pt x="525" y="6204"/>
                  </a:cubicBezTo>
                  <a:cubicBezTo>
                    <a:pt x="525" y="6192"/>
                    <a:pt x="549" y="6168"/>
                    <a:pt x="549" y="6156"/>
                  </a:cubicBezTo>
                  <a:lnTo>
                    <a:pt x="560" y="6144"/>
                  </a:lnTo>
                  <a:cubicBezTo>
                    <a:pt x="560" y="6132"/>
                    <a:pt x="572" y="6109"/>
                    <a:pt x="572" y="6097"/>
                  </a:cubicBezTo>
                  <a:lnTo>
                    <a:pt x="572" y="6085"/>
                  </a:lnTo>
                  <a:cubicBezTo>
                    <a:pt x="691" y="5859"/>
                    <a:pt x="858" y="5656"/>
                    <a:pt x="1037" y="5454"/>
                  </a:cubicBezTo>
                  <a:lnTo>
                    <a:pt x="1049" y="5442"/>
                  </a:lnTo>
                  <a:lnTo>
                    <a:pt x="1061" y="5430"/>
                  </a:lnTo>
                  <a:lnTo>
                    <a:pt x="1084" y="5418"/>
                  </a:lnTo>
                  <a:lnTo>
                    <a:pt x="1096" y="5394"/>
                  </a:lnTo>
                  <a:lnTo>
                    <a:pt x="1108" y="5382"/>
                  </a:lnTo>
                  <a:lnTo>
                    <a:pt x="1120" y="5370"/>
                  </a:lnTo>
                  <a:lnTo>
                    <a:pt x="1144" y="5358"/>
                  </a:lnTo>
                  <a:cubicBezTo>
                    <a:pt x="1156" y="5358"/>
                    <a:pt x="1156" y="5335"/>
                    <a:pt x="1168" y="5335"/>
                  </a:cubicBezTo>
                  <a:lnTo>
                    <a:pt x="1180" y="5323"/>
                  </a:lnTo>
                  <a:cubicBezTo>
                    <a:pt x="1203" y="5323"/>
                    <a:pt x="1203" y="5311"/>
                    <a:pt x="1215" y="5311"/>
                  </a:cubicBezTo>
                  <a:cubicBezTo>
                    <a:pt x="1227" y="5311"/>
                    <a:pt x="1227" y="5299"/>
                    <a:pt x="1239" y="5299"/>
                  </a:cubicBezTo>
                  <a:cubicBezTo>
                    <a:pt x="1263" y="5299"/>
                    <a:pt x="1263" y="5275"/>
                    <a:pt x="1275" y="5275"/>
                  </a:cubicBezTo>
                  <a:cubicBezTo>
                    <a:pt x="1287" y="5275"/>
                    <a:pt x="1287" y="5263"/>
                    <a:pt x="1299" y="5263"/>
                  </a:cubicBezTo>
                  <a:cubicBezTo>
                    <a:pt x="1322" y="5263"/>
                    <a:pt x="1322" y="5251"/>
                    <a:pt x="1334" y="5251"/>
                  </a:cubicBezTo>
                  <a:cubicBezTo>
                    <a:pt x="1346" y="5251"/>
                    <a:pt x="1346" y="5239"/>
                    <a:pt x="1358" y="5239"/>
                  </a:cubicBezTo>
                  <a:cubicBezTo>
                    <a:pt x="1382" y="5239"/>
                    <a:pt x="1382" y="5216"/>
                    <a:pt x="1394" y="5216"/>
                  </a:cubicBezTo>
                  <a:cubicBezTo>
                    <a:pt x="1406" y="5216"/>
                    <a:pt x="1406" y="5204"/>
                    <a:pt x="1418" y="5204"/>
                  </a:cubicBezTo>
                  <a:cubicBezTo>
                    <a:pt x="1442" y="5204"/>
                    <a:pt x="1442" y="5192"/>
                    <a:pt x="1453" y="5192"/>
                  </a:cubicBezTo>
                  <a:cubicBezTo>
                    <a:pt x="1465" y="5192"/>
                    <a:pt x="1465" y="5180"/>
                    <a:pt x="1477" y="5180"/>
                  </a:cubicBezTo>
                  <a:cubicBezTo>
                    <a:pt x="1501" y="5180"/>
                    <a:pt x="1501" y="5156"/>
                    <a:pt x="1513" y="5156"/>
                  </a:cubicBezTo>
                  <a:cubicBezTo>
                    <a:pt x="1525" y="5156"/>
                    <a:pt x="1525" y="5144"/>
                    <a:pt x="1537" y="5144"/>
                  </a:cubicBezTo>
                  <a:cubicBezTo>
                    <a:pt x="1561" y="5144"/>
                    <a:pt x="1561" y="5132"/>
                    <a:pt x="1572" y="5132"/>
                  </a:cubicBezTo>
                  <a:cubicBezTo>
                    <a:pt x="1584" y="5132"/>
                    <a:pt x="1584" y="5120"/>
                    <a:pt x="1596" y="5120"/>
                  </a:cubicBezTo>
                  <a:cubicBezTo>
                    <a:pt x="1620" y="5120"/>
                    <a:pt x="1620" y="5097"/>
                    <a:pt x="1632" y="5097"/>
                  </a:cubicBezTo>
                  <a:cubicBezTo>
                    <a:pt x="1644" y="5097"/>
                    <a:pt x="1644" y="5085"/>
                    <a:pt x="1656" y="5085"/>
                  </a:cubicBezTo>
                  <a:cubicBezTo>
                    <a:pt x="1680" y="5085"/>
                    <a:pt x="1680" y="5073"/>
                    <a:pt x="1692" y="5073"/>
                  </a:cubicBezTo>
                  <a:lnTo>
                    <a:pt x="1703" y="5073"/>
                  </a:lnTo>
                  <a:cubicBezTo>
                    <a:pt x="1715" y="5073"/>
                    <a:pt x="1715" y="5061"/>
                    <a:pt x="1739" y="5061"/>
                  </a:cubicBezTo>
                  <a:cubicBezTo>
                    <a:pt x="1739" y="5061"/>
                    <a:pt x="1751" y="5061"/>
                    <a:pt x="1751" y="5037"/>
                  </a:cubicBezTo>
                  <a:lnTo>
                    <a:pt x="1763" y="5025"/>
                  </a:lnTo>
                  <a:cubicBezTo>
                    <a:pt x="1763" y="5025"/>
                    <a:pt x="1775" y="5025"/>
                    <a:pt x="1775" y="5013"/>
                  </a:cubicBezTo>
                  <a:cubicBezTo>
                    <a:pt x="1799" y="5013"/>
                    <a:pt x="1799" y="5013"/>
                    <a:pt x="1811" y="5001"/>
                  </a:cubicBezTo>
                  <a:lnTo>
                    <a:pt x="1823" y="5001"/>
                  </a:lnTo>
                  <a:cubicBezTo>
                    <a:pt x="1823" y="5001"/>
                    <a:pt x="1834" y="5001"/>
                    <a:pt x="1834" y="4977"/>
                  </a:cubicBezTo>
                  <a:cubicBezTo>
                    <a:pt x="1858" y="4977"/>
                    <a:pt x="1858" y="4966"/>
                    <a:pt x="1870" y="4966"/>
                  </a:cubicBezTo>
                  <a:cubicBezTo>
                    <a:pt x="1882" y="4966"/>
                    <a:pt x="1894" y="4954"/>
                    <a:pt x="1918" y="4954"/>
                  </a:cubicBezTo>
                  <a:cubicBezTo>
                    <a:pt x="1930" y="4954"/>
                    <a:pt x="1942" y="4942"/>
                    <a:pt x="1953" y="4942"/>
                  </a:cubicBezTo>
                  <a:lnTo>
                    <a:pt x="1977" y="4942"/>
                  </a:lnTo>
                  <a:lnTo>
                    <a:pt x="1989" y="4918"/>
                  </a:lnTo>
                  <a:cubicBezTo>
                    <a:pt x="2001" y="4918"/>
                    <a:pt x="2001" y="4918"/>
                    <a:pt x="2013" y="4906"/>
                  </a:cubicBezTo>
                  <a:cubicBezTo>
                    <a:pt x="2013" y="4906"/>
                    <a:pt x="2037" y="4906"/>
                    <a:pt x="2037" y="4894"/>
                  </a:cubicBezTo>
                  <a:lnTo>
                    <a:pt x="2049" y="4894"/>
                  </a:lnTo>
                  <a:cubicBezTo>
                    <a:pt x="2061" y="4894"/>
                    <a:pt x="2061" y="4894"/>
                    <a:pt x="2073" y="4882"/>
                  </a:cubicBezTo>
                  <a:lnTo>
                    <a:pt x="2108" y="4882"/>
                  </a:lnTo>
                  <a:cubicBezTo>
                    <a:pt x="2120" y="4882"/>
                    <a:pt x="2120" y="4882"/>
                    <a:pt x="2132" y="4858"/>
                  </a:cubicBezTo>
                  <a:lnTo>
                    <a:pt x="2168" y="4846"/>
                  </a:lnTo>
                  <a:cubicBezTo>
                    <a:pt x="2180" y="4858"/>
                    <a:pt x="2215" y="4858"/>
                    <a:pt x="2227" y="4858"/>
                  </a:cubicBezTo>
                  <a:cubicBezTo>
                    <a:pt x="2275" y="4858"/>
                    <a:pt x="2311" y="4835"/>
                    <a:pt x="2346" y="4799"/>
                  </a:cubicBezTo>
                  <a:lnTo>
                    <a:pt x="3442" y="4799"/>
                  </a:lnTo>
                  <a:cubicBezTo>
                    <a:pt x="3466" y="4799"/>
                    <a:pt x="3477" y="4799"/>
                    <a:pt x="3477" y="4823"/>
                  </a:cubicBezTo>
                  <a:cubicBezTo>
                    <a:pt x="3489" y="4823"/>
                    <a:pt x="3489" y="4823"/>
                    <a:pt x="3501" y="4835"/>
                  </a:cubicBezTo>
                  <a:cubicBezTo>
                    <a:pt x="3525" y="4835"/>
                    <a:pt x="3537" y="4835"/>
                    <a:pt x="3537" y="4846"/>
                  </a:cubicBezTo>
                  <a:cubicBezTo>
                    <a:pt x="3549" y="4846"/>
                    <a:pt x="3549" y="4846"/>
                    <a:pt x="3561" y="4858"/>
                  </a:cubicBezTo>
                  <a:cubicBezTo>
                    <a:pt x="3585" y="4858"/>
                    <a:pt x="3597" y="4858"/>
                    <a:pt x="3597" y="4882"/>
                  </a:cubicBezTo>
                  <a:cubicBezTo>
                    <a:pt x="3608" y="4882"/>
                    <a:pt x="3608" y="4882"/>
                    <a:pt x="3620" y="4894"/>
                  </a:cubicBezTo>
                  <a:cubicBezTo>
                    <a:pt x="3644" y="4894"/>
                    <a:pt x="3644" y="4894"/>
                    <a:pt x="3656" y="4906"/>
                  </a:cubicBezTo>
                  <a:cubicBezTo>
                    <a:pt x="3668" y="4906"/>
                    <a:pt x="3668" y="4906"/>
                    <a:pt x="3680" y="4918"/>
                  </a:cubicBezTo>
                  <a:cubicBezTo>
                    <a:pt x="3704" y="4918"/>
                    <a:pt x="3704" y="4942"/>
                    <a:pt x="3716" y="4942"/>
                  </a:cubicBezTo>
                  <a:cubicBezTo>
                    <a:pt x="3728" y="4942"/>
                    <a:pt x="3728" y="4942"/>
                    <a:pt x="3739" y="4954"/>
                  </a:cubicBezTo>
                  <a:cubicBezTo>
                    <a:pt x="3763" y="4954"/>
                    <a:pt x="3763" y="4966"/>
                    <a:pt x="3775" y="4966"/>
                  </a:cubicBezTo>
                  <a:lnTo>
                    <a:pt x="3787" y="4966"/>
                  </a:lnTo>
                  <a:cubicBezTo>
                    <a:pt x="3787" y="4966"/>
                    <a:pt x="3799" y="4966"/>
                    <a:pt x="3799" y="4977"/>
                  </a:cubicBezTo>
                  <a:cubicBezTo>
                    <a:pt x="3823" y="4977"/>
                    <a:pt x="3823" y="4977"/>
                    <a:pt x="3835" y="5001"/>
                  </a:cubicBezTo>
                  <a:lnTo>
                    <a:pt x="3847" y="5013"/>
                  </a:lnTo>
                  <a:cubicBezTo>
                    <a:pt x="3847" y="5013"/>
                    <a:pt x="3858" y="5013"/>
                    <a:pt x="3858" y="5025"/>
                  </a:cubicBezTo>
                  <a:cubicBezTo>
                    <a:pt x="3882" y="5025"/>
                    <a:pt x="3882" y="5037"/>
                    <a:pt x="3894" y="5037"/>
                  </a:cubicBezTo>
                  <a:lnTo>
                    <a:pt x="3906" y="5037"/>
                  </a:lnTo>
                  <a:cubicBezTo>
                    <a:pt x="3906" y="5037"/>
                    <a:pt x="3918" y="5037"/>
                    <a:pt x="3918" y="5061"/>
                  </a:cubicBezTo>
                  <a:cubicBezTo>
                    <a:pt x="3942" y="5061"/>
                    <a:pt x="3942" y="5073"/>
                    <a:pt x="3954" y="5073"/>
                  </a:cubicBezTo>
                  <a:lnTo>
                    <a:pt x="3966" y="5085"/>
                  </a:lnTo>
                  <a:cubicBezTo>
                    <a:pt x="3966" y="5085"/>
                    <a:pt x="3978" y="5085"/>
                    <a:pt x="3978" y="5097"/>
                  </a:cubicBezTo>
                  <a:cubicBezTo>
                    <a:pt x="4001" y="5097"/>
                    <a:pt x="4001" y="5120"/>
                    <a:pt x="4013" y="5120"/>
                  </a:cubicBezTo>
                  <a:lnTo>
                    <a:pt x="4025" y="5132"/>
                  </a:lnTo>
                  <a:cubicBezTo>
                    <a:pt x="4025" y="5132"/>
                    <a:pt x="4037" y="5132"/>
                    <a:pt x="4037" y="5144"/>
                  </a:cubicBezTo>
                  <a:cubicBezTo>
                    <a:pt x="4061" y="5144"/>
                    <a:pt x="4073" y="5156"/>
                    <a:pt x="4085" y="5156"/>
                  </a:cubicBezTo>
                  <a:cubicBezTo>
                    <a:pt x="4097" y="5156"/>
                    <a:pt x="4120" y="5180"/>
                    <a:pt x="4132" y="5180"/>
                  </a:cubicBezTo>
                  <a:cubicBezTo>
                    <a:pt x="4144" y="5180"/>
                    <a:pt x="4144" y="5192"/>
                    <a:pt x="4156" y="5192"/>
                  </a:cubicBezTo>
                  <a:lnTo>
                    <a:pt x="4180" y="5204"/>
                  </a:lnTo>
                  <a:lnTo>
                    <a:pt x="4192" y="5216"/>
                  </a:lnTo>
                  <a:lnTo>
                    <a:pt x="4204" y="5239"/>
                  </a:lnTo>
                  <a:lnTo>
                    <a:pt x="4216" y="5251"/>
                  </a:lnTo>
                  <a:lnTo>
                    <a:pt x="4239" y="5263"/>
                  </a:lnTo>
                  <a:lnTo>
                    <a:pt x="4251" y="5275"/>
                  </a:lnTo>
                  <a:cubicBezTo>
                    <a:pt x="4263" y="5275"/>
                    <a:pt x="4263" y="5299"/>
                    <a:pt x="4275" y="5299"/>
                  </a:cubicBezTo>
                  <a:cubicBezTo>
                    <a:pt x="4299" y="5299"/>
                    <a:pt x="4299" y="5311"/>
                    <a:pt x="4311" y="5311"/>
                  </a:cubicBezTo>
                  <a:cubicBezTo>
                    <a:pt x="4323" y="5311"/>
                    <a:pt x="4323" y="5323"/>
                    <a:pt x="4335" y="5323"/>
                  </a:cubicBezTo>
                  <a:lnTo>
                    <a:pt x="4359" y="5323"/>
                  </a:lnTo>
                  <a:lnTo>
                    <a:pt x="4370" y="5335"/>
                  </a:lnTo>
                  <a:cubicBezTo>
                    <a:pt x="4382" y="5335"/>
                    <a:pt x="4382" y="5358"/>
                    <a:pt x="4394" y="5358"/>
                  </a:cubicBezTo>
                  <a:cubicBezTo>
                    <a:pt x="4418" y="5358"/>
                    <a:pt x="4418" y="5370"/>
                    <a:pt x="4430" y="5370"/>
                  </a:cubicBezTo>
                  <a:cubicBezTo>
                    <a:pt x="4442" y="5370"/>
                    <a:pt x="4442" y="5382"/>
                    <a:pt x="4454" y="5382"/>
                  </a:cubicBezTo>
                  <a:cubicBezTo>
                    <a:pt x="4478" y="5382"/>
                    <a:pt x="4478" y="5394"/>
                    <a:pt x="4490" y="5394"/>
                  </a:cubicBezTo>
                  <a:cubicBezTo>
                    <a:pt x="4501" y="5394"/>
                    <a:pt x="4501" y="5418"/>
                    <a:pt x="4513" y="5418"/>
                  </a:cubicBezTo>
                  <a:cubicBezTo>
                    <a:pt x="4537" y="5418"/>
                    <a:pt x="4537" y="5430"/>
                    <a:pt x="4549" y="5430"/>
                  </a:cubicBezTo>
                  <a:cubicBezTo>
                    <a:pt x="4561" y="5430"/>
                    <a:pt x="4561" y="5442"/>
                    <a:pt x="4573" y="5442"/>
                  </a:cubicBezTo>
                  <a:cubicBezTo>
                    <a:pt x="4597" y="5442"/>
                    <a:pt x="4597" y="5454"/>
                    <a:pt x="4609" y="5454"/>
                  </a:cubicBezTo>
                  <a:cubicBezTo>
                    <a:pt x="4620" y="5454"/>
                    <a:pt x="4620" y="5478"/>
                    <a:pt x="4632" y="5478"/>
                  </a:cubicBezTo>
                  <a:cubicBezTo>
                    <a:pt x="4656" y="5478"/>
                    <a:pt x="4656" y="5489"/>
                    <a:pt x="4668" y="5489"/>
                  </a:cubicBezTo>
                  <a:lnTo>
                    <a:pt x="4680" y="5501"/>
                  </a:lnTo>
                  <a:cubicBezTo>
                    <a:pt x="4692" y="5501"/>
                    <a:pt x="4692" y="5513"/>
                    <a:pt x="4716" y="5513"/>
                  </a:cubicBezTo>
                  <a:lnTo>
                    <a:pt x="4728" y="5537"/>
                  </a:lnTo>
                  <a:lnTo>
                    <a:pt x="4751" y="5561"/>
                  </a:lnTo>
                  <a:lnTo>
                    <a:pt x="4787" y="5597"/>
                  </a:lnTo>
                  <a:lnTo>
                    <a:pt x="4799" y="5608"/>
                  </a:lnTo>
                  <a:cubicBezTo>
                    <a:pt x="4832" y="5641"/>
                    <a:pt x="4879" y="5660"/>
                    <a:pt x="4925" y="5660"/>
                  </a:cubicBezTo>
                  <a:cubicBezTo>
                    <a:pt x="4962" y="5660"/>
                    <a:pt x="4998" y="5647"/>
                    <a:pt x="5025" y="5620"/>
                  </a:cubicBezTo>
                  <a:cubicBezTo>
                    <a:pt x="5085" y="5561"/>
                    <a:pt x="5097" y="5454"/>
                    <a:pt x="5037" y="5394"/>
                  </a:cubicBezTo>
                  <a:lnTo>
                    <a:pt x="5025" y="5382"/>
                  </a:lnTo>
                  <a:lnTo>
                    <a:pt x="4990" y="5358"/>
                  </a:lnTo>
                  <a:lnTo>
                    <a:pt x="4966" y="5323"/>
                  </a:lnTo>
                  <a:lnTo>
                    <a:pt x="4954" y="5311"/>
                  </a:lnTo>
                  <a:lnTo>
                    <a:pt x="4918" y="5275"/>
                  </a:lnTo>
                  <a:lnTo>
                    <a:pt x="4894" y="5251"/>
                  </a:lnTo>
                  <a:lnTo>
                    <a:pt x="4859" y="5216"/>
                  </a:lnTo>
                  <a:lnTo>
                    <a:pt x="4835" y="5192"/>
                  </a:lnTo>
                  <a:lnTo>
                    <a:pt x="4799" y="5156"/>
                  </a:lnTo>
                  <a:lnTo>
                    <a:pt x="4775" y="5132"/>
                  </a:lnTo>
                  <a:lnTo>
                    <a:pt x="4740" y="5097"/>
                  </a:lnTo>
                  <a:lnTo>
                    <a:pt x="4716" y="5073"/>
                  </a:lnTo>
                  <a:lnTo>
                    <a:pt x="4680" y="5037"/>
                  </a:lnTo>
                  <a:lnTo>
                    <a:pt x="4656" y="5013"/>
                  </a:lnTo>
                  <a:cubicBezTo>
                    <a:pt x="4632" y="5013"/>
                    <a:pt x="4632" y="5001"/>
                    <a:pt x="4620" y="5001"/>
                  </a:cubicBezTo>
                  <a:cubicBezTo>
                    <a:pt x="4609" y="5001"/>
                    <a:pt x="4609" y="4977"/>
                    <a:pt x="4597" y="4977"/>
                  </a:cubicBezTo>
                  <a:cubicBezTo>
                    <a:pt x="4573" y="4977"/>
                    <a:pt x="4573" y="4966"/>
                    <a:pt x="4561" y="4966"/>
                  </a:cubicBezTo>
                  <a:lnTo>
                    <a:pt x="4549" y="4966"/>
                  </a:lnTo>
                  <a:cubicBezTo>
                    <a:pt x="4537" y="4966"/>
                    <a:pt x="4537" y="4954"/>
                    <a:pt x="4513" y="4954"/>
                  </a:cubicBezTo>
                  <a:cubicBezTo>
                    <a:pt x="4501" y="4954"/>
                    <a:pt x="4501" y="4942"/>
                    <a:pt x="4490" y="4942"/>
                  </a:cubicBezTo>
                  <a:cubicBezTo>
                    <a:pt x="4478" y="4942"/>
                    <a:pt x="4478" y="4918"/>
                    <a:pt x="4454" y="4918"/>
                  </a:cubicBezTo>
                  <a:cubicBezTo>
                    <a:pt x="4442" y="4918"/>
                    <a:pt x="4442" y="4906"/>
                    <a:pt x="4430" y="4906"/>
                  </a:cubicBezTo>
                  <a:lnTo>
                    <a:pt x="4418" y="4894"/>
                  </a:lnTo>
                  <a:cubicBezTo>
                    <a:pt x="4394" y="4894"/>
                    <a:pt x="4394" y="4882"/>
                    <a:pt x="4382" y="4882"/>
                  </a:cubicBezTo>
                  <a:cubicBezTo>
                    <a:pt x="4370" y="4882"/>
                    <a:pt x="4370" y="4858"/>
                    <a:pt x="4359" y="4858"/>
                  </a:cubicBezTo>
                  <a:lnTo>
                    <a:pt x="4335" y="4846"/>
                  </a:lnTo>
                  <a:cubicBezTo>
                    <a:pt x="4323" y="4846"/>
                    <a:pt x="4323" y="4835"/>
                    <a:pt x="4311" y="4835"/>
                  </a:cubicBezTo>
                  <a:cubicBezTo>
                    <a:pt x="4299" y="4835"/>
                    <a:pt x="4299" y="4823"/>
                    <a:pt x="4275" y="4823"/>
                  </a:cubicBezTo>
                  <a:cubicBezTo>
                    <a:pt x="4263" y="4799"/>
                    <a:pt x="4251" y="4799"/>
                    <a:pt x="4239" y="4787"/>
                  </a:cubicBezTo>
                  <a:cubicBezTo>
                    <a:pt x="4216" y="4775"/>
                    <a:pt x="4204" y="4775"/>
                    <a:pt x="4192" y="4763"/>
                  </a:cubicBezTo>
                  <a:cubicBezTo>
                    <a:pt x="4192" y="4763"/>
                    <a:pt x="4180" y="4763"/>
                    <a:pt x="4180" y="4739"/>
                  </a:cubicBezTo>
                  <a:lnTo>
                    <a:pt x="4156" y="4727"/>
                  </a:lnTo>
                  <a:cubicBezTo>
                    <a:pt x="4144" y="4727"/>
                    <a:pt x="4144" y="4716"/>
                    <a:pt x="4132" y="4716"/>
                  </a:cubicBezTo>
                  <a:cubicBezTo>
                    <a:pt x="4132" y="4716"/>
                    <a:pt x="4120" y="4716"/>
                    <a:pt x="4120" y="4704"/>
                  </a:cubicBezTo>
                  <a:lnTo>
                    <a:pt x="4097" y="4680"/>
                  </a:lnTo>
                  <a:cubicBezTo>
                    <a:pt x="4085" y="4680"/>
                    <a:pt x="4085" y="4668"/>
                    <a:pt x="4073" y="4668"/>
                  </a:cubicBezTo>
                  <a:cubicBezTo>
                    <a:pt x="4061" y="4668"/>
                    <a:pt x="4061" y="4668"/>
                    <a:pt x="4037" y="4656"/>
                  </a:cubicBezTo>
                  <a:lnTo>
                    <a:pt x="4025" y="4656"/>
                  </a:lnTo>
                  <a:cubicBezTo>
                    <a:pt x="4013" y="4656"/>
                    <a:pt x="4013" y="4644"/>
                    <a:pt x="4001" y="4644"/>
                  </a:cubicBezTo>
                  <a:cubicBezTo>
                    <a:pt x="3978" y="4644"/>
                    <a:pt x="3978" y="4644"/>
                    <a:pt x="3966" y="4620"/>
                  </a:cubicBezTo>
                  <a:lnTo>
                    <a:pt x="3954" y="4608"/>
                  </a:lnTo>
                  <a:cubicBezTo>
                    <a:pt x="3942" y="4608"/>
                    <a:pt x="3942" y="4608"/>
                    <a:pt x="3918" y="4596"/>
                  </a:cubicBezTo>
                  <a:cubicBezTo>
                    <a:pt x="3906" y="4596"/>
                    <a:pt x="3906" y="4596"/>
                    <a:pt x="3894" y="4585"/>
                  </a:cubicBezTo>
                  <a:lnTo>
                    <a:pt x="3882" y="4585"/>
                  </a:lnTo>
                  <a:cubicBezTo>
                    <a:pt x="3858" y="4585"/>
                    <a:pt x="3847" y="4561"/>
                    <a:pt x="3847" y="4561"/>
                  </a:cubicBezTo>
                  <a:cubicBezTo>
                    <a:pt x="3835" y="4561"/>
                    <a:pt x="3823" y="4549"/>
                    <a:pt x="3823" y="4549"/>
                  </a:cubicBezTo>
                  <a:cubicBezTo>
                    <a:pt x="3799" y="4549"/>
                    <a:pt x="3787" y="4537"/>
                    <a:pt x="3787" y="4537"/>
                  </a:cubicBezTo>
                  <a:cubicBezTo>
                    <a:pt x="3775" y="4537"/>
                    <a:pt x="3763" y="4537"/>
                    <a:pt x="3763" y="4525"/>
                  </a:cubicBezTo>
                  <a:cubicBezTo>
                    <a:pt x="3739" y="4525"/>
                    <a:pt x="3728" y="4501"/>
                    <a:pt x="3716" y="4501"/>
                  </a:cubicBezTo>
                  <a:cubicBezTo>
                    <a:pt x="3704" y="4501"/>
                    <a:pt x="3680" y="4501"/>
                    <a:pt x="3680" y="4489"/>
                  </a:cubicBezTo>
                  <a:cubicBezTo>
                    <a:pt x="3668" y="4489"/>
                    <a:pt x="3656" y="4489"/>
                    <a:pt x="3644" y="4477"/>
                  </a:cubicBezTo>
                  <a:cubicBezTo>
                    <a:pt x="3620" y="4477"/>
                    <a:pt x="3608" y="4477"/>
                    <a:pt x="3608" y="4465"/>
                  </a:cubicBezTo>
                  <a:cubicBezTo>
                    <a:pt x="3597" y="4465"/>
                    <a:pt x="3585" y="4465"/>
                    <a:pt x="3561" y="4442"/>
                  </a:cubicBezTo>
                  <a:cubicBezTo>
                    <a:pt x="3549" y="4442"/>
                    <a:pt x="3549" y="4442"/>
                    <a:pt x="3537" y="4430"/>
                  </a:cubicBezTo>
                  <a:cubicBezTo>
                    <a:pt x="3525" y="4430"/>
                    <a:pt x="3501" y="4430"/>
                    <a:pt x="3489" y="4418"/>
                  </a:cubicBezTo>
                  <a:cubicBezTo>
                    <a:pt x="3477" y="4418"/>
                    <a:pt x="3466" y="4418"/>
                    <a:pt x="3466" y="4406"/>
                  </a:cubicBezTo>
                  <a:cubicBezTo>
                    <a:pt x="3442" y="4406"/>
                    <a:pt x="3430" y="4406"/>
                    <a:pt x="3418" y="4382"/>
                  </a:cubicBezTo>
                  <a:lnTo>
                    <a:pt x="2358" y="4382"/>
                  </a:lnTo>
                  <a:lnTo>
                    <a:pt x="2358" y="1334"/>
                  </a:lnTo>
                  <a:close/>
                  <a:moveTo>
                    <a:pt x="3418" y="8621"/>
                  </a:moveTo>
                  <a:lnTo>
                    <a:pt x="4144" y="8918"/>
                  </a:lnTo>
                  <a:lnTo>
                    <a:pt x="4168" y="8918"/>
                  </a:lnTo>
                  <a:cubicBezTo>
                    <a:pt x="4180" y="8918"/>
                    <a:pt x="4442" y="9014"/>
                    <a:pt x="4561" y="9335"/>
                  </a:cubicBezTo>
                  <a:cubicBezTo>
                    <a:pt x="4180" y="9609"/>
                    <a:pt x="3751" y="9811"/>
                    <a:pt x="3275" y="9883"/>
                  </a:cubicBezTo>
                  <a:lnTo>
                    <a:pt x="2811" y="9883"/>
                  </a:lnTo>
                  <a:cubicBezTo>
                    <a:pt x="2775" y="9883"/>
                    <a:pt x="2751" y="9883"/>
                    <a:pt x="2739" y="9895"/>
                  </a:cubicBezTo>
                  <a:cubicBezTo>
                    <a:pt x="2180" y="9871"/>
                    <a:pt x="1680" y="9657"/>
                    <a:pt x="1275" y="9335"/>
                  </a:cubicBezTo>
                  <a:cubicBezTo>
                    <a:pt x="1275" y="9311"/>
                    <a:pt x="1287" y="9311"/>
                    <a:pt x="1287" y="9299"/>
                  </a:cubicBezTo>
                  <a:cubicBezTo>
                    <a:pt x="1406" y="9002"/>
                    <a:pt x="1668" y="8918"/>
                    <a:pt x="1680" y="8918"/>
                  </a:cubicBezTo>
                  <a:lnTo>
                    <a:pt x="1692" y="8918"/>
                  </a:lnTo>
                  <a:lnTo>
                    <a:pt x="2418" y="8633"/>
                  </a:lnTo>
                  <a:lnTo>
                    <a:pt x="2811" y="9002"/>
                  </a:lnTo>
                  <a:cubicBezTo>
                    <a:pt x="2835" y="9037"/>
                    <a:pt x="2882" y="9049"/>
                    <a:pt x="2930" y="9049"/>
                  </a:cubicBezTo>
                  <a:cubicBezTo>
                    <a:pt x="2977" y="9049"/>
                    <a:pt x="3013" y="9037"/>
                    <a:pt x="3049" y="9002"/>
                  </a:cubicBezTo>
                  <a:lnTo>
                    <a:pt x="3418" y="8621"/>
                  </a:lnTo>
                  <a:close/>
                  <a:moveTo>
                    <a:pt x="3728" y="1"/>
                  </a:moveTo>
                  <a:cubicBezTo>
                    <a:pt x="3692" y="1"/>
                    <a:pt x="3644" y="13"/>
                    <a:pt x="3608" y="36"/>
                  </a:cubicBezTo>
                  <a:cubicBezTo>
                    <a:pt x="3585" y="72"/>
                    <a:pt x="3573" y="120"/>
                    <a:pt x="3573" y="155"/>
                  </a:cubicBezTo>
                  <a:lnTo>
                    <a:pt x="3573" y="1013"/>
                  </a:lnTo>
                  <a:lnTo>
                    <a:pt x="2275" y="1013"/>
                  </a:lnTo>
                  <a:cubicBezTo>
                    <a:pt x="2227" y="1013"/>
                    <a:pt x="2180" y="1025"/>
                    <a:pt x="2156" y="1048"/>
                  </a:cubicBezTo>
                  <a:cubicBezTo>
                    <a:pt x="2120" y="1084"/>
                    <a:pt x="2108" y="1132"/>
                    <a:pt x="2108" y="1167"/>
                  </a:cubicBezTo>
                  <a:lnTo>
                    <a:pt x="2120" y="4465"/>
                  </a:lnTo>
                  <a:lnTo>
                    <a:pt x="2084" y="4465"/>
                  </a:lnTo>
                  <a:cubicBezTo>
                    <a:pt x="2061" y="4465"/>
                    <a:pt x="2061" y="4465"/>
                    <a:pt x="2049" y="4477"/>
                  </a:cubicBezTo>
                  <a:lnTo>
                    <a:pt x="2001" y="4477"/>
                  </a:lnTo>
                  <a:cubicBezTo>
                    <a:pt x="1989" y="4477"/>
                    <a:pt x="1989" y="4477"/>
                    <a:pt x="1977" y="4489"/>
                  </a:cubicBezTo>
                  <a:lnTo>
                    <a:pt x="1965" y="4489"/>
                  </a:lnTo>
                  <a:cubicBezTo>
                    <a:pt x="1942" y="4489"/>
                    <a:pt x="1942" y="4489"/>
                    <a:pt x="1930" y="4513"/>
                  </a:cubicBezTo>
                  <a:cubicBezTo>
                    <a:pt x="1918" y="4513"/>
                    <a:pt x="1918" y="4513"/>
                    <a:pt x="1906" y="4525"/>
                  </a:cubicBezTo>
                  <a:lnTo>
                    <a:pt x="1882" y="4537"/>
                  </a:lnTo>
                  <a:cubicBezTo>
                    <a:pt x="1882" y="4537"/>
                    <a:pt x="1870" y="4537"/>
                    <a:pt x="1870" y="4549"/>
                  </a:cubicBezTo>
                  <a:cubicBezTo>
                    <a:pt x="1858" y="4549"/>
                    <a:pt x="1846" y="4573"/>
                    <a:pt x="1823" y="4573"/>
                  </a:cubicBezTo>
                  <a:cubicBezTo>
                    <a:pt x="1811" y="4573"/>
                    <a:pt x="1799" y="4585"/>
                    <a:pt x="1787" y="4585"/>
                  </a:cubicBezTo>
                  <a:cubicBezTo>
                    <a:pt x="1763" y="4585"/>
                    <a:pt x="1751" y="4596"/>
                    <a:pt x="1751" y="4596"/>
                  </a:cubicBezTo>
                  <a:cubicBezTo>
                    <a:pt x="1739" y="4596"/>
                    <a:pt x="1739" y="4608"/>
                    <a:pt x="1727" y="4608"/>
                  </a:cubicBezTo>
                  <a:lnTo>
                    <a:pt x="1703" y="4608"/>
                  </a:lnTo>
                  <a:cubicBezTo>
                    <a:pt x="1692" y="4608"/>
                    <a:pt x="1692" y="4632"/>
                    <a:pt x="1680" y="4632"/>
                  </a:cubicBezTo>
                  <a:cubicBezTo>
                    <a:pt x="1668" y="4632"/>
                    <a:pt x="1668" y="4644"/>
                    <a:pt x="1644" y="4644"/>
                  </a:cubicBezTo>
                  <a:lnTo>
                    <a:pt x="1632" y="4656"/>
                  </a:lnTo>
                  <a:cubicBezTo>
                    <a:pt x="1620" y="4656"/>
                    <a:pt x="1620" y="4668"/>
                    <a:pt x="1608" y="4668"/>
                  </a:cubicBezTo>
                  <a:cubicBezTo>
                    <a:pt x="1584" y="4668"/>
                    <a:pt x="1584" y="4692"/>
                    <a:pt x="1572" y="4692"/>
                  </a:cubicBezTo>
                  <a:cubicBezTo>
                    <a:pt x="1561" y="4692"/>
                    <a:pt x="1561" y="4704"/>
                    <a:pt x="1549" y="4704"/>
                  </a:cubicBezTo>
                  <a:cubicBezTo>
                    <a:pt x="1525" y="4704"/>
                    <a:pt x="1525" y="4716"/>
                    <a:pt x="1513" y="4716"/>
                  </a:cubicBezTo>
                  <a:cubicBezTo>
                    <a:pt x="1501" y="4716"/>
                    <a:pt x="1501" y="4727"/>
                    <a:pt x="1489" y="4727"/>
                  </a:cubicBezTo>
                  <a:cubicBezTo>
                    <a:pt x="1465" y="4727"/>
                    <a:pt x="1465" y="4751"/>
                    <a:pt x="1453" y="4751"/>
                  </a:cubicBezTo>
                  <a:cubicBezTo>
                    <a:pt x="1442" y="4751"/>
                    <a:pt x="1442" y="4763"/>
                    <a:pt x="1430" y="4763"/>
                  </a:cubicBezTo>
                  <a:cubicBezTo>
                    <a:pt x="1406" y="4763"/>
                    <a:pt x="1406" y="4775"/>
                    <a:pt x="1394" y="4775"/>
                  </a:cubicBezTo>
                  <a:cubicBezTo>
                    <a:pt x="1382" y="4775"/>
                    <a:pt x="1382" y="4787"/>
                    <a:pt x="1370" y="4787"/>
                  </a:cubicBezTo>
                  <a:cubicBezTo>
                    <a:pt x="1346" y="4787"/>
                    <a:pt x="1346" y="4811"/>
                    <a:pt x="1334" y="4811"/>
                  </a:cubicBezTo>
                  <a:cubicBezTo>
                    <a:pt x="1322" y="4811"/>
                    <a:pt x="1322" y="4823"/>
                    <a:pt x="1311" y="4823"/>
                  </a:cubicBezTo>
                  <a:cubicBezTo>
                    <a:pt x="1287" y="4823"/>
                    <a:pt x="1287" y="4835"/>
                    <a:pt x="1275" y="4835"/>
                  </a:cubicBezTo>
                  <a:cubicBezTo>
                    <a:pt x="1263" y="4835"/>
                    <a:pt x="1263" y="4846"/>
                    <a:pt x="1251" y="4846"/>
                  </a:cubicBezTo>
                  <a:cubicBezTo>
                    <a:pt x="1227" y="4846"/>
                    <a:pt x="1227" y="4870"/>
                    <a:pt x="1215" y="4870"/>
                  </a:cubicBezTo>
                  <a:cubicBezTo>
                    <a:pt x="1203" y="4870"/>
                    <a:pt x="1203" y="4882"/>
                    <a:pt x="1191" y="4882"/>
                  </a:cubicBezTo>
                  <a:cubicBezTo>
                    <a:pt x="1168" y="4882"/>
                    <a:pt x="1168" y="4894"/>
                    <a:pt x="1156" y="4894"/>
                  </a:cubicBezTo>
                  <a:lnTo>
                    <a:pt x="1132" y="4930"/>
                  </a:lnTo>
                  <a:lnTo>
                    <a:pt x="1096" y="4954"/>
                  </a:lnTo>
                  <a:lnTo>
                    <a:pt x="1072" y="4989"/>
                  </a:lnTo>
                  <a:lnTo>
                    <a:pt x="1049" y="5001"/>
                  </a:lnTo>
                  <a:lnTo>
                    <a:pt x="1025" y="5025"/>
                  </a:lnTo>
                  <a:lnTo>
                    <a:pt x="1013" y="5049"/>
                  </a:lnTo>
                  <a:cubicBezTo>
                    <a:pt x="989" y="5049"/>
                    <a:pt x="989" y="5061"/>
                    <a:pt x="977" y="5061"/>
                  </a:cubicBezTo>
                  <a:lnTo>
                    <a:pt x="965" y="5073"/>
                  </a:lnTo>
                  <a:lnTo>
                    <a:pt x="953" y="5085"/>
                  </a:lnTo>
                  <a:lnTo>
                    <a:pt x="918" y="5120"/>
                  </a:lnTo>
                  <a:lnTo>
                    <a:pt x="906" y="5132"/>
                  </a:lnTo>
                  <a:cubicBezTo>
                    <a:pt x="691" y="5347"/>
                    <a:pt x="513" y="5561"/>
                    <a:pt x="382" y="5823"/>
                  </a:cubicBezTo>
                  <a:lnTo>
                    <a:pt x="382" y="5835"/>
                  </a:lnTo>
                  <a:cubicBezTo>
                    <a:pt x="370" y="5847"/>
                    <a:pt x="370" y="5859"/>
                    <a:pt x="358" y="5882"/>
                  </a:cubicBezTo>
                  <a:lnTo>
                    <a:pt x="334" y="5906"/>
                  </a:lnTo>
                  <a:cubicBezTo>
                    <a:pt x="334" y="5918"/>
                    <a:pt x="322" y="5942"/>
                    <a:pt x="322" y="5954"/>
                  </a:cubicBezTo>
                  <a:cubicBezTo>
                    <a:pt x="322" y="5966"/>
                    <a:pt x="310" y="5966"/>
                    <a:pt x="310" y="5978"/>
                  </a:cubicBezTo>
                  <a:cubicBezTo>
                    <a:pt x="310" y="6001"/>
                    <a:pt x="299" y="6013"/>
                    <a:pt x="299" y="6025"/>
                  </a:cubicBezTo>
                  <a:cubicBezTo>
                    <a:pt x="299" y="6037"/>
                    <a:pt x="275" y="6037"/>
                    <a:pt x="275" y="6061"/>
                  </a:cubicBezTo>
                  <a:cubicBezTo>
                    <a:pt x="275" y="6073"/>
                    <a:pt x="263" y="6085"/>
                    <a:pt x="263" y="6097"/>
                  </a:cubicBezTo>
                  <a:cubicBezTo>
                    <a:pt x="263" y="6120"/>
                    <a:pt x="251" y="6120"/>
                    <a:pt x="251" y="6132"/>
                  </a:cubicBezTo>
                  <a:cubicBezTo>
                    <a:pt x="251" y="6144"/>
                    <a:pt x="239" y="6156"/>
                    <a:pt x="239" y="6180"/>
                  </a:cubicBezTo>
                  <a:cubicBezTo>
                    <a:pt x="239" y="6192"/>
                    <a:pt x="239" y="6192"/>
                    <a:pt x="215" y="6204"/>
                  </a:cubicBezTo>
                  <a:cubicBezTo>
                    <a:pt x="215" y="6216"/>
                    <a:pt x="203" y="6240"/>
                    <a:pt x="203" y="6251"/>
                  </a:cubicBezTo>
                  <a:lnTo>
                    <a:pt x="191" y="6275"/>
                  </a:lnTo>
                  <a:cubicBezTo>
                    <a:pt x="179" y="6311"/>
                    <a:pt x="179" y="6323"/>
                    <a:pt x="156" y="6359"/>
                  </a:cubicBezTo>
                  <a:cubicBezTo>
                    <a:pt x="156" y="6382"/>
                    <a:pt x="144" y="6394"/>
                    <a:pt x="144" y="6430"/>
                  </a:cubicBezTo>
                  <a:lnTo>
                    <a:pt x="144" y="6442"/>
                  </a:lnTo>
                  <a:lnTo>
                    <a:pt x="144" y="6454"/>
                  </a:lnTo>
                  <a:cubicBezTo>
                    <a:pt x="144" y="6478"/>
                    <a:pt x="132" y="6490"/>
                    <a:pt x="132" y="6501"/>
                  </a:cubicBezTo>
                  <a:lnTo>
                    <a:pt x="132" y="6513"/>
                  </a:lnTo>
                  <a:lnTo>
                    <a:pt x="132" y="6537"/>
                  </a:lnTo>
                  <a:cubicBezTo>
                    <a:pt x="132" y="6549"/>
                    <a:pt x="132" y="6561"/>
                    <a:pt x="120" y="6573"/>
                  </a:cubicBezTo>
                  <a:lnTo>
                    <a:pt x="120" y="6609"/>
                  </a:lnTo>
                  <a:cubicBezTo>
                    <a:pt x="120" y="6621"/>
                    <a:pt x="120" y="6632"/>
                    <a:pt x="96" y="6656"/>
                  </a:cubicBezTo>
                  <a:lnTo>
                    <a:pt x="96" y="6680"/>
                  </a:lnTo>
                  <a:cubicBezTo>
                    <a:pt x="96" y="6692"/>
                    <a:pt x="96" y="6716"/>
                    <a:pt x="84" y="6728"/>
                  </a:cubicBezTo>
                  <a:lnTo>
                    <a:pt x="84" y="6751"/>
                  </a:lnTo>
                  <a:lnTo>
                    <a:pt x="84" y="6799"/>
                  </a:lnTo>
                  <a:lnTo>
                    <a:pt x="84" y="6811"/>
                  </a:lnTo>
                  <a:lnTo>
                    <a:pt x="84" y="6847"/>
                  </a:lnTo>
                  <a:lnTo>
                    <a:pt x="84" y="6894"/>
                  </a:lnTo>
                  <a:lnTo>
                    <a:pt x="84" y="6906"/>
                  </a:lnTo>
                  <a:lnTo>
                    <a:pt x="84" y="6930"/>
                  </a:lnTo>
                  <a:lnTo>
                    <a:pt x="84" y="6966"/>
                  </a:lnTo>
                  <a:lnTo>
                    <a:pt x="84" y="6978"/>
                  </a:lnTo>
                  <a:lnTo>
                    <a:pt x="84" y="6990"/>
                  </a:lnTo>
                  <a:lnTo>
                    <a:pt x="84" y="7049"/>
                  </a:lnTo>
                  <a:lnTo>
                    <a:pt x="84" y="7073"/>
                  </a:lnTo>
                  <a:lnTo>
                    <a:pt x="84" y="7085"/>
                  </a:lnTo>
                  <a:cubicBezTo>
                    <a:pt x="1" y="8704"/>
                    <a:pt x="1263" y="10109"/>
                    <a:pt x="2882" y="10180"/>
                  </a:cubicBezTo>
                  <a:lnTo>
                    <a:pt x="3037" y="10180"/>
                  </a:lnTo>
                  <a:cubicBezTo>
                    <a:pt x="3168" y="10180"/>
                    <a:pt x="3287" y="10169"/>
                    <a:pt x="3418" y="10145"/>
                  </a:cubicBezTo>
                  <a:lnTo>
                    <a:pt x="8335" y="10145"/>
                  </a:lnTo>
                  <a:cubicBezTo>
                    <a:pt x="8419" y="10145"/>
                    <a:pt x="8490" y="10073"/>
                    <a:pt x="8490" y="9990"/>
                  </a:cubicBezTo>
                  <a:lnTo>
                    <a:pt x="8490" y="9133"/>
                  </a:lnTo>
                  <a:lnTo>
                    <a:pt x="9776" y="9133"/>
                  </a:lnTo>
                  <a:cubicBezTo>
                    <a:pt x="9859" y="9133"/>
                    <a:pt x="9943" y="9061"/>
                    <a:pt x="9943" y="8978"/>
                  </a:cubicBezTo>
                  <a:lnTo>
                    <a:pt x="9824" y="2072"/>
                  </a:lnTo>
                  <a:lnTo>
                    <a:pt x="9824" y="2037"/>
                  </a:lnTo>
                  <a:lnTo>
                    <a:pt x="9824" y="2025"/>
                  </a:lnTo>
                  <a:cubicBezTo>
                    <a:pt x="9824" y="2025"/>
                    <a:pt x="9824" y="2013"/>
                    <a:pt x="9800" y="2013"/>
                  </a:cubicBezTo>
                  <a:cubicBezTo>
                    <a:pt x="9800" y="2013"/>
                    <a:pt x="9800" y="1989"/>
                    <a:pt x="9788" y="1989"/>
                  </a:cubicBezTo>
                  <a:lnTo>
                    <a:pt x="9776" y="1977"/>
                  </a:lnTo>
                  <a:lnTo>
                    <a:pt x="7835" y="36"/>
                  </a:lnTo>
                  <a:lnTo>
                    <a:pt x="7823" y="24"/>
                  </a:lnTo>
                  <a:lnTo>
                    <a:pt x="7811" y="13"/>
                  </a:lnTo>
                  <a:cubicBezTo>
                    <a:pt x="7811" y="13"/>
                    <a:pt x="7799" y="13"/>
                    <a:pt x="7799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083" name="Google Shape;11532;p57">
              <a:extLst>
                <a:ext uri="{FF2B5EF4-FFF2-40B4-BE49-F238E27FC236}">
                  <a16:creationId xmlns:a16="http://schemas.microsoft.com/office/drawing/2014/main" id="{AB0FF315-E47A-4B3C-9660-6A788E2FB00C}"/>
                </a:ext>
              </a:extLst>
            </p:cNvPr>
            <p:cNvGrpSpPr/>
            <p:nvPr/>
          </p:nvGrpSpPr>
          <p:grpSpPr>
            <a:xfrm>
              <a:off x="8293191" y="3655208"/>
              <a:ext cx="495193" cy="363809"/>
              <a:chOff x="6188327" y="2955408"/>
              <a:chExt cx="371395" cy="272857"/>
            </a:xfrm>
            <a:solidFill>
              <a:schemeClr val="tx1"/>
            </a:solidFill>
          </p:grpSpPr>
          <p:sp>
            <p:nvSpPr>
              <p:cNvPr id="1084" name="Google Shape;11533;p57">
                <a:extLst>
                  <a:ext uri="{FF2B5EF4-FFF2-40B4-BE49-F238E27FC236}">
                    <a16:creationId xmlns:a16="http://schemas.microsoft.com/office/drawing/2014/main" id="{FAB04E34-CA52-42B2-B362-AC6B98039D28}"/>
                  </a:ext>
                </a:extLst>
              </p:cNvPr>
              <p:cNvSpPr/>
              <p:nvPr/>
            </p:nvSpPr>
            <p:spPr>
              <a:xfrm>
                <a:off x="6229990" y="2978897"/>
                <a:ext cx="289567" cy="197840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6216" extrusionOk="0">
                    <a:moveTo>
                      <a:pt x="2894" y="1263"/>
                    </a:moveTo>
                    <a:cubicBezTo>
                      <a:pt x="3097" y="1263"/>
                      <a:pt x="3263" y="1429"/>
                      <a:pt x="3263" y="1632"/>
                    </a:cubicBezTo>
                    <a:lnTo>
                      <a:pt x="3263" y="2001"/>
                    </a:lnTo>
                    <a:cubicBezTo>
                      <a:pt x="3263" y="2322"/>
                      <a:pt x="3013" y="2572"/>
                      <a:pt x="2704" y="2572"/>
                    </a:cubicBezTo>
                    <a:cubicBezTo>
                      <a:pt x="2406" y="2561"/>
                      <a:pt x="2144" y="2299"/>
                      <a:pt x="2144" y="2001"/>
                    </a:cubicBezTo>
                    <a:lnTo>
                      <a:pt x="2144" y="1632"/>
                    </a:lnTo>
                    <a:cubicBezTo>
                      <a:pt x="2144" y="1429"/>
                      <a:pt x="2311" y="1263"/>
                      <a:pt x="2525" y="1263"/>
                    </a:cubicBezTo>
                    <a:close/>
                    <a:moveTo>
                      <a:pt x="7264" y="1084"/>
                    </a:moveTo>
                    <a:cubicBezTo>
                      <a:pt x="7371" y="1084"/>
                      <a:pt x="7466" y="1168"/>
                      <a:pt x="7466" y="1275"/>
                    </a:cubicBezTo>
                    <a:lnTo>
                      <a:pt x="7466" y="1822"/>
                    </a:lnTo>
                    <a:cubicBezTo>
                      <a:pt x="7466" y="1894"/>
                      <a:pt x="7430" y="1953"/>
                      <a:pt x="7359" y="1989"/>
                    </a:cubicBezTo>
                    <a:cubicBezTo>
                      <a:pt x="7299" y="2025"/>
                      <a:pt x="7264" y="2084"/>
                      <a:pt x="7264" y="2144"/>
                    </a:cubicBezTo>
                    <a:lnTo>
                      <a:pt x="7264" y="2406"/>
                    </a:lnTo>
                    <a:cubicBezTo>
                      <a:pt x="7264" y="2477"/>
                      <a:pt x="7323" y="2549"/>
                      <a:pt x="7407" y="2572"/>
                    </a:cubicBezTo>
                    <a:lnTo>
                      <a:pt x="7859" y="2692"/>
                    </a:lnTo>
                    <a:cubicBezTo>
                      <a:pt x="7954" y="2703"/>
                      <a:pt x="8014" y="2787"/>
                      <a:pt x="8014" y="2882"/>
                    </a:cubicBezTo>
                    <a:lnTo>
                      <a:pt x="8014" y="2930"/>
                    </a:lnTo>
                    <a:lnTo>
                      <a:pt x="6168" y="2930"/>
                    </a:lnTo>
                    <a:lnTo>
                      <a:pt x="6168" y="2882"/>
                    </a:lnTo>
                    <a:cubicBezTo>
                      <a:pt x="6168" y="2787"/>
                      <a:pt x="6228" y="2715"/>
                      <a:pt x="6311" y="2692"/>
                    </a:cubicBezTo>
                    <a:lnTo>
                      <a:pt x="6776" y="2572"/>
                    </a:lnTo>
                    <a:cubicBezTo>
                      <a:pt x="6847" y="2549"/>
                      <a:pt x="6907" y="2477"/>
                      <a:pt x="6907" y="2406"/>
                    </a:cubicBezTo>
                    <a:lnTo>
                      <a:pt x="6907" y="2144"/>
                    </a:lnTo>
                    <a:cubicBezTo>
                      <a:pt x="6895" y="2060"/>
                      <a:pt x="6871" y="2025"/>
                      <a:pt x="6811" y="1989"/>
                    </a:cubicBezTo>
                    <a:cubicBezTo>
                      <a:pt x="6752" y="1953"/>
                      <a:pt x="6704" y="1882"/>
                      <a:pt x="6704" y="1822"/>
                    </a:cubicBezTo>
                    <a:lnTo>
                      <a:pt x="6704" y="1275"/>
                    </a:lnTo>
                    <a:cubicBezTo>
                      <a:pt x="6704" y="1168"/>
                      <a:pt x="6787" y="1084"/>
                      <a:pt x="6895" y="1084"/>
                    </a:cubicBezTo>
                    <a:close/>
                    <a:moveTo>
                      <a:pt x="8752" y="334"/>
                    </a:moveTo>
                    <a:lnTo>
                      <a:pt x="8752" y="2930"/>
                    </a:lnTo>
                    <a:lnTo>
                      <a:pt x="8371" y="2930"/>
                    </a:lnTo>
                    <a:lnTo>
                      <a:pt x="8371" y="2882"/>
                    </a:lnTo>
                    <a:cubicBezTo>
                      <a:pt x="8371" y="2632"/>
                      <a:pt x="8204" y="2418"/>
                      <a:pt x="7966" y="2358"/>
                    </a:cubicBezTo>
                    <a:lnTo>
                      <a:pt x="7645" y="2287"/>
                    </a:lnTo>
                    <a:lnTo>
                      <a:pt x="7645" y="2227"/>
                    </a:lnTo>
                    <a:cubicBezTo>
                      <a:pt x="7764" y="2120"/>
                      <a:pt x="7823" y="1977"/>
                      <a:pt x="7823" y="1822"/>
                    </a:cubicBezTo>
                    <a:lnTo>
                      <a:pt x="7823" y="1275"/>
                    </a:lnTo>
                    <a:cubicBezTo>
                      <a:pt x="7823" y="977"/>
                      <a:pt x="7585" y="739"/>
                      <a:pt x="7288" y="739"/>
                    </a:cubicBezTo>
                    <a:lnTo>
                      <a:pt x="6907" y="739"/>
                    </a:lnTo>
                    <a:cubicBezTo>
                      <a:pt x="6609" y="739"/>
                      <a:pt x="6371" y="977"/>
                      <a:pt x="6371" y="1275"/>
                    </a:cubicBezTo>
                    <a:lnTo>
                      <a:pt x="6371" y="1822"/>
                    </a:lnTo>
                    <a:cubicBezTo>
                      <a:pt x="6371" y="1977"/>
                      <a:pt x="6454" y="2120"/>
                      <a:pt x="6549" y="2227"/>
                    </a:cubicBezTo>
                    <a:lnTo>
                      <a:pt x="6549" y="2287"/>
                    </a:lnTo>
                    <a:lnTo>
                      <a:pt x="6228" y="2358"/>
                    </a:lnTo>
                    <a:cubicBezTo>
                      <a:pt x="5990" y="2418"/>
                      <a:pt x="5823" y="2632"/>
                      <a:pt x="5823" y="2882"/>
                    </a:cubicBezTo>
                    <a:lnTo>
                      <a:pt x="5823" y="2930"/>
                    </a:lnTo>
                    <a:lnTo>
                      <a:pt x="5442" y="2930"/>
                    </a:lnTo>
                    <a:lnTo>
                      <a:pt x="5442" y="334"/>
                    </a:lnTo>
                    <a:close/>
                    <a:moveTo>
                      <a:pt x="2894" y="2906"/>
                    </a:moveTo>
                    <a:lnTo>
                      <a:pt x="2894" y="2989"/>
                    </a:lnTo>
                    <a:cubicBezTo>
                      <a:pt x="2894" y="3049"/>
                      <a:pt x="2906" y="3108"/>
                      <a:pt x="2954" y="3168"/>
                    </a:cubicBezTo>
                    <a:lnTo>
                      <a:pt x="2716" y="3406"/>
                    </a:lnTo>
                    <a:lnTo>
                      <a:pt x="2704" y="3406"/>
                    </a:lnTo>
                    <a:lnTo>
                      <a:pt x="2466" y="3168"/>
                    </a:lnTo>
                    <a:cubicBezTo>
                      <a:pt x="2489" y="3108"/>
                      <a:pt x="2501" y="3049"/>
                      <a:pt x="2501" y="2989"/>
                    </a:cubicBezTo>
                    <a:lnTo>
                      <a:pt x="2501" y="2906"/>
                    </a:lnTo>
                    <a:close/>
                    <a:moveTo>
                      <a:pt x="3251" y="3346"/>
                    </a:moveTo>
                    <a:lnTo>
                      <a:pt x="3597" y="3477"/>
                    </a:lnTo>
                    <a:cubicBezTo>
                      <a:pt x="3739" y="3537"/>
                      <a:pt x="3835" y="3668"/>
                      <a:pt x="3835" y="3835"/>
                    </a:cubicBezTo>
                    <a:lnTo>
                      <a:pt x="3835" y="4918"/>
                    </a:lnTo>
                    <a:cubicBezTo>
                      <a:pt x="3835" y="5025"/>
                      <a:pt x="3739" y="5108"/>
                      <a:pt x="3632" y="5108"/>
                    </a:cubicBezTo>
                    <a:lnTo>
                      <a:pt x="2894" y="5108"/>
                    </a:lnTo>
                    <a:lnTo>
                      <a:pt x="2894" y="4906"/>
                    </a:lnTo>
                    <a:lnTo>
                      <a:pt x="3263" y="4906"/>
                    </a:lnTo>
                    <a:cubicBezTo>
                      <a:pt x="3358" y="4906"/>
                      <a:pt x="3430" y="4835"/>
                      <a:pt x="3430" y="4739"/>
                    </a:cubicBezTo>
                    <a:lnTo>
                      <a:pt x="3430" y="4192"/>
                    </a:lnTo>
                    <a:cubicBezTo>
                      <a:pt x="3430" y="4096"/>
                      <a:pt x="3358" y="4025"/>
                      <a:pt x="3263" y="4025"/>
                    </a:cubicBezTo>
                    <a:cubicBezTo>
                      <a:pt x="3180" y="4025"/>
                      <a:pt x="3097" y="4096"/>
                      <a:pt x="3097" y="4192"/>
                    </a:cubicBezTo>
                    <a:lnTo>
                      <a:pt x="3097" y="4561"/>
                    </a:lnTo>
                    <a:lnTo>
                      <a:pt x="2346" y="4561"/>
                    </a:lnTo>
                    <a:lnTo>
                      <a:pt x="2346" y="4192"/>
                    </a:lnTo>
                    <a:cubicBezTo>
                      <a:pt x="2346" y="4096"/>
                      <a:pt x="2263" y="4025"/>
                      <a:pt x="2180" y="4025"/>
                    </a:cubicBezTo>
                    <a:cubicBezTo>
                      <a:pt x="2085" y="4025"/>
                      <a:pt x="2013" y="4096"/>
                      <a:pt x="2013" y="4192"/>
                    </a:cubicBezTo>
                    <a:lnTo>
                      <a:pt x="2013" y="4739"/>
                    </a:lnTo>
                    <a:cubicBezTo>
                      <a:pt x="2013" y="4835"/>
                      <a:pt x="2085" y="4906"/>
                      <a:pt x="2180" y="4906"/>
                    </a:cubicBezTo>
                    <a:lnTo>
                      <a:pt x="2549" y="4906"/>
                    </a:lnTo>
                    <a:lnTo>
                      <a:pt x="2549" y="5120"/>
                    </a:lnTo>
                    <a:lnTo>
                      <a:pt x="1811" y="5120"/>
                    </a:lnTo>
                    <a:cubicBezTo>
                      <a:pt x="1704" y="5120"/>
                      <a:pt x="1608" y="5025"/>
                      <a:pt x="1608" y="4918"/>
                    </a:cubicBezTo>
                    <a:lnTo>
                      <a:pt x="1608" y="3835"/>
                    </a:lnTo>
                    <a:lnTo>
                      <a:pt x="1596" y="3835"/>
                    </a:lnTo>
                    <a:cubicBezTo>
                      <a:pt x="1596" y="3680"/>
                      <a:pt x="1704" y="3537"/>
                      <a:pt x="1834" y="3477"/>
                    </a:cubicBezTo>
                    <a:lnTo>
                      <a:pt x="2180" y="3346"/>
                    </a:lnTo>
                    <a:lnTo>
                      <a:pt x="2466" y="3632"/>
                    </a:lnTo>
                    <a:cubicBezTo>
                      <a:pt x="2537" y="3704"/>
                      <a:pt x="2620" y="3727"/>
                      <a:pt x="2716" y="3727"/>
                    </a:cubicBezTo>
                    <a:cubicBezTo>
                      <a:pt x="2799" y="3727"/>
                      <a:pt x="2894" y="3704"/>
                      <a:pt x="2966" y="3632"/>
                    </a:cubicBezTo>
                    <a:lnTo>
                      <a:pt x="3251" y="3346"/>
                    </a:lnTo>
                    <a:close/>
                    <a:moveTo>
                      <a:pt x="5097" y="5085"/>
                    </a:moveTo>
                    <a:lnTo>
                      <a:pt x="5097" y="5847"/>
                    </a:lnTo>
                    <a:lnTo>
                      <a:pt x="322" y="5847"/>
                    </a:lnTo>
                    <a:lnTo>
                      <a:pt x="322" y="5085"/>
                    </a:lnTo>
                    <a:lnTo>
                      <a:pt x="1287" y="5085"/>
                    </a:lnTo>
                    <a:cubicBezTo>
                      <a:pt x="1358" y="5287"/>
                      <a:pt x="1549" y="5454"/>
                      <a:pt x="1787" y="5454"/>
                    </a:cubicBezTo>
                    <a:lnTo>
                      <a:pt x="3620" y="5454"/>
                    </a:lnTo>
                    <a:cubicBezTo>
                      <a:pt x="3859" y="5454"/>
                      <a:pt x="4049" y="5311"/>
                      <a:pt x="4132" y="5085"/>
                    </a:cubicBezTo>
                    <a:close/>
                    <a:moveTo>
                      <a:pt x="7288" y="4001"/>
                    </a:moveTo>
                    <a:cubicBezTo>
                      <a:pt x="7383" y="4001"/>
                      <a:pt x="7478" y="4085"/>
                      <a:pt x="7478" y="4192"/>
                    </a:cubicBezTo>
                    <a:lnTo>
                      <a:pt x="7478" y="4739"/>
                    </a:lnTo>
                    <a:cubicBezTo>
                      <a:pt x="7478" y="4823"/>
                      <a:pt x="7442" y="4870"/>
                      <a:pt x="7371" y="4906"/>
                    </a:cubicBezTo>
                    <a:cubicBezTo>
                      <a:pt x="7311" y="4942"/>
                      <a:pt x="7288" y="5001"/>
                      <a:pt x="7288" y="5061"/>
                    </a:cubicBezTo>
                    <a:lnTo>
                      <a:pt x="7288" y="5323"/>
                    </a:lnTo>
                    <a:cubicBezTo>
                      <a:pt x="7288" y="5394"/>
                      <a:pt x="7347" y="5466"/>
                      <a:pt x="7419" y="5489"/>
                    </a:cubicBezTo>
                    <a:lnTo>
                      <a:pt x="7883" y="5609"/>
                    </a:lnTo>
                    <a:cubicBezTo>
                      <a:pt x="7966" y="5620"/>
                      <a:pt x="8026" y="5716"/>
                      <a:pt x="8026" y="5799"/>
                    </a:cubicBezTo>
                    <a:lnTo>
                      <a:pt x="8026" y="5847"/>
                    </a:lnTo>
                    <a:lnTo>
                      <a:pt x="6168" y="5847"/>
                    </a:lnTo>
                    <a:lnTo>
                      <a:pt x="6168" y="5799"/>
                    </a:lnTo>
                    <a:cubicBezTo>
                      <a:pt x="6168" y="5716"/>
                      <a:pt x="6228" y="5632"/>
                      <a:pt x="6311" y="5609"/>
                    </a:cubicBezTo>
                    <a:lnTo>
                      <a:pt x="6776" y="5489"/>
                    </a:lnTo>
                    <a:cubicBezTo>
                      <a:pt x="6847" y="5478"/>
                      <a:pt x="6907" y="5394"/>
                      <a:pt x="6907" y="5323"/>
                    </a:cubicBezTo>
                    <a:lnTo>
                      <a:pt x="6907" y="5061"/>
                    </a:lnTo>
                    <a:cubicBezTo>
                      <a:pt x="6907" y="5001"/>
                      <a:pt x="6883" y="4942"/>
                      <a:pt x="6823" y="4906"/>
                    </a:cubicBezTo>
                    <a:cubicBezTo>
                      <a:pt x="6764" y="4870"/>
                      <a:pt x="6716" y="4799"/>
                      <a:pt x="6716" y="4739"/>
                    </a:cubicBezTo>
                    <a:lnTo>
                      <a:pt x="6716" y="4192"/>
                    </a:lnTo>
                    <a:cubicBezTo>
                      <a:pt x="6716" y="4085"/>
                      <a:pt x="6811" y="4001"/>
                      <a:pt x="6907" y="4001"/>
                    </a:cubicBezTo>
                    <a:close/>
                    <a:moveTo>
                      <a:pt x="8740" y="3275"/>
                    </a:moveTo>
                    <a:lnTo>
                      <a:pt x="8740" y="5847"/>
                    </a:lnTo>
                    <a:lnTo>
                      <a:pt x="8359" y="5847"/>
                    </a:lnTo>
                    <a:lnTo>
                      <a:pt x="8359" y="5799"/>
                    </a:lnTo>
                    <a:cubicBezTo>
                      <a:pt x="8359" y="5549"/>
                      <a:pt x="8192" y="5335"/>
                      <a:pt x="7954" y="5275"/>
                    </a:cubicBezTo>
                    <a:lnTo>
                      <a:pt x="7621" y="5204"/>
                    </a:lnTo>
                    <a:lnTo>
                      <a:pt x="7621" y="5144"/>
                    </a:lnTo>
                    <a:cubicBezTo>
                      <a:pt x="7740" y="5037"/>
                      <a:pt x="7800" y="4894"/>
                      <a:pt x="7800" y="4739"/>
                    </a:cubicBezTo>
                    <a:lnTo>
                      <a:pt x="7800" y="4192"/>
                    </a:lnTo>
                    <a:cubicBezTo>
                      <a:pt x="7800" y="3894"/>
                      <a:pt x="7561" y="3656"/>
                      <a:pt x="7264" y="3656"/>
                    </a:cubicBezTo>
                    <a:lnTo>
                      <a:pt x="6895" y="3656"/>
                    </a:lnTo>
                    <a:cubicBezTo>
                      <a:pt x="6597" y="3656"/>
                      <a:pt x="6359" y="3894"/>
                      <a:pt x="6359" y="4192"/>
                    </a:cubicBezTo>
                    <a:lnTo>
                      <a:pt x="6359" y="4739"/>
                    </a:lnTo>
                    <a:cubicBezTo>
                      <a:pt x="6359" y="4894"/>
                      <a:pt x="6430" y="5037"/>
                      <a:pt x="6537" y="5144"/>
                    </a:cubicBezTo>
                    <a:lnTo>
                      <a:pt x="6537" y="5204"/>
                    </a:lnTo>
                    <a:lnTo>
                      <a:pt x="6216" y="5275"/>
                    </a:lnTo>
                    <a:cubicBezTo>
                      <a:pt x="5978" y="5335"/>
                      <a:pt x="5811" y="5549"/>
                      <a:pt x="5811" y="5799"/>
                    </a:cubicBezTo>
                    <a:lnTo>
                      <a:pt x="5811" y="5847"/>
                    </a:lnTo>
                    <a:lnTo>
                      <a:pt x="5418" y="5847"/>
                    </a:lnTo>
                    <a:lnTo>
                      <a:pt x="5418" y="3275"/>
                    </a:lnTo>
                    <a:close/>
                    <a:moveTo>
                      <a:pt x="1430" y="1"/>
                    </a:moveTo>
                    <a:cubicBezTo>
                      <a:pt x="1346" y="1"/>
                      <a:pt x="1275" y="72"/>
                      <a:pt x="1275" y="155"/>
                    </a:cubicBezTo>
                    <a:cubicBezTo>
                      <a:pt x="1275" y="251"/>
                      <a:pt x="1346" y="322"/>
                      <a:pt x="1430" y="322"/>
                    </a:cubicBezTo>
                    <a:lnTo>
                      <a:pt x="5097" y="322"/>
                    </a:lnTo>
                    <a:lnTo>
                      <a:pt x="5097" y="4763"/>
                    </a:lnTo>
                    <a:lnTo>
                      <a:pt x="4156" y="4763"/>
                    </a:lnTo>
                    <a:lnTo>
                      <a:pt x="4156" y="3835"/>
                    </a:lnTo>
                    <a:cubicBezTo>
                      <a:pt x="4156" y="3537"/>
                      <a:pt x="3978" y="3275"/>
                      <a:pt x="3692" y="3168"/>
                    </a:cubicBezTo>
                    <a:lnTo>
                      <a:pt x="3251" y="2989"/>
                    </a:lnTo>
                    <a:lnTo>
                      <a:pt x="3251" y="2965"/>
                    </a:lnTo>
                    <a:lnTo>
                      <a:pt x="3251" y="2715"/>
                    </a:lnTo>
                    <a:cubicBezTo>
                      <a:pt x="3478" y="2549"/>
                      <a:pt x="3620" y="2287"/>
                      <a:pt x="3620" y="1989"/>
                    </a:cubicBezTo>
                    <a:lnTo>
                      <a:pt x="3620" y="1632"/>
                    </a:lnTo>
                    <a:cubicBezTo>
                      <a:pt x="3620" y="1227"/>
                      <a:pt x="3299" y="917"/>
                      <a:pt x="2906" y="917"/>
                    </a:cubicBezTo>
                    <a:lnTo>
                      <a:pt x="2537" y="917"/>
                    </a:lnTo>
                    <a:cubicBezTo>
                      <a:pt x="2132" y="917"/>
                      <a:pt x="1823" y="1251"/>
                      <a:pt x="1823" y="1632"/>
                    </a:cubicBezTo>
                    <a:lnTo>
                      <a:pt x="1823" y="2001"/>
                    </a:lnTo>
                    <a:cubicBezTo>
                      <a:pt x="1823" y="2299"/>
                      <a:pt x="1965" y="2572"/>
                      <a:pt x="2192" y="2739"/>
                    </a:cubicBezTo>
                    <a:lnTo>
                      <a:pt x="2192" y="2989"/>
                    </a:lnTo>
                    <a:lnTo>
                      <a:pt x="2192" y="3001"/>
                    </a:lnTo>
                    <a:lnTo>
                      <a:pt x="1751" y="3180"/>
                    </a:lnTo>
                    <a:cubicBezTo>
                      <a:pt x="1477" y="3287"/>
                      <a:pt x="1287" y="3549"/>
                      <a:pt x="1287" y="3846"/>
                    </a:cubicBezTo>
                    <a:lnTo>
                      <a:pt x="1287" y="4775"/>
                    </a:lnTo>
                    <a:lnTo>
                      <a:pt x="346" y="4775"/>
                    </a:lnTo>
                    <a:lnTo>
                      <a:pt x="346" y="370"/>
                    </a:lnTo>
                    <a:lnTo>
                      <a:pt x="715" y="370"/>
                    </a:lnTo>
                    <a:cubicBezTo>
                      <a:pt x="811" y="370"/>
                      <a:pt x="882" y="298"/>
                      <a:pt x="882" y="203"/>
                    </a:cubicBezTo>
                    <a:cubicBezTo>
                      <a:pt x="882" y="120"/>
                      <a:pt x="811" y="36"/>
                      <a:pt x="715" y="36"/>
                    </a:cubicBezTo>
                    <a:lnTo>
                      <a:pt x="168" y="36"/>
                    </a:lnTo>
                    <a:cubicBezTo>
                      <a:pt x="84" y="36"/>
                      <a:pt x="1" y="120"/>
                      <a:pt x="1" y="203"/>
                    </a:cubicBezTo>
                    <a:lnTo>
                      <a:pt x="1" y="6049"/>
                    </a:lnTo>
                    <a:cubicBezTo>
                      <a:pt x="1" y="6144"/>
                      <a:pt x="84" y="6216"/>
                      <a:pt x="168" y="6216"/>
                    </a:cubicBezTo>
                    <a:lnTo>
                      <a:pt x="8931" y="6216"/>
                    </a:lnTo>
                    <a:cubicBezTo>
                      <a:pt x="9026" y="6216"/>
                      <a:pt x="9097" y="6144"/>
                      <a:pt x="9097" y="6049"/>
                    </a:cubicBezTo>
                    <a:lnTo>
                      <a:pt x="9097" y="203"/>
                    </a:lnTo>
                    <a:cubicBezTo>
                      <a:pt x="9085" y="84"/>
                      <a:pt x="9014" y="1"/>
                      <a:pt x="891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85" name="Google Shape;11534;p57">
                <a:extLst>
                  <a:ext uri="{FF2B5EF4-FFF2-40B4-BE49-F238E27FC236}">
                    <a16:creationId xmlns:a16="http://schemas.microsoft.com/office/drawing/2014/main" id="{208B2384-C05D-42C8-9635-2EC93EC1F0B3}"/>
                  </a:ext>
                </a:extLst>
              </p:cNvPr>
              <p:cNvSpPr/>
              <p:nvPr/>
            </p:nvSpPr>
            <p:spPr>
              <a:xfrm>
                <a:off x="6188327" y="2955408"/>
                <a:ext cx="371395" cy="272857"/>
              </a:xfrm>
              <a:custGeom>
                <a:avLst/>
                <a:gdLst/>
                <a:ahLst/>
                <a:cxnLst/>
                <a:rect l="l" t="t" r="r" b="b"/>
                <a:pathLst>
                  <a:path w="11669" h="8573" extrusionOk="0">
                    <a:moveTo>
                      <a:pt x="10597" y="358"/>
                    </a:moveTo>
                    <a:cubicBezTo>
                      <a:pt x="10704" y="358"/>
                      <a:pt x="10799" y="453"/>
                      <a:pt x="10799" y="548"/>
                    </a:cubicBezTo>
                    <a:lnTo>
                      <a:pt x="10799" y="7323"/>
                    </a:lnTo>
                    <a:lnTo>
                      <a:pt x="10418" y="7323"/>
                    </a:lnTo>
                    <a:cubicBezTo>
                      <a:pt x="10335" y="7323"/>
                      <a:pt x="10263" y="7394"/>
                      <a:pt x="10263" y="7490"/>
                    </a:cubicBezTo>
                    <a:cubicBezTo>
                      <a:pt x="10263" y="7585"/>
                      <a:pt x="10335" y="7656"/>
                      <a:pt x="10418" y="7656"/>
                    </a:cubicBezTo>
                    <a:lnTo>
                      <a:pt x="11323" y="7656"/>
                    </a:lnTo>
                    <a:cubicBezTo>
                      <a:pt x="11323" y="7656"/>
                      <a:pt x="11347" y="7656"/>
                      <a:pt x="11347" y="7668"/>
                    </a:cubicBezTo>
                    <a:lnTo>
                      <a:pt x="11347" y="8037"/>
                    </a:lnTo>
                    <a:cubicBezTo>
                      <a:pt x="11335" y="8144"/>
                      <a:pt x="11240" y="8240"/>
                      <a:pt x="11133" y="8240"/>
                    </a:cubicBezTo>
                    <a:lnTo>
                      <a:pt x="536" y="8240"/>
                    </a:lnTo>
                    <a:cubicBezTo>
                      <a:pt x="441" y="8240"/>
                      <a:pt x="346" y="8144"/>
                      <a:pt x="346" y="8037"/>
                    </a:cubicBezTo>
                    <a:lnTo>
                      <a:pt x="346" y="7668"/>
                    </a:lnTo>
                    <a:cubicBezTo>
                      <a:pt x="346" y="7668"/>
                      <a:pt x="346" y="7656"/>
                      <a:pt x="357" y="7656"/>
                    </a:cubicBezTo>
                    <a:lnTo>
                      <a:pt x="9680" y="7656"/>
                    </a:lnTo>
                    <a:cubicBezTo>
                      <a:pt x="9763" y="7656"/>
                      <a:pt x="9835" y="7585"/>
                      <a:pt x="9835" y="7490"/>
                    </a:cubicBezTo>
                    <a:cubicBezTo>
                      <a:pt x="9835" y="7394"/>
                      <a:pt x="9763" y="7323"/>
                      <a:pt x="9680" y="7323"/>
                    </a:cubicBezTo>
                    <a:lnTo>
                      <a:pt x="893" y="7323"/>
                    </a:lnTo>
                    <a:lnTo>
                      <a:pt x="893" y="548"/>
                    </a:lnTo>
                    <a:cubicBezTo>
                      <a:pt x="893" y="453"/>
                      <a:pt x="988" y="358"/>
                      <a:pt x="1084" y="358"/>
                    </a:cubicBezTo>
                    <a:close/>
                    <a:moveTo>
                      <a:pt x="1096" y="1"/>
                    </a:moveTo>
                    <a:cubicBezTo>
                      <a:pt x="798" y="1"/>
                      <a:pt x="560" y="239"/>
                      <a:pt x="560" y="536"/>
                    </a:cubicBezTo>
                    <a:lnTo>
                      <a:pt x="560" y="7311"/>
                    </a:lnTo>
                    <a:lnTo>
                      <a:pt x="357" y="7311"/>
                    </a:lnTo>
                    <a:cubicBezTo>
                      <a:pt x="167" y="7311"/>
                      <a:pt x="0" y="7478"/>
                      <a:pt x="0" y="7668"/>
                    </a:cubicBezTo>
                    <a:lnTo>
                      <a:pt x="0" y="8037"/>
                    </a:lnTo>
                    <a:cubicBezTo>
                      <a:pt x="0" y="8335"/>
                      <a:pt x="238" y="8573"/>
                      <a:pt x="536" y="8573"/>
                    </a:cubicBezTo>
                    <a:lnTo>
                      <a:pt x="11133" y="8573"/>
                    </a:lnTo>
                    <a:cubicBezTo>
                      <a:pt x="11430" y="8573"/>
                      <a:pt x="11668" y="8335"/>
                      <a:pt x="11668" y="8037"/>
                    </a:cubicBezTo>
                    <a:lnTo>
                      <a:pt x="11668" y="7668"/>
                    </a:lnTo>
                    <a:cubicBezTo>
                      <a:pt x="11668" y="7478"/>
                      <a:pt x="11525" y="7311"/>
                      <a:pt x="11335" y="7311"/>
                    </a:cubicBezTo>
                    <a:lnTo>
                      <a:pt x="11133" y="7311"/>
                    </a:lnTo>
                    <a:lnTo>
                      <a:pt x="11133" y="536"/>
                    </a:lnTo>
                    <a:cubicBezTo>
                      <a:pt x="11133" y="239"/>
                      <a:pt x="10894" y="1"/>
                      <a:pt x="1059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83" name="Google Shape;11732;p57">
              <a:extLst>
                <a:ext uri="{FF2B5EF4-FFF2-40B4-BE49-F238E27FC236}">
                  <a16:creationId xmlns:a16="http://schemas.microsoft.com/office/drawing/2014/main" id="{F70B9307-41A2-42C9-8DC0-1D66CD718C20}"/>
                </a:ext>
              </a:extLst>
            </p:cNvPr>
            <p:cNvGrpSpPr/>
            <p:nvPr/>
          </p:nvGrpSpPr>
          <p:grpSpPr>
            <a:xfrm>
              <a:off x="8390455" y="5716316"/>
              <a:ext cx="300664" cy="482080"/>
              <a:chOff x="6264109" y="4279432"/>
              <a:chExt cx="225498" cy="361560"/>
            </a:xfrm>
            <a:solidFill>
              <a:schemeClr val="tx1"/>
            </a:solidFill>
          </p:grpSpPr>
          <p:sp>
            <p:nvSpPr>
              <p:cNvPr id="1284" name="Google Shape;11733;p57">
                <a:extLst>
                  <a:ext uri="{FF2B5EF4-FFF2-40B4-BE49-F238E27FC236}">
                    <a16:creationId xmlns:a16="http://schemas.microsoft.com/office/drawing/2014/main" id="{94CD6382-7951-4E97-B790-E8046F93DA92}"/>
                  </a:ext>
                </a:extLst>
              </p:cNvPr>
              <p:cNvSpPr/>
              <p:nvPr/>
            </p:nvSpPr>
            <p:spPr>
              <a:xfrm>
                <a:off x="6264109" y="4279432"/>
                <a:ext cx="225498" cy="361560"/>
              </a:xfrm>
              <a:custGeom>
                <a:avLst/>
                <a:gdLst/>
                <a:ahLst/>
                <a:cxnLst/>
                <a:rect l="l" t="t" r="r" b="b"/>
                <a:pathLst>
                  <a:path w="7085" h="11360" extrusionOk="0">
                    <a:moveTo>
                      <a:pt x="6716" y="870"/>
                    </a:moveTo>
                    <a:cubicBezTo>
                      <a:pt x="6716" y="870"/>
                      <a:pt x="6728" y="870"/>
                      <a:pt x="6728" y="882"/>
                    </a:cubicBezTo>
                    <a:lnTo>
                      <a:pt x="6728" y="1239"/>
                    </a:lnTo>
                    <a:lnTo>
                      <a:pt x="6751" y="1239"/>
                    </a:lnTo>
                    <a:lnTo>
                      <a:pt x="6192" y="1251"/>
                    </a:lnTo>
                    <a:cubicBezTo>
                      <a:pt x="6108" y="1251"/>
                      <a:pt x="6037" y="1322"/>
                      <a:pt x="6037" y="1418"/>
                    </a:cubicBezTo>
                    <a:cubicBezTo>
                      <a:pt x="6037" y="1501"/>
                      <a:pt x="6108" y="1584"/>
                      <a:pt x="6192" y="1584"/>
                    </a:cubicBezTo>
                    <a:lnTo>
                      <a:pt x="6394" y="1584"/>
                    </a:lnTo>
                    <a:lnTo>
                      <a:pt x="6394" y="7454"/>
                    </a:lnTo>
                    <a:cubicBezTo>
                      <a:pt x="6394" y="7454"/>
                      <a:pt x="6394" y="7478"/>
                      <a:pt x="6370" y="7478"/>
                    </a:cubicBezTo>
                    <a:lnTo>
                      <a:pt x="679" y="7478"/>
                    </a:lnTo>
                    <a:cubicBezTo>
                      <a:pt x="679" y="7478"/>
                      <a:pt x="655" y="7478"/>
                      <a:pt x="655" y="7454"/>
                    </a:cubicBezTo>
                    <a:lnTo>
                      <a:pt x="655" y="1584"/>
                    </a:lnTo>
                    <a:lnTo>
                      <a:pt x="5477" y="1584"/>
                    </a:lnTo>
                    <a:cubicBezTo>
                      <a:pt x="5573" y="1584"/>
                      <a:pt x="5644" y="1501"/>
                      <a:pt x="5644" y="1418"/>
                    </a:cubicBezTo>
                    <a:cubicBezTo>
                      <a:pt x="5644" y="1322"/>
                      <a:pt x="5573" y="1251"/>
                      <a:pt x="5477" y="1251"/>
                    </a:cubicBezTo>
                    <a:lnTo>
                      <a:pt x="322" y="1251"/>
                    </a:lnTo>
                    <a:cubicBezTo>
                      <a:pt x="322" y="1251"/>
                      <a:pt x="298" y="1251"/>
                      <a:pt x="298" y="1239"/>
                    </a:cubicBezTo>
                    <a:lnTo>
                      <a:pt x="298" y="882"/>
                    </a:lnTo>
                    <a:cubicBezTo>
                      <a:pt x="298" y="882"/>
                      <a:pt x="298" y="870"/>
                      <a:pt x="322" y="870"/>
                    </a:cubicBezTo>
                    <a:close/>
                    <a:moveTo>
                      <a:pt x="5358" y="7811"/>
                    </a:moveTo>
                    <a:lnTo>
                      <a:pt x="5858" y="10335"/>
                    </a:lnTo>
                    <a:lnTo>
                      <a:pt x="3691" y="10335"/>
                    </a:lnTo>
                    <a:lnTo>
                      <a:pt x="3691" y="8371"/>
                    </a:lnTo>
                    <a:cubicBezTo>
                      <a:pt x="3691" y="8276"/>
                      <a:pt x="3620" y="8204"/>
                      <a:pt x="3537" y="8204"/>
                    </a:cubicBezTo>
                    <a:cubicBezTo>
                      <a:pt x="3441" y="8204"/>
                      <a:pt x="3370" y="8276"/>
                      <a:pt x="3370" y="8371"/>
                    </a:cubicBezTo>
                    <a:lnTo>
                      <a:pt x="3370" y="10335"/>
                    </a:lnTo>
                    <a:lnTo>
                      <a:pt x="1215" y="10335"/>
                    </a:lnTo>
                    <a:lnTo>
                      <a:pt x="1715" y="7811"/>
                    </a:lnTo>
                    <a:close/>
                    <a:moveTo>
                      <a:pt x="3549" y="1"/>
                    </a:moveTo>
                    <a:cubicBezTo>
                      <a:pt x="3453" y="1"/>
                      <a:pt x="3382" y="72"/>
                      <a:pt x="3382" y="168"/>
                    </a:cubicBezTo>
                    <a:lnTo>
                      <a:pt x="3382" y="537"/>
                    </a:lnTo>
                    <a:lnTo>
                      <a:pt x="346" y="537"/>
                    </a:lnTo>
                    <a:cubicBezTo>
                      <a:pt x="155" y="537"/>
                      <a:pt x="0" y="691"/>
                      <a:pt x="0" y="882"/>
                    </a:cubicBezTo>
                    <a:lnTo>
                      <a:pt x="0" y="1239"/>
                    </a:lnTo>
                    <a:cubicBezTo>
                      <a:pt x="0" y="1430"/>
                      <a:pt x="155" y="1584"/>
                      <a:pt x="346" y="1584"/>
                    </a:cubicBezTo>
                    <a:lnTo>
                      <a:pt x="358" y="1584"/>
                    </a:lnTo>
                    <a:lnTo>
                      <a:pt x="358" y="7454"/>
                    </a:lnTo>
                    <a:cubicBezTo>
                      <a:pt x="358" y="7645"/>
                      <a:pt x="512" y="7799"/>
                      <a:pt x="703" y="7799"/>
                    </a:cubicBezTo>
                    <a:lnTo>
                      <a:pt x="1382" y="7799"/>
                    </a:lnTo>
                    <a:lnTo>
                      <a:pt x="715" y="11157"/>
                    </a:lnTo>
                    <a:cubicBezTo>
                      <a:pt x="703" y="11252"/>
                      <a:pt x="762" y="11347"/>
                      <a:pt x="858" y="11359"/>
                    </a:cubicBezTo>
                    <a:lnTo>
                      <a:pt x="882" y="11359"/>
                    </a:lnTo>
                    <a:cubicBezTo>
                      <a:pt x="953" y="11359"/>
                      <a:pt x="1036" y="11300"/>
                      <a:pt x="1048" y="11217"/>
                    </a:cubicBezTo>
                    <a:lnTo>
                      <a:pt x="1167" y="10645"/>
                    </a:lnTo>
                    <a:lnTo>
                      <a:pt x="3382" y="10645"/>
                    </a:lnTo>
                    <a:lnTo>
                      <a:pt x="3382" y="11193"/>
                    </a:lnTo>
                    <a:cubicBezTo>
                      <a:pt x="3382" y="11288"/>
                      <a:pt x="3453" y="11359"/>
                      <a:pt x="3549" y="11359"/>
                    </a:cubicBezTo>
                    <a:cubicBezTo>
                      <a:pt x="3632" y="11359"/>
                      <a:pt x="3703" y="11288"/>
                      <a:pt x="3703" y="11193"/>
                    </a:cubicBezTo>
                    <a:lnTo>
                      <a:pt x="3703" y="10645"/>
                    </a:lnTo>
                    <a:lnTo>
                      <a:pt x="5930" y="10645"/>
                    </a:lnTo>
                    <a:lnTo>
                      <a:pt x="6049" y="11217"/>
                    </a:lnTo>
                    <a:cubicBezTo>
                      <a:pt x="6061" y="11300"/>
                      <a:pt x="6132" y="11359"/>
                      <a:pt x="6204" y="11359"/>
                    </a:cubicBezTo>
                    <a:lnTo>
                      <a:pt x="6239" y="11359"/>
                    </a:lnTo>
                    <a:cubicBezTo>
                      <a:pt x="6323" y="11336"/>
                      <a:pt x="6382" y="11252"/>
                      <a:pt x="6370" y="11157"/>
                    </a:cubicBezTo>
                    <a:lnTo>
                      <a:pt x="5704" y="7799"/>
                    </a:lnTo>
                    <a:lnTo>
                      <a:pt x="6382" y="7799"/>
                    </a:lnTo>
                    <a:cubicBezTo>
                      <a:pt x="6585" y="7799"/>
                      <a:pt x="6728" y="7645"/>
                      <a:pt x="6728" y="7454"/>
                    </a:cubicBezTo>
                    <a:lnTo>
                      <a:pt x="6728" y="1584"/>
                    </a:lnTo>
                    <a:lnTo>
                      <a:pt x="6739" y="1584"/>
                    </a:lnTo>
                    <a:cubicBezTo>
                      <a:pt x="6942" y="1584"/>
                      <a:pt x="7085" y="1430"/>
                      <a:pt x="7085" y="1239"/>
                    </a:cubicBezTo>
                    <a:lnTo>
                      <a:pt x="7085" y="882"/>
                    </a:lnTo>
                    <a:cubicBezTo>
                      <a:pt x="7085" y="691"/>
                      <a:pt x="6930" y="537"/>
                      <a:pt x="6751" y="537"/>
                    </a:cubicBezTo>
                    <a:lnTo>
                      <a:pt x="3715" y="537"/>
                    </a:lnTo>
                    <a:lnTo>
                      <a:pt x="3715" y="168"/>
                    </a:lnTo>
                    <a:cubicBezTo>
                      <a:pt x="3715" y="72"/>
                      <a:pt x="3632" y="1"/>
                      <a:pt x="35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85" name="Google Shape;11734;p57">
                <a:extLst>
                  <a:ext uri="{FF2B5EF4-FFF2-40B4-BE49-F238E27FC236}">
                    <a16:creationId xmlns:a16="http://schemas.microsoft.com/office/drawing/2014/main" id="{88DC809C-02C0-4C7F-8A9F-D74B7789342D}"/>
                  </a:ext>
                </a:extLst>
              </p:cNvPr>
              <p:cNvSpPr/>
              <p:nvPr/>
            </p:nvSpPr>
            <p:spPr>
              <a:xfrm>
                <a:off x="6303129" y="4370395"/>
                <a:ext cx="146693" cy="106495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3346" extrusionOk="0">
                    <a:moveTo>
                      <a:pt x="3561" y="0"/>
                    </a:moveTo>
                    <a:cubicBezTo>
                      <a:pt x="3466" y="0"/>
                      <a:pt x="3394" y="72"/>
                      <a:pt x="3394" y="167"/>
                    </a:cubicBezTo>
                    <a:cubicBezTo>
                      <a:pt x="3394" y="250"/>
                      <a:pt x="3466" y="334"/>
                      <a:pt x="3561" y="334"/>
                    </a:cubicBezTo>
                    <a:lnTo>
                      <a:pt x="4049" y="334"/>
                    </a:lnTo>
                    <a:lnTo>
                      <a:pt x="2406" y="1965"/>
                    </a:lnTo>
                    <a:lnTo>
                      <a:pt x="2394" y="1965"/>
                    </a:lnTo>
                    <a:lnTo>
                      <a:pt x="2025" y="1596"/>
                    </a:lnTo>
                    <a:cubicBezTo>
                      <a:pt x="1959" y="1530"/>
                      <a:pt x="1870" y="1498"/>
                      <a:pt x="1781" y="1498"/>
                    </a:cubicBezTo>
                    <a:cubicBezTo>
                      <a:pt x="1692" y="1498"/>
                      <a:pt x="1602" y="1530"/>
                      <a:pt x="1537" y="1596"/>
                    </a:cubicBezTo>
                    <a:lnTo>
                      <a:pt x="60" y="3072"/>
                    </a:lnTo>
                    <a:cubicBezTo>
                      <a:pt x="1" y="3132"/>
                      <a:pt x="1" y="3227"/>
                      <a:pt x="60" y="3310"/>
                    </a:cubicBezTo>
                    <a:cubicBezTo>
                      <a:pt x="84" y="3334"/>
                      <a:pt x="132" y="3346"/>
                      <a:pt x="179" y="3346"/>
                    </a:cubicBezTo>
                    <a:cubicBezTo>
                      <a:pt x="227" y="3346"/>
                      <a:pt x="263" y="3334"/>
                      <a:pt x="298" y="3310"/>
                    </a:cubicBezTo>
                    <a:lnTo>
                      <a:pt x="1775" y="1834"/>
                    </a:lnTo>
                    <a:lnTo>
                      <a:pt x="1787" y="1834"/>
                    </a:lnTo>
                    <a:lnTo>
                      <a:pt x="2156" y="2203"/>
                    </a:lnTo>
                    <a:cubicBezTo>
                      <a:pt x="2215" y="2263"/>
                      <a:pt x="2311" y="2310"/>
                      <a:pt x="2394" y="2310"/>
                    </a:cubicBezTo>
                    <a:cubicBezTo>
                      <a:pt x="2477" y="2310"/>
                      <a:pt x="2573" y="2274"/>
                      <a:pt x="2632" y="2203"/>
                    </a:cubicBezTo>
                    <a:lnTo>
                      <a:pt x="4263" y="572"/>
                    </a:lnTo>
                    <a:lnTo>
                      <a:pt x="4263" y="1060"/>
                    </a:lnTo>
                    <a:cubicBezTo>
                      <a:pt x="4263" y="1143"/>
                      <a:pt x="4347" y="1227"/>
                      <a:pt x="4430" y="1227"/>
                    </a:cubicBezTo>
                    <a:cubicBezTo>
                      <a:pt x="4525" y="1227"/>
                      <a:pt x="4597" y="1143"/>
                      <a:pt x="4597" y="1060"/>
                    </a:cubicBezTo>
                    <a:lnTo>
                      <a:pt x="4597" y="167"/>
                    </a:lnTo>
                    <a:cubicBezTo>
                      <a:pt x="4609" y="72"/>
                      <a:pt x="4537" y="0"/>
                      <a:pt x="445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1338" name="Google Shape;11787;p57">
              <a:extLst>
                <a:ext uri="{FF2B5EF4-FFF2-40B4-BE49-F238E27FC236}">
                  <a16:creationId xmlns:a16="http://schemas.microsoft.com/office/drawing/2014/main" id="{E43A93B5-9EC6-47DB-B65E-C97C4C3810A1}"/>
                </a:ext>
              </a:extLst>
            </p:cNvPr>
            <p:cNvSpPr/>
            <p:nvPr/>
          </p:nvSpPr>
          <p:spPr>
            <a:xfrm>
              <a:off x="8309105" y="4307375"/>
              <a:ext cx="463365" cy="386556"/>
            </a:xfrm>
            <a:custGeom>
              <a:avLst/>
              <a:gdLst/>
              <a:ahLst/>
              <a:cxnLst/>
              <a:rect l="l" t="t" r="r" b="b"/>
              <a:pathLst>
                <a:path w="10919" h="9109" extrusionOk="0">
                  <a:moveTo>
                    <a:pt x="2917" y="310"/>
                  </a:moveTo>
                  <a:cubicBezTo>
                    <a:pt x="3119" y="310"/>
                    <a:pt x="3286" y="476"/>
                    <a:pt x="3286" y="679"/>
                  </a:cubicBezTo>
                  <a:lnTo>
                    <a:pt x="3286" y="1036"/>
                  </a:lnTo>
                  <a:cubicBezTo>
                    <a:pt x="3250" y="1322"/>
                    <a:pt x="3012" y="1560"/>
                    <a:pt x="2715" y="1560"/>
                  </a:cubicBezTo>
                  <a:cubicBezTo>
                    <a:pt x="2417" y="1560"/>
                    <a:pt x="2179" y="1322"/>
                    <a:pt x="2179" y="1024"/>
                  </a:cubicBezTo>
                  <a:lnTo>
                    <a:pt x="2179" y="679"/>
                  </a:lnTo>
                  <a:cubicBezTo>
                    <a:pt x="2179" y="476"/>
                    <a:pt x="2346" y="310"/>
                    <a:pt x="2560" y="310"/>
                  </a:cubicBezTo>
                  <a:close/>
                  <a:moveTo>
                    <a:pt x="5715" y="310"/>
                  </a:moveTo>
                  <a:cubicBezTo>
                    <a:pt x="5917" y="310"/>
                    <a:pt x="6084" y="476"/>
                    <a:pt x="6084" y="679"/>
                  </a:cubicBezTo>
                  <a:lnTo>
                    <a:pt x="6084" y="1036"/>
                  </a:lnTo>
                  <a:cubicBezTo>
                    <a:pt x="6048" y="1322"/>
                    <a:pt x="5810" y="1560"/>
                    <a:pt x="5513" y="1560"/>
                  </a:cubicBezTo>
                  <a:cubicBezTo>
                    <a:pt x="5215" y="1560"/>
                    <a:pt x="4977" y="1322"/>
                    <a:pt x="4977" y="1024"/>
                  </a:cubicBezTo>
                  <a:lnTo>
                    <a:pt x="4977" y="679"/>
                  </a:lnTo>
                  <a:cubicBezTo>
                    <a:pt x="4977" y="476"/>
                    <a:pt x="5144" y="310"/>
                    <a:pt x="5358" y="310"/>
                  </a:cubicBezTo>
                  <a:close/>
                  <a:moveTo>
                    <a:pt x="8513" y="310"/>
                  </a:moveTo>
                  <a:cubicBezTo>
                    <a:pt x="8715" y="310"/>
                    <a:pt x="8882" y="476"/>
                    <a:pt x="8882" y="679"/>
                  </a:cubicBezTo>
                  <a:lnTo>
                    <a:pt x="8882" y="1036"/>
                  </a:lnTo>
                  <a:cubicBezTo>
                    <a:pt x="8846" y="1322"/>
                    <a:pt x="8608" y="1560"/>
                    <a:pt x="8311" y="1560"/>
                  </a:cubicBezTo>
                  <a:cubicBezTo>
                    <a:pt x="8013" y="1560"/>
                    <a:pt x="7775" y="1322"/>
                    <a:pt x="7775" y="1024"/>
                  </a:cubicBezTo>
                  <a:lnTo>
                    <a:pt x="7775" y="679"/>
                  </a:lnTo>
                  <a:cubicBezTo>
                    <a:pt x="7775" y="476"/>
                    <a:pt x="7941" y="310"/>
                    <a:pt x="8156" y="310"/>
                  </a:cubicBezTo>
                  <a:close/>
                  <a:moveTo>
                    <a:pt x="2893" y="1881"/>
                  </a:moveTo>
                  <a:lnTo>
                    <a:pt x="2893" y="1977"/>
                  </a:lnTo>
                  <a:cubicBezTo>
                    <a:pt x="2893" y="2036"/>
                    <a:pt x="2905" y="2096"/>
                    <a:pt x="2941" y="2143"/>
                  </a:cubicBezTo>
                  <a:lnTo>
                    <a:pt x="2715" y="2358"/>
                  </a:lnTo>
                  <a:lnTo>
                    <a:pt x="2691" y="2358"/>
                  </a:lnTo>
                  <a:lnTo>
                    <a:pt x="2465" y="2143"/>
                  </a:lnTo>
                  <a:cubicBezTo>
                    <a:pt x="2500" y="2096"/>
                    <a:pt x="2512" y="2036"/>
                    <a:pt x="2512" y="1977"/>
                  </a:cubicBezTo>
                  <a:lnTo>
                    <a:pt x="2512" y="1881"/>
                  </a:lnTo>
                  <a:close/>
                  <a:moveTo>
                    <a:pt x="5715" y="1881"/>
                  </a:moveTo>
                  <a:lnTo>
                    <a:pt x="5715" y="1977"/>
                  </a:lnTo>
                  <a:cubicBezTo>
                    <a:pt x="5715" y="2036"/>
                    <a:pt x="5727" y="2096"/>
                    <a:pt x="5751" y="2143"/>
                  </a:cubicBezTo>
                  <a:lnTo>
                    <a:pt x="5536" y="2358"/>
                  </a:lnTo>
                  <a:lnTo>
                    <a:pt x="5501" y="2358"/>
                  </a:lnTo>
                  <a:lnTo>
                    <a:pt x="5274" y="2143"/>
                  </a:lnTo>
                  <a:cubicBezTo>
                    <a:pt x="5310" y="2096"/>
                    <a:pt x="5322" y="2036"/>
                    <a:pt x="5322" y="1977"/>
                  </a:cubicBezTo>
                  <a:lnTo>
                    <a:pt x="5322" y="1881"/>
                  </a:lnTo>
                  <a:close/>
                  <a:moveTo>
                    <a:pt x="8501" y="1881"/>
                  </a:moveTo>
                  <a:lnTo>
                    <a:pt x="8501" y="1977"/>
                  </a:lnTo>
                  <a:cubicBezTo>
                    <a:pt x="8501" y="2036"/>
                    <a:pt x="8525" y="2096"/>
                    <a:pt x="8549" y="2143"/>
                  </a:cubicBezTo>
                  <a:lnTo>
                    <a:pt x="8334" y="2358"/>
                  </a:lnTo>
                  <a:lnTo>
                    <a:pt x="8299" y="2358"/>
                  </a:lnTo>
                  <a:lnTo>
                    <a:pt x="8072" y="2143"/>
                  </a:lnTo>
                  <a:cubicBezTo>
                    <a:pt x="8108" y="2096"/>
                    <a:pt x="8120" y="2036"/>
                    <a:pt x="8120" y="1977"/>
                  </a:cubicBezTo>
                  <a:lnTo>
                    <a:pt x="8120" y="1881"/>
                  </a:lnTo>
                  <a:close/>
                  <a:moveTo>
                    <a:pt x="9906" y="3286"/>
                  </a:moveTo>
                  <a:cubicBezTo>
                    <a:pt x="10120" y="3286"/>
                    <a:pt x="10275" y="3453"/>
                    <a:pt x="10275" y="3655"/>
                  </a:cubicBezTo>
                  <a:lnTo>
                    <a:pt x="10275" y="4012"/>
                  </a:lnTo>
                  <a:cubicBezTo>
                    <a:pt x="10263" y="4298"/>
                    <a:pt x="10013" y="4536"/>
                    <a:pt x="9716" y="4536"/>
                  </a:cubicBezTo>
                  <a:cubicBezTo>
                    <a:pt x="9418" y="4536"/>
                    <a:pt x="9180" y="4298"/>
                    <a:pt x="9180" y="4001"/>
                  </a:cubicBezTo>
                  <a:lnTo>
                    <a:pt x="9180" y="3655"/>
                  </a:lnTo>
                  <a:cubicBezTo>
                    <a:pt x="9180" y="3453"/>
                    <a:pt x="9346" y="3286"/>
                    <a:pt x="9549" y="3286"/>
                  </a:cubicBezTo>
                  <a:close/>
                  <a:moveTo>
                    <a:pt x="1512" y="3286"/>
                  </a:moveTo>
                  <a:cubicBezTo>
                    <a:pt x="1691" y="3286"/>
                    <a:pt x="1857" y="3453"/>
                    <a:pt x="1857" y="3655"/>
                  </a:cubicBezTo>
                  <a:lnTo>
                    <a:pt x="1857" y="4012"/>
                  </a:lnTo>
                  <a:cubicBezTo>
                    <a:pt x="1857" y="4310"/>
                    <a:pt x="1619" y="4548"/>
                    <a:pt x="1322" y="4548"/>
                  </a:cubicBezTo>
                  <a:cubicBezTo>
                    <a:pt x="1024" y="4548"/>
                    <a:pt x="786" y="4310"/>
                    <a:pt x="786" y="4012"/>
                  </a:cubicBezTo>
                  <a:lnTo>
                    <a:pt x="786" y="3655"/>
                  </a:lnTo>
                  <a:cubicBezTo>
                    <a:pt x="786" y="3453"/>
                    <a:pt x="953" y="3286"/>
                    <a:pt x="1155" y="3286"/>
                  </a:cubicBezTo>
                  <a:close/>
                  <a:moveTo>
                    <a:pt x="4310" y="3286"/>
                  </a:moveTo>
                  <a:cubicBezTo>
                    <a:pt x="4489" y="3286"/>
                    <a:pt x="4655" y="3453"/>
                    <a:pt x="4655" y="3655"/>
                  </a:cubicBezTo>
                  <a:lnTo>
                    <a:pt x="4655" y="4012"/>
                  </a:lnTo>
                  <a:cubicBezTo>
                    <a:pt x="4655" y="4310"/>
                    <a:pt x="4417" y="4548"/>
                    <a:pt x="4120" y="4548"/>
                  </a:cubicBezTo>
                  <a:cubicBezTo>
                    <a:pt x="3822" y="4548"/>
                    <a:pt x="3584" y="4310"/>
                    <a:pt x="3584" y="4012"/>
                  </a:cubicBezTo>
                  <a:lnTo>
                    <a:pt x="3584" y="3655"/>
                  </a:lnTo>
                  <a:cubicBezTo>
                    <a:pt x="3584" y="3453"/>
                    <a:pt x="3750" y="3286"/>
                    <a:pt x="3953" y="3286"/>
                  </a:cubicBezTo>
                  <a:close/>
                  <a:moveTo>
                    <a:pt x="7108" y="3286"/>
                  </a:moveTo>
                  <a:cubicBezTo>
                    <a:pt x="7287" y="3286"/>
                    <a:pt x="7453" y="3453"/>
                    <a:pt x="7453" y="3655"/>
                  </a:cubicBezTo>
                  <a:lnTo>
                    <a:pt x="7453" y="4012"/>
                  </a:lnTo>
                  <a:cubicBezTo>
                    <a:pt x="7453" y="4310"/>
                    <a:pt x="7215" y="4548"/>
                    <a:pt x="6918" y="4548"/>
                  </a:cubicBezTo>
                  <a:cubicBezTo>
                    <a:pt x="6620" y="4548"/>
                    <a:pt x="6382" y="4310"/>
                    <a:pt x="6382" y="4012"/>
                  </a:cubicBezTo>
                  <a:lnTo>
                    <a:pt x="6382" y="3655"/>
                  </a:lnTo>
                  <a:cubicBezTo>
                    <a:pt x="6382" y="3453"/>
                    <a:pt x="6548" y="3286"/>
                    <a:pt x="6751" y="3286"/>
                  </a:cubicBezTo>
                  <a:close/>
                  <a:moveTo>
                    <a:pt x="1500" y="4858"/>
                  </a:moveTo>
                  <a:lnTo>
                    <a:pt x="1500" y="4953"/>
                  </a:lnTo>
                  <a:cubicBezTo>
                    <a:pt x="1500" y="5013"/>
                    <a:pt x="1512" y="5072"/>
                    <a:pt x="1548" y="5120"/>
                  </a:cubicBezTo>
                  <a:lnTo>
                    <a:pt x="1322" y="5334"/>
                  </a:lnTo>
                  <a:lnTo>
                    <a:pt x="1286" y="5334"/>
                  </a:lnTo>
                  <a:lnTo>
                    <a:pt x="1072" y="5120"/>
                  </a:lnTo>
                  <a:cubicBezTo>
                    <a:pt x="1095" y="5072"/>
                    <a:pt x="1107" y="5013"/>
                    <a:pt x="1107" y="4953"/>
                  </a:cubicBezTo>
                  <a:lnTo>
                    <a:pt x="1107" y="4858"/>
                  </a:lnTo>
                  <a:close/>
                  <a:moveTo>
                    <a:pt x="4298" y="4858"/>
                  </a:moveTo>
                  <a:lnTo>
                    <a:pt x="4298" y="4953"/>
                  </a:lnTo>
                  <a:cubicBezTo>
                    <a:pt x="4298" y="5013"/>
                    <a:pt x="4310" y="5072"/>
                    <a:pt x="4334" y="5120"/>
                  </a:cubicBezTo>
                  <a:lnTo>
                    <a:pt x="4120" y="5334"/>
                  </a:lnTo>
                  <a:lnTo>
                    <a:pt x="4084" y="5334"/>
                  </a:lnTo>
                  <a:lnTo>
                    <a:pt x="3870" y="5120"/>
                  </a:lnTo>
                  <a:cubicBezTo>
                    <a:pt x="3893" y="5072"/>
                    <a:pt x="3905" y="5013"/>
                    <a:pt x="3905" y="4953"/>
                  </a:cubicBezTo>
                  <a:lnTo>
                    <a:pt x="3905" y="4858"/>
                  </a:lnTo>
                  <a:close/>
                  <a:moveTo>
                    <a:pt x="7108" y="4858"/>
                  </a:moveTo>
                  <a:lnTo>
                    <a:pt x="7108" y="4953"/>
                  </a:lnTo>
                  <a:cubicBezTo>
                    <a:pt x="7108" y="5013"/>
                    <a:pt x="7120" y="5072"/>
                    <a:pt x="7156" y="5120"/>
                  </a:cubicBezTo>
                  <a:lnTo>
                    <a:pt x="6929" y="5334"/>
                  </a:lnTo>
                  <a:lnTo>
                    <a:pt x="6906" y="5334"/>
                  </a:lnTo>
                  <a:lnTo>
                    <a:pt x="6679" y="5120"/>
                  </a:lnTo>
                  <a:cubicBezTo>
                    <a:pt x="6703" y="5072"/>
                    <a:pt x="6715" y="5013"/>
                    <a:pt x="6715" y="4953"/>
                  </a:cubicBezTo>
                  <a:lnTo>
                    <a:pt x="6715" y="4858"/>
                  </a:lnTo>
                  <a:close/>
                  <a:moveTo>
                    <a:pt x="9906" y="4858"/>
                  </a:moveTo>
                  <a:lnTo>
                    <a:pt x="9906" y="4953"/>
                  </a:lnTo>
                  <a:cubicBezTo>
                    <a:pt x="9906" y="5013"/>
                    <a:pt x="9918" y="5072"/>
                    <a:pt x="9954" y="5120"/>
                  </a:cubicBezTo>
                  <a:lnTo>
                    <a:pt x="9727" y="5334"/>
                  </a:lnTo>
                  <a:lnTo>
                    <a:pt x="9704" y="5334"/>
                  </a:lnTo>
                  <a:lnTo>
                    <a:pt x="9477" y="5120"/>
                  </a:lnTo>
                  <a:cubicBezTo>
                    <a:pt x="9501" y="5072"/>
                    <a:pt x="9525" y="5013"/>
                    <a:pt x="9525" y="4953"/>
                  </a:cubicBezTo>
                  <a:lnTo>
                    <a:pt x="9525" y="4858"/>
                  </a:lnTo>
                  <a:close/>
                  <a:moveTo>
                    <a:pt x="2453" y="0"/>
                  </a:moveTo>
                  <a:cubicBezTo>
                    <a:pt x="2084" y="0"/>
                    <a:pt x="1762" y="310"/>
                    <a:pt x="1762" y="679"/>
                  </a:cubicBezTo>
                  <a:lnTo>
                    <a:pt x="1762" y="1036"/>
                  </a:lnTo>
                  <a:cubicBezTo>
                    <a:pt x="1762" y="1322"/>
                    <a:pt x="1905" y="1572"/>
                    <a:pt x="2119" y="1726"/>
                  </a:cubicBezTo>
                  <a:lnTo>
                    <a:pt x="2119" y="1977"/>
                  </a:lnTo>
                  <a:cubicBezTo>
                    <a:pt x="2119" y="1977"/>
                    <a:pt x="2119" y="1988"/>
                    <a:pt x="2107" y="1988"/>
                  </a:cubicBezTo>
                  <a:lnTo>
                    <a:pt x="1691" y="2203"/>
                  </a:lnTo>
                  <a:cubicBezTo>
                    <a:pt x="1512" y="2286"/>
                    <a:pt x="1405" y="2465"/>
                    <a:pt x="1405" y="2655"/>
                  </a:cubicBezTo>
                  <a:lnTo>
                    <a:pt x="1405" y="2989"/>
                  </a:lnTo>
                  <a:lnTo>
                    <a:pt x="1036" y="2989"/>
                  </a:lnTo>
                  <a:cubicBezTo>
                    <a:pt x="667" y="2989"/>
                    <a:pt x="357" y="3298"/>
                    <a:pt x="357" y="3667"/>
                  </a:cubicBezTo>
                  <a:lnTo>
                    <a:pt x="357" y="4024"/>
                  </a:lnTo>
                  <a:cubicBezTo>
                    <a:pt x="357" y="4310"/>
                    <a:pt x="488" y="4560"/>
                    <a:pt x="714" y="4715"/>
                  </a:cubicBezTo>
                  <a:lnTo>
                    <a:pt x="714" y="4965"/>
                  </a:lnTo>
                  <a:cubicBezTo>
                    <a:pt x="714" y="4965"/>
                    <a:pt x="714" y="4977"/>
                    <a:pt x="691" y="4977"/>
                  </a:cubicBezTo>
                  <a:lnTo>
                    <a:pt x="274" y="5191"/>
                  </a:lnTo>
                  <a:cubicBezTo>
                    <a:pt x="95" y="5275"/>
                    <a:pt x="0" y="5453"/>
                    <a:pt x="0" y="5656"/>
                  </a:cubicBezTo>
                  <a:lnTo>
                    <a:pt x="0" y="7382"/>
                  </a:lnTo>
                  <a:cubicBezTo>
                    <a:pt x="0" y="7513"/>
                    <a:pt x="36" y="7644"/>
                    <a:pt x="119" y="7751"/>
                  </a:cubicBezTo>
                  <a:lnTo>
                    <a:pt x="298" y="8013"/>
                  </a:lnTo>
                  <a:cubicBezTo>
                    <a:pt x="333" y="8073"/>
                    <a:pt x="357" y="8156"/>
                    <a:pt x="357" y="8227"/>
                  </a:cubicBezTo>
                  <a:lnTo>
                    <a:pt x="357" y="8942"/>
                  </a:lnTo>
                  <a:cubicBezTo>
                    <a:pt x="357" y="9025"/>
                    <a:pt x="429" y="9108"/>
                    <a:pt x="512" y="9108"/>
                  </a:cubicBezTo>
                  <a:cubicBezTo>
                    <a:pt x="607" y="9108"/>
                    <a:pt x="679" y="9025"/>
                    <a:pt x="679" y="8942"/>
                  </a:cubicBezTo>
                  <a:lnTo>
                    <a:pt x="679" y="8227"/>
                  </a:lnTo>
                  <a:cubicBezTo>
                    <a:pt x="679" y="8096"/>
                    <a:pt x="631" y="7953"/>
                    <a:pt x="560" y="7858"/>
                  </a:cubicBezTo>
                  <a:lnTo>
                    <a:pt x="381" y="7584"/>
                  </a:lnTo>
                  <a:cubicBezTo>
                    <a:pt x="333" y="7525"/>
                    <a:pt x="321" y="7453"/>
                    <a:pt x="321" y="7382"/>
                  </a:cubicBezTo>
                  <a:lnTo>
                    <a:pt x="321" y="5656"/>
                  </a:lnTo>
                  <a:cubicBezTo>
                    <a:pt x="321" y="5572"/>
                    <a:pt x="369" y="5513"/>
                    <a:pt x="429" y="5477"/>
                  </a:cubicBezTo>
                  <a:lnTo>
                    <a:pt x="714" y="5322"/>
                  </a:lnTo>
                  <a:lnTo>
                    <a:pt x="976" y="5596"/>
                  </a:lnTo>
                  <a:cubicBezTo>
                    <a:pt x="1036" y="5656"/>
                    <a:pt x="1131" y="5691"/>
                    <a:pt x="1214" y="5691"/>
                  </a:cubicBezTo>
                  <a:cubicBezTo>
                    <a:pt x="1310" y="5691"/>
                    <a:pt x="1381" y="5667"/>
                    <a:pt x="1453" y="5596"/>
                  </a:cubicBezTo>
                  <a:lnTo>
                    <a:pt x="1726" y="5322"/>
                  </a:lnTo>
                  <a:lnTo>
                    <a:pt x="2000" y="5477"/>
                  </a:lnTo>
                  <a:cubicBezTo>
                    <a:pt x="2060" y="5501"/>
                    <a:pt x="2107" y="5572"/>
                    <a:pt x="2107" y="5656"/>
                  </a:cubicBezTo>
                  <a:lnTo>
                    <a:pt x="2107" y="7382"/>
                  </a:lnTo>
                  <a:cubicBezTo>
                    <a:pt x="2107" y="7453"/>
                    <a:pt x="2096" y="7525"/>
                    <a:pt x="2048" y="7584"/>
                  </a:cubicBezTo>
                  <a:lnTo>
                    <a:pt x="1869" y="7858"/>
                  </a:lnTo>
                  <a:cubicBezTo>
                    <a:pt x="1798" y="7977"/>
                    <a:pt x="1750" y="8096"/>
                    <a:pt x="1750" y="8227"/>
                  </a:cubicBezTo>
                  <a:lnTo>
                    <a:pt x="1750" y="8942"/>
                  </a:lnTo>
                  <a:cubicBezTo>
                    <a:pt x="1750" y="9025"/>
                    <a:pt x="1822" y="9108"/>
                    <a:pt x="1917" y="9108"/>
                  </a:cubicBezTo>
                  <a:cubicBezTo>
                    <a:pt x="2000" y="9108"/>
                    <a:pt x="2084" y="9025"/>
                    <a:pt x="2084" y="8942"/>
                  </a:cubicBezTo>
                  <a:lnTo>
                    <a:pt x="2084" y="8227"/>
                  </a:lnTo>
                  <a:cubicBezTo>
                    <a:pt x="2084" y="8156"/>
                    <a:pt x="2096" y="8073"/>
                    <a:pt x="2143" y="8013"/>
                  </a:cubicBezTo>
                  <a:lnTo>
                    <a:pt x="2322" y="7751"/>
                  </a:lnTo>
                  <a:cubicBezTo>
                    <a:pt x="2393" y="7632"/>
                    <a:pt x="2441" y="7513"/>
                    <a:pt x="2441" y="7382"/>
                  </a:cubicBezTo>
                  <a:lnTo>
                    <a:pt x="2441" y="5656"/>
                  </a:lnTo>
                  <a:cubicBezTo>
                    <a:pt x="2441" y="5453"/>
                    <a:pt x="2334" y="5275"/>
                    <a:pt x="2155" y="5191"/>
                  </a:cubicBezTo>
                  <a:lnTo>
                    <a:pt x="1738" y="4977"/>
                  </a:lnTo>
                  <a:lnTo>
                    <a:pt x="1726" y="4965"/>
                  </a:lnTo>
                  <a:lnTo>
                    <a:pt x="1726" y="4703"/>
                  </a:lnTo>
                  <a:cubicBezTo>
                    <a:pt x="1929" y="4536"/>
                    <a:pt x="2084" y="4298"/>
                    <a:pt x="2084" y="4012"/>
                  </a:cubicBezTo>
                  <a:lnTo>
                    <a:pt x="2084" y="3655"/>
                  </a:lnTo>
                  <a:cubicBezTo>
                    <a:pt x="2084" y="3405"/>
                    <a:pt x="1929" y="3179"/>
                    <a:pt x="1726" y="3060"/>
                  </a:cubicBezTo>
                  <a:lnTo>
                    <a:pt x="1726" y="2643"/>
                  </a:lnTo>
                  <a:cubicBezTo>
                    <a:pt x="1726" y="2572"/>
                    <a:pt x="1762" y="2512"/>
                    <a:pt x="1822" y="2465"/>
                  </a:cubicBezTo>
                  <a:lnTo>
                    <a:pt x="2107" y="2322"/>
                  </a:lnTo>
                  <a:lnTo>
                    <a:pt x="2381" y="2584"/>
                  </a:lnTo>
                  <a:cubicBezTo>
                    <a:pt x="2441" y="2643"/>
                    <a:pt x="2524" y="2691"/>
                    <a:pt x="2619" y="2691"/>
                  </a:cubicBezTo>
                  <a:cubicBezTo>
                    <a:pt x="2703" y="2691"/>
                    <a:pt x="2774" y="2655"/>
                    <a:pt x="2858" y="2584"/>
                  </a:cubicBezTo>
                  <a:lnTo>
                    <a:pt x="3119" y="2322"/>
                  </a:lnTo>
                  <a:lnTo>
                    <a:pt x="3405" y="2465"/>
                  </a:lnTo>
                  <a:cubicBezTo>
                    <a:pt x="3465" y="2500"/>
                    <a:pt x="3512" y="2572"/>
                    <a:pt x="3512" y="2643"/>
                  </a:cubicBezTo>
                  <a:lnTo>
                    <a:pt x="3512" y="3060"/>
                  </a:lnTo>
                  <a:cubicBezTo>
                    <a:pt x="3298" y="3179"/>
                    <a:pt x="3155" y="3405"/>
                    <a:pt x="3155" y="3655"/>
                  </a:cubicBezTo>
                  <a:lnTo>
                    <a:pt x="3155" y="4012"/>
                  </a:lnTo>
                  <a:cubicBezTo>
                    <a:pt x="3155" y="4298"/>
                    <a:pt x="3286" y="4548"/>
                    <a:pt x="3512" y="4703"/>
                  </a:cubicBezTo>
                  <a:lnTo>
                    <a:pt x="3512" y="4953"/>
                  </a:lnTo>
                  <a:cubicBezTo>
                    <a:pt x="3512" y="4953"/>
                    <a:pt x="3512" y="4965"/>
                    <a:pt x="3489" y="4965"/>
                  </a:cubicBezTo>
                  <a:lnTo>
                    <a:pt x="3072" y="5179"/>
                  </a:lnTo>
                  <a:cubicBezTo>
                    <a:pt x="2893" y="5263"/>
                    <a:pt x="2798" y="5441"/>
                    <a:pt x="2798" y="5632"/>
                  </a:cubicBezTo>
                  <a:lnTo>
                    <a:pt x="2798" y="7358"/>
                  </a:lnTo>
                  <a:cubicBezTo>
                    <a:pt x="2798" y="7501"/>
                    <a:pt x="2834" y="7632"/>
                    <a:pt x="2917" y="7739"/>
                  </a:cubicBezTo>
                  <a:lnTo>
                    <a:pt x="3096" y="8001"/>
                  </a:lnTo>
                  <a:cubicBezTo>
                    <a:pt x="3131" y="8061"/>
                    <a:pt x="3155" y="8132"/>
                    <a:pt x="3155" y="8215"/>
                  </a:cubicBezTo>
                  <a:lnTo>
                    <a:pt x="3155" y="8930"/>
                  </a:lnTo>
                  <a:cubicBezTo>
                    <a:pt x="3155" y="9013"/>
                    <a:pt x="3227" y="9085"/>
                    <a:pt x="3310" y="9085"/>
                  </a:cubicBezTo>
                  <a:cubicBezTo>
                    <a:pt x="3405" y="9085"/>
                    <a:pt x="3477" y="9013"/>
                    <a:pt x="3477" y="8930"/>
                  </a:cubicBezTo>
                  <a:lnTo>
                    <a:pt x="3477" y="8215"/>
                  </a:lnTo>
                  <a:cubicBezTo>
                    <a:pt x="3477" y="8073"/>
                    <a:pt x="3429" y="7942"/>
                    <a:pt x="3358" y="7834"/>
                  </a:cubicBezTo>
                  <a:lnTo>
                    <a:pt x="3179" y="7572"/>
                  </a:lnTo>
                  <a:cubicBezTo>
                    <a:pt x="3131" y="7513"/>
                    <a:pt x="3119" y="7441"/>
                    <a:pt x="3119" y="7358"/>
                  </a:cubicBezTo>
                  <a:lnTo>
                    <a:pt x="3119" y="5632"/>
                  </a:lnTo>
                  <a:cubicBezTo>
                    <a:pt x="3119" y="5560"/>
                    <a:pt x="3167" y="5501"/>
                    <a:pt x="3227" y="5453"/>
                  </a:cubicBezTo>
                  <a:lnTo>
                    <a:pt x="3512" y="5310"/>
                  </a:lnTo>
                  <a:lnTo>
                    <a:pt x="3774" y="5572"/>
                  </a:lnTo>
                  <a:cubicBezTo>
                    <a:pt x="3834" y="5632"/>
                    <a:pt x="3929" y="5679"/>
                    <a:pt x="4012" y="5679"/>
                  </a:cubicBezTo>
                  <a:cubicBezTo>
                    <a:pt x="4108" y="5679"/>
                    <a:pt x="4179" y="5656"/>
                    <a:pt x="4251" y="5572"/>
                  </a:cubicBezTo>
                  <a:lnTo>
                    <a:pt x="4524" y="5310"/>
                  </a:lnTo>
                  <a:lnTo>
                    <a:pt x="4798" y="5453"/>
                  </a:lnTo>
                  <a:cubicBezTo>
                    <a:pt x="4858" y="5489"/>
                    <a:pt x="4905" y="5560"/>
                    <a:pt x="4905" y="5632"/>
                  </a:cubicBezTo>
                  <a:lnTo>
                    <a:pt x="4905" y="7358"/>
                  </a:lnTo>
                  <a:cubicBezTo>
                    <a:pt x="4905" y="7441"/>
                    <a:pt x="4893" y="7513"/>
                    <a:pt x="4846" y="7572"/>
                  </a:cubicBezTo>
                  <a:lnTo>
                    <a:pt x="4667" y="7834"/>
                  </a:lnTo>
                  <a:cubicBezTo>
                    <a:pt x="4596" y="7953"/>
                    <a:pt x="4548" y="8073"/>
                    <a:pt x="4548" y="8215"/>
                  </a:cubicBezTo>
                  <a:lnTo>
                    <a:pt x="4548" y="8930"/>
                  </a:lnTo>
                  <a:cubicBezTo>
                    <a:pt x="4548" y="9013"/>
                    <a:pt x="4620" y="9085"/>
                    <a:pt x="4715" y="9085"/>
                  </a:cubicBezTo>
                  <a:cubicBezTo>
                    <a:pt x="4798" y="9085"/>
                    <a:pt x="4882" y="9013"/>
                    <a:pt x="4882" y="8930"/>
                  </a:cubicBezTo>
                  <a:lnTo>
                    <a:pt x="4882" y="8215"/>
                  </a:lnTo>
                  <a:cubicBezTo>
                    <a:pt x="4882" y="8132"/>
                    <a:pt x="4893" y="8061"/>
                    <a:pt x="4941" y="8001"/>
                  </a:cubicBezTo>
                  <a:lnTo>
                    <a:pt x="5120" y="7739"/>
                  </a:lnTo>
                  <a:cubicBezTo>
                    <a:pt x="5191" y="7620"/>
                    <a:pt x="5239" y="7501"/>
                    <a:pt x="5239" y="7358"/>
                  </a:cubicBezTo>
                  <a:lnTo>
                    <a:pt x="5239" y="5632"/>
                  </a:lnTo>
                  <a:cubicBezTo>
                    <a:pt x="5239" y="5441"/>
                    <a:pt x="5132" y="5263"/>
                    <a:pt x="4953" y="5179"/>
                  </a:cubicBezTo>
                  <a:lnTo>
                    <a:pt x="4536" y="4965"/>
                  </a:lnTo>
                  <a:lnTo>
                    <a:pt x="4524" y="4953"/>
                  </a:lnTo>
                  <a:lnTo>
                    <a:pt x="4524" y="4703"/>
                  </a:lnTo>
                  <a:cubicBezTo>
                    <a:pt x="4727" y="4536"/>
                    <a:pt x="4882" y="4298"/>
                    <a:pt x="4882" y="4012"/>
                  </a:cubicBezTo>
                  <a:lnTo>
                    <a:pt x="4882" y="3655"/>
                  </a:lnTo>
                  <a:cubicBezTo>
                    <a:pt x="4882" y="3405"/>
                    <a:pt x="4727" y="3179"/>
                    <a:pt x="4524" y="3060"/>
                  </a:cubicBezTo>
                  <a:lnTo>
                    <a:pt x="4524" y="2643"/>
                  </a:lnTo>
                  <a:cubicBezTo>
                    <a:pt x="4524" y="2572"/>
                    <a:pt x="4560" y="2512"/>
                    <a:pt x="4620" y="2465"/>
                  </a:cubicBezTo>
                  <a:lnTo>
                    <a:pt x="4905" y="2322"/>
                  </a:lnTo>
                  <a:lnTo>
                    <a:pt x="5179" y="2584"/>
                  </a:lnTo>
                  <a:cubicBezTo>
                    <a:pt x="5239" y="2643"/>
                    <a:pt x="5322" y="2691"/>
                    <a:pt x="5417" y="2691"/>
                  </a:cubicBezTo>
                  <a:cubicBezTo>
                    <a:pt x="5501" y="2691"/>
                    <a:pt x="5572" y="2655"/>
                    <a:pt x="5655" y="2584"/>
                  </a:cubicBezTo>
                  <a:lnTo>
                    <a:pt x="5917" y="2322"/>
                  </a:lnTo>
                  <a:lnTo>
                    <a:pt x="6203" y="2465"/>
                  </a:lnTo>
                  <a:cubicBezTo>
                    <a:pt x="6263" y="2500"/>
                    <a:pt x="6310" y="2572"/>
                    <a:pt x="6310" y="2643"/>
                  </a:cubicBezTo>
                  <a:lnTo>
                    <a:pt x="6310" y="3060"/>
                  </a:lnTo>
                  <a:cubicBezTo>
                    <a:pt x="6096" y="3179"/>
                    <a:pt x="5953" y="3405"/>
                    <a:pt x="5953" y="3655"/>
                  </a:cubicBezTo>
                  <a:lnTo>
                    <a:pt x="5953" y="4012"/>
                  </a:lnTo>
                  <a:cubicBezTo>
                    <a:pt x="5953" y="4298"/>
                    <a:pt x="6084" y="4548"/>
                    <a:pt x="6310" y="4703"/>
                  </a:cubicBezTo>
                  <a:lnTo>
                    <a:pt x="6310" y="4953"/>
                  </a:lnTo>
                  <a:cubicBezTo>
                    <a:pt x="6310" y="4953"/>
                    <a:pt x="6310" y="4965"/>
                    <a:pt x="6287" y="4965"/>
                  </a:cubicBezTo>
                  <a:lnTo>
                    <a:pt x="5870" y="5179"/>
                  </a:lnTo>
                  <a:cubicBezTo>
                    <a:pt x="5691" y="5263"/>
                    <a:pt x="5596" y="5441"/>
                    <a:pt x="5596" y="5632"/>
                  </a:cubicBezTo>
                  <a:lnTo>
                    <a:pt x="5596" y="7358"/>
                  </a:lnTo>
                  <a:cubicBezTo>
                    <a:pt x="5596" y="7501"/>
                    <a:pt x="5632" y="7632"/>
                    <a:pt x="5715" y="7739"/>
                  </a:cubicBezTo>
                  <a:lnTo>
                    <a:pt x="5894" y="8001"/>
                  </a:lnTo>
                  <a:cubicBezTo>
                    <a:pt x="5929" y="8061"/>
                    <a:pt x="5953" y="8132"/>
                    <a:pt x="5953" y="8215"/>
                  </a:cubicBezTo>
                  <a:lnTo>
                    <a:pt x="5953" y="8930"/>
                  </a:lnTo>
                  <a:cubicBezTo>
                    <a:pt x="5953" y="9013"/>
                    <a:pt x="6025" y="9085"/>
                    <a:pt x="6108" y="9085"/>
                  </a:cubicBezTo>
                  <a:cubicBezTo>
                    <a:pt x="6203" y="9085"/>
                    <a:pt x="6275" y="9013"/>
                    <a:pt x="6275" y="8930"/>
                  </a:cubicBezTo>
                  <a:lnTo>
                    <a:pt x="6275" y="8215"/>
                  </a:lnTo>
                  <a:cubicBezTo>
                    <a:pt x="6275" y="8073"/>
                    <a:pt x="6227" y="7942"/>
                    <a:pt x="6156" y="7834"/>
                  </a:cubicBezTo>
                  <a:lnTo>
                    <a:pt x="5977" y="7572"/>
                  </a:lnTo>
                  <a:cubicBezTo>
                    <a:pt x="5929" y="7513"/>
                    <a:pt x="5917" y="7441"/>
                    <a:pt x="5917" y="7358"/>
                  </a:cubicBezTo>
                  <a:lnTo>
                    <a:pt x="5917" y="5632"/>
                  </a:lnTo>
                  <a:cubicBezTo>
                    <a:pt x="5917" y="5560"/>
                    <a:pt x="5965" y="5501"/>
                    <a:pt x="6025" y="5453"/>
                  </a:cubicBezTo>
                  <a:lnTo>
                    <a:pt x="6310" y="5310"/>
                  </a:lnTo>
                  <a:lnTo>
                    <a:pt x="6572" y="5572"/>
                  </a:lnTo>
                  <a:cubicBezTo>
                    <a:pt x="6632" y="5632"/>
                    <a:pt x="6727" y="5679"/>
                    <a:pt x="6810" y="5679"/>
                  </a:cubicBezTo>
                  <a:cubicBezTo>
                    <a:pt x="6906" y="5679"/>
                    <a:pt x="6977" y="5656"/>
                    <a:pt x="7049" y="5572"/>
                  </a:cubicBezTo>
                  <a:lnTo>
                    <a:pt x="7322" y="5310"/>
                  </a:lnTo>
                  <a:lnTo>
                    <a:pt x="7596" y="5453"/>
                  </a:lnTo>
                  <a:cubicBezTo>
                    <a:pt x="7656" y="5489"/>
                    <a:pt x="7703" y="5560"/>
                    <a:pt x="7703" y="5632"/>
                  </a:cubicBezTo>
                  <a:lnTo>
                    <a:pt x="7703" y="7358"/>
                  </a:lnTo>
                  <a:cubicBezTo>
                    <a:pt x="7703" y="7441"/>
                    <a:pt x="7691" y="7513"/>
                    <a:pt x="7644" y="7572"/>
                  </a:cubicBezTo>
                  <a:lnTo>
                    <a:pt x="7465" y="7834"/>
                  </a:lnTo>
                  <a:cubicBezTo>
                    <a:pt x="7394" y="7953"/>
                    <a:pt x="7346" y="8073"/>
                    <a:pt x="7346" y="8215"/>
                  </a:cubicBezTo>
                  <a:lnTo>
                    <a:pt x="7346" y="8930"/>
                  </a:lnTo>
                  <a:cubicBezTo>
                    <a:pt x="7346" y="9013"/>
                    <a:pt x="7418" y="9085"/>
                    <a:pt x="7513" y="9085"/>
                  </a:cubicBezTo>
                  <a:cubicBezTo>
                    <a:pt x="7596" y="9085"/>
                    <a:pt x="7680" y="9013"/>
                    <a:pt x="7680" y="8930"/>
                  </a:cubicBezTo>
                  <a:lnTo>
                    <a:pt x="7680" y="8215"/>
                  </a:lnTo>
                  <a:cubicBezTo>
                    <a:pt x="7680" y="8132"/>
                    <a:pt x="7691" y="8061"/>
                    <a:pt x="7739" y="8001"/>
                  </a:cubicBezTo>
                  <a:lnTo>
                    <a:pt x="7918" y="7739"/>
                  </a:lnTo>
                  <a:cubicBezTo>
                    <a:pt x="7989" y="7620"/>
                    <a:pt x="8037" y="7501"/>
                    <a:pt x="8037" y="7358"/>
                  </a:cubicBezTo>
                  <a:lnTo>
                    <a:pt x="8037" y="5632"/>
                  </a:lnTo>
                  <a:cubicBezTo>
                    <a:pt x="8037" y="5441"/>
                    <a:pt x="7930" y="5263"/>
                    <a:pt x="7751" y="5179"/>
                  </a:cubicBezTo>
                  <a:lnTo>
                    <a:pt x="7334" y="4965"/>
                  </a:lnTo>
                  <a:lnTo>
                    <a:pt x="7322" y="4953"/>
                  </a:lnTo>
                  <a:lnTo>
                    <a:pt x="7322" y="4703"/>
                  </a:lnTo>
                  <a:cubicBezTo>
                    <a:pt x="7525" y="4536"/>
                    <a:pt x="7680" y="4298"/>
                    <a:pt x="7680" y="4012"/>
                  </a:cubicBezTo>
                  <a:lnTo>
                    <a:pt x="7680" y="3655"/>
                  </a:lnTo>
                  <a:cubicBezTo>
                    <a:pt x="7680" y="3405"/>
                    <a:pt x="7525" y="3179"/>
                    <a:pt x="7322" y="3060"/>
                  </a:cubicBezTo>
                  <a:lnTo>
                    <a:pt x="7322" y="2643"/>
                  </a:lnTo>
                  <a:cubicBezTo>
                    <a:pt x="7322" y="2572"/>
                    <a:pt x="7358" y="2512"/>
                    <a:pt x="7418" y="2465"/>
                  </a:cubicBezTo>
                  <a:lnTo>
                    <a:pt x="7703" y="2322"/>
                  </a:lnTo>
                  <a:lnTo>
                    <a:pt x="7977" y="2584"/>
                  </a:lnTo>
                  <a:cubicBezTo>
                    <a:pt x="8037" y="2643"/>
                    <a:pt x="8120" y="2691"/>
                    <a:pt x="8215" y="2691"/>
                  </a:cubicBezTo>
                  <a:cubicBezTo>
                    <a:pt x="8299" y="2691"/>
                    <a:pt x="8370" y="2655"/>
                    <a:pt x="8453" y="2584"/>
                  </a:cubicBezTo>
                  <a:lnTo>
                    <a:pt x="8715" y="2322"/>
                  </a:lnTo>
                  <a:lnTo>
                    <a:pt x="9001" y="2465"/>
                  </a:lnTo>
                  <a:cubicBezTo>
                    <a:pt x="9061" y="2500"/>
                    <a:pt x="9108" y="2572"/>
                    <a:pt x="9108" y="2643"/>
                  </a:cubicBezTo>
                  <a:lnTo>
                    <a:pt x="9108" y="3060"/>
                  </a:lnTo>
                  <a:cubicBezTo>
                    <a:pt x="8894" y="3179"/>
                    <a:pt x="8751" y="3405"/>
                    <a:pt x="8751" y="3655"/>
                  </a:cubicBezTo>
                  <a:lnTo>
                    <a:pt x="8751" y="4012"/>
                  </a:lnTo>
                  <a:cubicBezTo>
                    <a:pt x="8751" y="4298"/>
                    <a:pt x="8882" y="4548"/>
                    <a:pt x="9108" y="4703"/>
                  </a:cubicBezTo>
                  <a:lnTo>
                    <a:pt x="9108" y="4953"/>
                  </a:lnTo>
                  <a:cubicBezTo>
                    <a:pt x="9108" y="4953"/>
                    <a:pt x="9108" y="4965"/>
                    <a:pt x="9084" y="4965"/>
                  </a:cubicBezTo>
                  <a:lnTo>
                    <a:pt x="8668" y="5179"/>
                  </a:lnTo>
                  <a:cubicBezTo>
                    <a:pt x="8489" y="5263"/>
                    <a:pt x="8394" y="5441"/>
                    <a:pt x="8394" y="5632"/>
                  </a:cubicBezTo>
                  <a:lnTo>
                    <a:pt x="8394" y="7358"/>
                  </a:lnTo>
                  <a:cubicBezTo>
                    <a:pt x="8394" y="7501"/>
                    <a:pt x="8430" y="7632"/>
                    <a:pt x="8513" y="7739"/>
                  </a:cubicBezTo>
                  <a:lnTo>
                    <a:pt x="8692" y="8001"/>
                  </a:lnTo>
                  <a:cubicBezTo>
                    <a:pt x="8727" y="8061"/>
                    <a:pt x="8751" y="8132"/>
                    <a:pt x="8751" y="8215"/>
                  </a:cubicBezTo>
                  <a:lnTo>
                    <a:pt x="8751" y="8930"/>
                  </a:lnTo>
                  <a:cubicBezTo>
                    <a:pt x="8751" y="9013"/>
                    <a:pt x="8823" y="9085"/>
                    <a:pt x="8906" y="9085"/>
                  </a:cubicBezTo>
                  <a:cubicBezTo>
                    <a:pt x="9001" y="9085"/>
                    <a:pt x="9073" y="9013"/>
                    <a:pt x="9073" y="8930"/>
                  </a:cubicBezTo>
                  <a:lnTo>
                    <a:pt x="9073" y="8215"/>
                  </a:lnTo>
                  <a:cubicBezTo>
                    <a:pt x="9073" y="8073"/>
                    <a:pt x="9025" y="7942"/>
                    <a:pt x="8954" y="7834"/>
                  </a:cubicBezTo>
                  <a:lnTo>
                    <a:pt x="8775" y="7572"/>
                  </a:lnTo>
                  <a:cubicBezTo>
                    <a:pt x="8727" y="7513"/>
                    <a:pt x="8715" y="7441"/>
                    <a:pt x="8715" y="7358"/>
                  </a:cubicBezTo>
                  <a:lnTo>
                    <a:pt x="8715" y="5632"/>
                  </a:lnTo>
                  <a:cubicBezTo>
                    <a:pt x="8715" y="5560"/>
                    <a:pt x="8763" y="5501"/>
                    <a:pt x="8823" y="5453"/>
                  </a:cubicBezTo>
                  <a:lnTo>
                    <a:pt x="9108" y="5310"/>
                  </a:lnTo>
                  <a:lnTo>
                    <a:pt x="9370" y="5572"/>
                  </a:lnTo>
                  <a:cubicBezTo>
                    <a:pt x="9430" y="5632"/>
                    <a:pt x="9525" y="5679"/>
                    <a:pt x="9608" y="5679"/>
                  </a:cubicBezTo>
                  <a:cubicBezTo>
                    <a:pt x="9704" y="5679"/>
                    <a:pt x="9775" y="5656"/>
                    <a:pt x="9846" y="5572"/>
                  </a:cubicBezTo>
                  <a:lnTo>
                    <a:pt x="10120" y="5310"/>
                  </a:lnTo>
                  <a:lnTo>
                    <a:pt x="10394" y="5453"/>
                  </a:lnTo>
                  <a:cubicBezTo>
                    <a:pt x="10454" y="5489"/>
                    <a:pt x="10501" y="5560"/>
                    <a:pt x="10501" y="5632"/>
                  </a:cubicBezTo>
                  <a:lnTo>
                    <a:pt x="10501" y="7358"/>
                  </a:lnTo>
                  <a:cubicBezTo>
                    <a:pt x="10501" y="7441"/>
                    <a:pt x="10489" y="7513"/>
                    <a:pt x="10442" y="7572"/>
                  </a:cubicBezTo>
                  <a:lnTo>
                    <a:pt x="10263" y="7834"/>
                  </a:lnTo>
                  <a:cubicBezTo>
                    <a:pt x="10192" y="7953"/>
                    <a:pt x="10144" y="8073"/>
                    <a:pt x="10144" y="8215"/>
                  </a:cubicBezTo>
                  <a:lnTo>
                    <a:pt x="10144" y="8930"/>
                  </a:lnTo>
                  <a:cubicBezTo>
                    <a:pt x="10144" y="9013"/>
                    <a:pt x="10216" y="9085"/>
                    <a:pt x="10311" y="9085"/>
                  </a:cubicBezTo>
                  <a:cubicBezTo>
                    <a:pt x="10394" y="9085"/>
                    <a:pt x="10478" y="9013"/>
                    <a:pt x="10478" y="8930"/>
                  </a:cubicBezTo>
                  <a:lnTo>
                    <a:pt x="10478" y="8215"/>
                  </a:lnTo>
                  <a:cubicBezTo>
                    <a:pt x="10478" y="8132"/>
                    <a:pt x="10489" y="8061"/>
                    <a:pt x="10537" y="8001"/>
                  </a:cubicBezTo>
                  <a:lnTo>
                    <a:pt x="10716" y="7739"/>
                  </a:lnTo>
                  <a:cubicBezTo>
                    <a:pt x="10787" y="7620"/>
                    <a:pt x="10835" y="7501"/>
                    <a:pt x="10835" y="7358"/>
                  </a:cubicBezTo>
                  <a:lnTo>
                    <a:pt x="10835" y="5632"/>
                  </a:lnTo>
                  <a:cubicBezTo>
                    <a:pt x="10918" y="5429"/>
                    <a:pt x="10811" y="5251"/>
                    <a:pt x="10632" y="5155"/>
                  </a:cubicBezTo>
                  <a:lnTo>
                    <a:pt x="10216" y="4953"/>
                  </a:lnTo>
                  <a:lnTo>
                    <a:pt x="10204" y="4941"/>
                  </a:lnTo>
                  <a:lnTo>
                    <a:pt x="10204" y="4703"/>
                  </a:lnTo>
                  <a:cubicBezTo>
                    <a:pt x="10418" y="4536"/>
                    <a:pt x="10561" y="4298"/>
                    <a:pt x="10561" y="4012"/>
                  </a:cubicBezTo>
                  <a:lnTo>
                    <a:pt x="10561" y="3655"/>
                  </a:lnTo>
                  <a:cubicBezTo>
                    <a:pt x="10561" y="3286"/>
                    <a:pt x="10251" y="2977"/>
                    <a:pt x="9882" y="2977"/>
                  </a:cubicBezTo>
                  <a:lnTo>
                    <a:pt x="9501" y="2977"/>
                  </a:lnTo>
                  <a:lnTo>
                    <a:pt x="9501" y="2643"/>
                  </a:lnTo>
                  <a:cubicBezTo>
                    <a:pt x="9501" y="2453"/>
                    <a:pt x="9406" y="2274"/>
                    <a:pt x="9227" y="2179"/>
                  </a:cubicBezTo>
                  <a:lnTo>
                    <a:pt x="8811" y="1977"/>
                  </a:lnTo>
                  <a:lnTo>
                    <a:pt x="8787" y="1953"/>
                  </a:lnTo>
                  <a:lnTo>
                    <a:pt x="8787" y="1726"/>
                  </a:lnTo>
                  <a:cubicBezTo>
                    <a:pt x="9001" y="1560"/>
                    <a:pt x="9144" y="1322"/>
                    <a:pt x="9144" y="1036"/>
                  </a:cubicBezTo>
                  <a:lnTo>
                    <a:pt x="9144" y="679"/>
                  </a:lnTo>
                  <a:cubicBezTo>
                    <a:pt x="9144" y="310"/>
                    <a:pt x="8834" y="0"/>
                    <a:pt x="8465" y="0"/>
                  </a:cubicBezTo>
                  <a:lnTo>
                    <a:pt x="8108" y="0"/>
                  </a:lnTo>
                  <a:cubicBezTo>
                    <a:pt x="7739" y="0"/>
                    <a:pt x="7418" y="310"/>
                    <a:pt x="7418" y="679"/>
                  </a:cubicBezTo>
                  <a:lnTo>
                    <a:pt x="7418" y="1036"/>
                  </a:lnTo>
                  <a:cubicBezTo>
                    <a:pt x="7418" y="1322"/>
                    <a:pt x="7560" y="1572"/>
                    <a:pt x="7775" y="1726"/>
                  </a:cubicBezTo>
                  <a:lnTo>
                    <a:pt x="7775" y="1977"/>
                  </a:lnTo>
                  <a:cubicBezTo>
                    <a:pt x="7775" y="1977"/>
                    <a:pt x="7775" y="1988"/>
                    <a:pt x="7763" y="1988"/>
                  </a:cubicBezTo>
                  <a:lnTo>
                    <a:pt x="7346" y="2203"/>
                  </a:lnTo>
                  <a:cubicBezTo>
                    <a:pt x="7168" y="2286"/>
                    <a:pt x="7060" y="2465"/>
                    <a:pt x="7060" y="2655"/>
                  </a:cubicBezTo>
                  <a:lnTo>
                    <a:pt x="7060" y="2989"/>
                  </a:lnTo>
                  <a:lnTo>
                    <a:pt x="6679" y="2989"/>
                  </a:lnTo>
                  <a:lnTo>
                    <a:pt x="6679" y="2655"/>
                  </a:lnTo>
                  <a:cubicBezTo>
                    <a:pt x="6679" y="2465"/>
                    <a:pt x="6572" y="2286"/>
                    <a:pt x="6394" y="2203"/>
                  </a:cubicBezTo>
                  <a:lnTo>
                    <a:pt x="5977" y="1988"/>
                  </a:lnTo>
                  <a:lnTo>
                    <a:pt x="5965" y="1977"/>
                  </a:lnTo>
                  <a:lnTo>
                    <a:pt x="5965" y="1726"/>
                  </a:lnTo>
                  <a:cubicBezTo>
                    <a:pt x="6167" y="1560"/>
                    <a:pt x="6322" y="1322"/>
                    <a:pt x="6322" y="1036"/>
                  </a:cubicBezTo>
                  <a:lnTo>
                    <a:pt x="6322" y="679"/>
                  </a:lnTo>
                  <a:cubicBezTo>
                    <a:pt x="6322" y="310"/>
                    <a:pt x="6013" y="0"/>
                    <a:pt x="5632" y="0"/>
                  </a:cubicBezTo>
                  <a:lnTo>
                    <a:pt x="5274" y="0"/>
                  </a:lnTo>
                  <a:cubicBezTo>
                    <a:pt x="4905" y="0"/>
                    <a:pt x="4596" y="310"/>
                    <a:pt x="4596" y="679"/>
                  </a:cubicBezTo>
                  <a:lnTo>
                    <a:pt x="4596" y="1036"/>
                  </a:lnTo>
                  <a:cubicBezTo>
                    <a:pt x="4596" y="1322"/>
                    <a:pt x="4727" y="1572"/>
                    <a:pt x="4953" y="1726"/>
                  </a:cubicBezTo>
                  <a:lnTo>
                    <a:pt x="4953" y="1977"/>
                  </a:lnTo>
                  <a:cubicBezTo>
                    <a:pt x="4953" y="1977"/>
                    <a:pt x="4953" y="1988"/>
                    <a:pt x="4941" y="1988"/>
                  </a:cubicBezTo>
                  <a:lnTo>
                    <a:pt x="4524" y="2203"/>
                  </a:lnTo>
                  <a:cubicBezTo>
                    <a:pt x="4346" y="2286"/>
                    <a:pt x="4239" y="2465"/>
                    <a:pt x="4239" y="2655"/>
                  </a:cubicBezTo>
                  <a:lnTo>
                    <a:pt x="4239" y="2989"/>
                  </a:lnTo>
                  <a:lnTo>
                    <a:pt x="3846" y="2989"/>
                  </a:lnTo>
                  <a:lnTo>
                    <a:pt x="3846" y="2655"/>
                  </a:lnTo>
                  <a:cubicBezTo>
                    <a:pt x="3846" y="2465"/>
                    <a:pt x="3750" y="2286"/>
                    <a:pt x="3572" y="2203"/>
                  </a:cubicBezTo>
                  <a:lnTo>
                    <a:pt x="3155" y="1988"/>
                  </a:lnTo>
                  <a:lnTo>
                    <a:pt x="3131" y="1977"/>
                  </a:lnTo>
                  <a:lnTo>
                    <a:pt x="3131" y="1726"/>
                  </a:lnTo>
                  <a:cubicBezTo>
                    <a:pt x="3346" y="1560"/>
                    <a:pt x="3489" y="1322"/>
                    <a:pt x="3489" y="1036"/>
                  </a:cubicBezTo>
                  <a:lnTo>
                    <a:pt x="3489" y="679"/>
                  </a:lnTo>
                  <a:cubicBezTo>
                    <a:pt x="3489" y="310"/>
                    <a:pt x="3179" y="0"/>
                    <a:pt x="281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400" name="Google Shape;11849;p57">
              <a:extLst>
                <a:ext uri="{FF2B5EF4-FFF2-40B4-BE49-F238E27FC236}">
                  <a16:creationId xmlns:a16="http://schemas.microsoft.com/office/drawing/2014/main" id="{AE08DF71-A388-4CE5-91BE-6CB786F5A383}"/>
                </a:ext>
              </a:extLst>
            </p:cNvPr>
            <p:cNvGrpSpPr/>
            <p:nvPr/>
          </p:nvGrpSpPr>
          <p:grpSpPr>
            <a:xfrm>
              <a:off x="8303036" y="4982289"/>
              <a:ext cx="475503" cy="445669"/>
              <a:chOff x="6219391" y="3816756"/>
              <a:chExt cx="356627" cy="334252"/>
            </a:xfrm>
            <a:solidFill>
              <a:schemeClr val="tx1"/>
            </a:solidFill>
          </p:grpSpPr>
          <p:sp>
            <p:nvSpPr>
              <p:cNvPr id="1401" name="Google Shape;11850;p57">
                <a:extLst>
                  <a:ext uri="{FF2B5EF4-FFF2-40B4-BE49-F238E27FC236}">
                    <a16:creationId xmlns:a16="http://schemas.microsoft.com/office/drawing/2014/main" id="{E45E07FF-D56B-45C7-9D62-D8B0A4736428}"/>
                  </a:ext>
                </a:extLst>
              </p:cNvPr>
              <p:cNvSpPr/>
              <p:nvPr/>
            </p:nvSpPr>
            <p:spPr>
              <a:xfrm>
                <a:off x="6219391" y="3816756"/>
                <a:ext cx="306594" cy="334252"/>
              </a:xfrm>
              <a:custGeom>
                <a:avLst/>
                <a:gdLst/>
                <a:ahLst/>
                <a:cxnLst/>
                <a:rect l="l" t="t" r="r" b="b"/>
                <a:pathLst>
                  <a:path w="9633" h="10502" extrusionOk="0">
                    <a:moveTo>
                      <a:pt x="8394" y="4179"/>
                    </a:moveTo>
                    <a:cubicBezTo>
                      <a:pt x="8906" y="4251"/>
                      <a:pt x="9299" y="4703"/>
                      <a:pt x="9299" y="5239"/>
                    </a:cubicBezTo>
                    <a:cubicBezTo>
                      <a:pt x="9299" y="5775"/>
                      <a:pt x="8906" y="6215"/>
                      <a:pt x="8394" y="6299"/>
                    </a:cubicBezTo>
                    <a:lnTo>
                      <a:pt x="8394" y="4179"/>
                    </a:lnTo>
                    <a:close/>
                    <a:moveTo>
                      <a:pt x="1203" y="4013"/>
                    </a:moveTo>
                    <a:lnTo>
                      <a:pt x="1203" y="6489"/>
                    </a:lnTo>
                    <a:lnTo>
                      <a:pt x="846" y="6489"/>
                    </a:lnTo>
                    <a:cubicBezTo>
                      <a:pt x="548" y="6489"/>
                      <a:pt x="310" y="6251"/>
                      <a:pt x="310" y="5953"/>
                    </a:cubicBezTo>
                    <a:lnTo>
                      <a:pt x="310" y="4549"/>
                    </a:lnTo>
                    <a:cubicBezTo>
                      <a:pt x="310" y="4251"/>
                      <a:pt x="548" y="4013"/>
                      <a:pt x="846" y="4013"/>
                    </a:cubicBezTo>
                    <a:close/>
                    <a:moveTo>
                      <a:pt x="2596" y="4001"/>
                    </a:moveTo>
                    <a:lnTo>
                      <a:pt x="2596" y="6489"/>
                    </a:lnTo>
                    <a:lnTo>
                      <a:pt x="1525" y="6489"/>
                    </a:lnTo>
                    <a:lnTo>
                      <a:pt x="1525" y="4001"/>
                    </a:lnTo>
                    <a:close/>
                    <a:moveTo>
                      <a:pt x="2799" y="7692"/>
                    </a:moveTo>
                    <a:lnTo>
                      <a:pt x="2799" y="8418"/>
                    </a:lnTo>
                    <a:lnTo>
                      <a:pt x="2477" y="8418"/>
                    </a:lnTo>
                    <a:lnTo>
                      <a:pt x="2679" y="7692"/>
                    </a:lnTo>
                    <a:close/>
                    <a:moveTo>
                      <a:pt x="2560" y="6811"/>
                    </a:moveTo>
                    <a:lnTo>
                      <a:pt x="1941" y="9121"/>
                    </a:lnTo>
                    <a:lnTo>
                      <a:pt x="1525" y="9121"/>
                    </a:lnTo>
                    <a:lnTo>
                      <a:pt x="1525" y="6811"/>
                    </a:lnTo>
                    <a:close/>
                    <a:moveTo>
                      <a:pt x="8061" y="310"/>
                    </a:moveTo>
                    <a:lnTo>
                      <a:pt x="8061" y="10180"/>
                    </a:lnTo>
                    <a:lnTo>
                      <a:pt x="7335" y="10180"/>
                    </a:lnTo>
                    <a:lnTo>
                      <a:pt x="7335" y="3227"/>
                    </a:lnTo>
                    <a:cubicBezTo>
                      <a:pt x="7335" y="3132"/>
                      <a:pt x="7251" y="3060"/>
                      <a:pt x="7168" y="3060"/>
                    </a:cubicBezTo>
                    <a:cubicBezTo>
                      <a:pt x="7085" y="3060"/>
                      <a:pt x="7001" y="3132"/>
                      <a:pt x="7001" y="3227"/>
                    </a:cubicBezTo>
                    <a:lnTo>
                      <a:pt x="7001" y="9085"/>
                    </a:lnTo>
                    <a:cubicBezTo>
                      <a:pt x="6799" y="8811"/>
                      <a:pt x="6489" y="8406"/>
                      <a:pt x="6085" y="8013"/>
                    </a:cubicBezTo>
                    <a:cubicBezTo>
                      <a:pt x="5620" y="7573"/>
                      <a:pt x="5144" y="7216"/>
                      <a:pt x="4656" y="6966"/>
                    </a:cubicBezTo>
                    <a:cubicBezTo>
                      <a:pt x="4084" y="6668"/>
                      <a:pt x="3525" y="6501"/>
                      <a:pt x="2941" y="6489"/>
                    </a:cubicBezTo>
                    <a:lnTo>
                      <a:pt x="2941" y="4001"/>
                    </a:lnTo>
                    <a:cubicBezTo>
                      <a:pt x="3525" y="3965"/>
                      <a:pt x="4084" y="3810"/>
                      <a:pt x="4656" y="3525"/>
                    </a:cubicBezTo>
                    <a:cubicBezTo>
                      <a:pt x="5144" y="3275"/>
                      <a:pt x="5620" y="2917"/>
                      <a:pt x="6085" y="2465"/>
                    </a:cubicBezTo>
                    <a:cubicBezTo>
                      <a:pt x="6489" y="2084"/>
                      <a:pt x="6799" y="1679"/>
                      <a:pt x="7001" y="1393"/>
                    </a:cubicBezTo>
                    <a:lnTo>
                      <a:pt x="7001" y="2441"/>
                    </a:lnTo>
                    <a:cubicBezTo>
                      <a:pt x="7001" y="2524"/>
                      <a:pt x="7085" y="2596"/>
                      <a:pt x="7168" y="2596"/>
                    </a:cubicBezTo>
                    <a:cubicBezTo>
                      <a:pt x="7251" y="2596"/>
                      <a:pt x="7335" y="2524"/>
                      <a:pt x="7335" y="2441"/>
                    </a:cubicBezTo>
                    <a:lnTo>
                      <a:pt x="7335" y="310"/>
                    </a:lnTo>
                    <a:close/>
                    <a:moveTo>
                      <a:pt x="7168" y="0"/>
                    </a:moveTo>
                    <a:cubicBezTo>
                      <a:pt x="7085" y="0"/>
                      <a:pt x="7001" y="72"/>
                      <a:pt x="7001" y="167"/>
                    </a:cubicBezTo>
                    <a:lnTo>
                      <a:pt x="7001" y="822"/>
                    </a:lnTo>
                    <a:cubicBezTo>
                      <a:pt x="6906" y="977"/>
                      <a:pt x="6489" y="1620"/>
                      <a:pt x="5847" y="2251"/>
                    </a:cubicBezTo>
                    <a:cubicBezTo>
                      <a:pt x="5156" y="2905"/>
                      <a:pt x="4084" y="3691"/>
                      <a:pt x="2775" y="3691"/>
                    </a:cubicBezTo>
                    <a:lnTo>
                      <a:pt x="858" y="3691"/>
                    </a:lnTo>
                    <a:cubicBezTo>
                      <a:pt x="382" y="3691"/>
                      <a:pt x="1" y="4072"/>
                      <a:pt x="1" y="4549"/>
                    </a:cubicBezTo>
                    <a:lnTo>
                      <a:pt x="1" y="5953"/>
                    </a:lnTo>
                    <a:cubicBezTo>
                      <a:pt x="1" y="6430"/>
                      <a:pt x="382" y="6811"/>
                      <a:pt x="858" y="6811"/>
                    </a:cubicBezTo>
                    <a:lnTo>
                      <a:pt x="1215" y="6811"/>
                    </a:lnTo>
                    <a:lnTo>
                      <a:pt x="1215" y="9287"/>
                    </a:lnTo>
                    <a:cubicBezTo>
                      <a:pt x="1215" y="9371"/>
                      <a:pt x="1286" y="9454"/>
                      <a:pt x="1382" y="9454"/>
                    </a:cubicBezTo>
                    <a:lnTo>
                      <a:pt x="2084" y="9454"/>
                    </a:lnTo>
                    <a:cubicBezTo>
                      <a:pt x="2156" y="9454"/>
                      <a:pt x="2215" y="9406"/>
                      <a:pt x="2239" y="9335"/>
                    </a:cubicBezTo>
                    <a:lnTo>
                      <a:pt x="2394" y="8751"/>
                    </a:lnTo>
                    <a:lnTo>
                      <a:pt x="2953" y="8751"/>
                    </a:lnTo>
                    <a:cubicBezTo>
                      <a:pt x="3049" y="8751"/>
                      <a:pt x="3120" y="8680"/>
                      <a:pt x="3120" y="8585"/>
                    </a:cubicBezTo>
                    <a:lnTo>
                      <a:pt x="3120" y="7525"/>
                    </a:lnTo>
                    <a:cubicBezTo>
                      <a:pt x="3120" y="7442"/>
                      <a:pt x="3049" y="7370"/>
                      <a:pt x="2953" y="7370"/>
                    </a:cubicBezTo>
                    <a:lnTo>
                      <a:pt x="2763" y="7370"/>
                    </a:lnTo>
                    <a:lnTo>
                      <a:pt x="2918" y="6811"/>
                    </a:lnTo>
                    <a:cubicBezTo>
                      <a:pt x="4168" y="6858"/>
                      <a:pt x="5192" y="7620"/>
                      <a:pt x="5858" y="8263"/>
                    </a:cubicBezTo>
                    <a:cubicBezTo>
                      <a:pt x="6513" y="8882"/>
                      <a:pt x="6930" y="9525"/>
                      <a:pt x="7025" y="9692"/>
                    </a:cubicBezTo>
                    <a:lnTo>
                      <a:pt x="7025" y="10347"/>
                    </a:lnTo>
                    <a:cubicBezTo>
                      <a:pt x="7025" y="10430"/>
                      <a:pt x="7097" y="10502"/>
                      <a:pt x="7180" y="10502"/>
                    </a:cubicBezTo>
                    <a:lnTo>
                      <a:pt x="8240" y="10502"/>
                    </a:lnTo>
                    <a:cubicBezTo>
                      <a:pt x="8335" y="10502"/>
                      <a:pt x="8406" y="10430"/>
                      <a:pt x="8406" y="10347"/>
                    </a:cubicBezTo>
                    <a:lnTo>
                      <a:pt x="8406" y="6632"/>
                    </a:lnTo>
                    <a:cubicBezTo>
                      <a:pt x="9109" y="6549"/>
                      <a:pt x="9633" y="5965"/>
                      <a:pt x="9633" y="5251"/>
                    </a:cubicBezTo>
                    <a:cubicBezTo>
                      <a:pt x="9621" y="4537"/>
                      <a:pt x="9085" y="3941"/>
                      <a:pt x="8394" y="3870"/>
                    </a:cubicBezTo>
                    <a:lnTo>
                      <a:pt x="8394" y="167"/>
                    </a:lnTo>
                    <a:cubicBezTo>
                      <a:pt x="8394" y="72"/>
                      <a:pt x="8311" y="0"/>
                      <a:pt x="82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02" name="Google Shape;11851;p57">
                <a:extLst>
                  <a:ext uri="{FF2B5EF4-FFF2-40B4-BE49-F238E27FC236}">
                    <a16:creationId xmlns:a16="http://schemas.microsoft.com/office/drawing/2014/main" id="{3C1D536B-B21C-4B59-BFDC-8D934994CE3D}"/>
                  </a:ext>
                </a:extLst>
              </p:cNvPr>
              <p:cNvSpPr/>
              <p:nvPr/>
            </p:nvSpPr>
            <p:spPr>
              <a:xfrm>
                <a:off x="6549060" y="3978567"/>
                <a:ext cx="26958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847" h="334" extrusionOk="0">
                    <a:moveTo>
                      <a:pt x="156" y="0"/>
                    </a:moveTo>
                    <a:cubicBezTo>
                      <a:pt x="72" y="0"/>
                      <a:pt x="1" y="84"/>
                      <a:pt x="1" y="167"/>
                    </a:cubicBezTo>
                    <a:cubicBezTo>
                      <a:pt x="1" y="262"/>
                      <a:pt x="72" y="334"/>
                      <a:pt x="156" y="334"/>
                    </a:cubicBezTo>
                    <a:lnTo>
                      <a:pt x="680" y="334"/>
                    </a:lnTo>
                    <a:cubicBezTo>
                      <a:pt x="763" y="334"/>
                      <a:pt x="846" y="262"/>
                      <a:pt x="846" y="167"/>
                    </a:cubicBezTo>
                    <a:cubicBezTo>
                      <a:pt x="846" y="84"/>
                      <a:pt x="775" y="0"/>
                      <a:pt x="6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03" name="Google Shape;11852;p57">
                <a:extLst>
                  <a:ext uri="{FF2B5EF4-FFF2-40B4-BE49-F238E27FC236}">
                    <a16:creationId xmlns:a16="http://schemas.microsoft.com/office/drawing/2014/main" id="{C3DF6423-ADDC-4E85-8DC7-101B20462B26}"/>
                  </a:ext>
                </a:extLst>
              </p:cNvPr>
              <p:cNvSpPr/>
              <p:nvPr/>
            </p:nvSpPr>
            <p:spPr>
              <a:xfrm>
                <a:off x="6525572" y="3915357"/>
                <a:ext cx="24666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01" extrusionOk="0">
                    <a:moveTo>
                      <a:pt x="605" y="1"/>
                    </a:moveTo>
                    <a:cubicBezTo>
                      <a:pt x="563" y="1"/>
                      <a:pt x="519" y="16"/>
                      <a:pt x="477" y="46"/>
                    </a:cubicBezTo>
                    <a:lnTo>
                      <a:pt x="108" y="415"/>
                    </a:lnTo>
                    <a:cubicBezTo>
                      <a:pt x="1" y="522"/>
                      <a:pt x="84" y="700"/>
                      <a:pt x="227" y="700"/>
                    </a:cubicBezTo>
                    <a:cubicBezTo>
                      <a:pt x="275" y="700"/>
                      <a:pt x="322" y="677"/>
                      <a:pt x="346" y="653"/>
                    </a:cubicBezTo>
                    <a:lnTo>
                      <a:pt x="715" y="284"/>
                    </a:lnTo>
                    <a:cubicBezTo>
                      <a:pt x="775" y="224"/>
                      <a:pt x="775" y="117"/>
                      <a:pt x="715" y="46"/>
                    </a:cubicBezTo>
                    <a:cubicBezTo>
                      <a:pt x="685" y="16"/>
                      <a:pt x="647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04" name="Google Shape;11853;p57">
                <a:extLst>
                  <a:ext uri="{FF2B5EF4-FFF2-40B4-BE49-F238E27FC236}">
                    <a16:creationId xmlns:a16="http://schemas.microsoft.com/office/drawing/2014/main" id="{4E127CFC-48F7-4735-96A0-71A1D77BD65F}"/>
                  </a:ext>
                </a:extLst>
              </p:cNvPr>
              <p:cNvSpPr/>
              <p:nvPr/>
            </p:nvSpPr>
            <p:spPr>
              <a:xfrm>
                <a:off x="6527099" y="4030191"/>
                <a:ext cx="23139" cy="22661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12" extrusionOk="0">
                    <a:moveTo>
                      <a:pt x="183" y="1"/>
                    </a:moveTo>
                    <a:cubicBezTo>
                      <a:pt x="140" y="1"/>
                      <a:pt x="96" y="15"/>
                      <a:pt x="60" y="45"/>
                    </a:cubicBezTo>
                    <a:cubicBezTo>
                      <a:pt x="0" y="105"/>
                      <a:pt x="0" y="212"/>
                      <a:pt x="60" y="283"/>
                    </a:cubicBezTo>
                    <a:lnTo>
                      <a:pt x="429" y="664"/>
                    </a:lnTo>
                    <a:cubicBezTo>
                      <a:pt x="466" y="696"/>
                      <a:pt x="505" y="711"/>
                      <a:pt x="543" y="711"/>
                    </a:cubicBezTo>
                    <a:cubicBezTo>
                      <a:pt x="590" y="711"/>
                      <a:pt x="634" y="687"/>
                      <a:pt x="667" y="641"/>
                    </a:cubicBezTo>
                    <a:cubicBezTo>
                      <a:pt x="727" y="569"/>
                      <a:pt x="727" y="486"/>
                      <a:pt x="667" y="426"/>
                    </a:cubicBezTo>
                    <a:lnTo>
                      <a:pt x="298" y="45"/>
                    </a:lnTo>
                    <a:cubicBezTo>
                      <a:pt x="268" y="15"/>
                      <a:pt x="227" y="1"/>
                      <a:pt x="18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46" name="组合 1445">
            <a:extLst>
              <a:ext uri="{FF2B5EF4-FFF2-40B4-BE49-F238E27FC236}">
                <a16:creationId xmlns:a16="http://schemas.microsoft.com/office/drawing/2014/main" id="{A74FDA53-7751-40E1-A078-0460B4F88EBD}"/>
              </a:ext>
            </a:extLst>
          </p:cNvPr>
          <p:cNvGrpSpPr/>
          <p:nvPr/>
        </p:nvGrpSpPr>
        <p:grpSpPr>
          <a:xfrm>
            <a:off x="7631377" y="1351907"/>
            <a:ext cx="531038" cy="4262120"/>
            <a:chOff x="7635755" y="1396841"/>
            <a:chExt cx="595768" cy="4781631"/>
          </a:xfrm>
        </p:grpSpPr>
        <p:grpSp>
          <p:nvGrpSpPr>
            <p:cNvPr id="772" name="Google Shape;11221;p57">
              <a:extLst>
                <a:ext uri="{FF2B5EF4-FFF2-40B4-BE49-F238E27FC236}">
                  <a16:creationId xmlns:a16="http://schemas.microsoft.com/office/drawing/2014/main" id="{890DB2BE-DF45-4E56-B78E-14A74B8907DA}"/>
                </a:ext>
              </a:extLst>
            </p:cNvPr>
            <p:cNvGrpSpPr/>
            <p:nvPr/>
          </p:nvGrpSpPr>
          <p:grpSpPr>
            <a:xfrm>
              <a:off x="7695400" y="1396841"/>
              <a:ext cx="476479" cy="476521"/>
              <a:chOff x="5771483" y="1515787"/>
              <a:chExt cx="357359" cy="357391"/>
            </a:xfrm>
            <a:solidFill>
              <a:schemeClr val="tx1"/>
            </a:solidFill>
          </p:grpSpPr>
          <p:sp>
            <p:nvSpPr>
              <p:cNvPr id="773" name="Google Shape;11222;p57">
                <a:extLst>
                  <a:ext uri="{FF2B5EF4-FFF2-40B4-BE49-F238E27FC236}">
                    <a16:creationId xmlns:a16="http://schemas.microsoft.com/office/drawing/2014/main" id="{D264E839-8FC5-41B6-843D-31E0C82382D9}"/>
                  </a:ext>
                </a:extLst>
              </p:cNvPr>
              <p:cNvSpPr/>
              <p:nvPr/>
            </p:nvSpPr>
            <p:spPr>
              <a:xfrm>
                <a:off x="5771483" y="1515787"/>
                <a:ext cx="357359" cy="357391"/>
              </a:xfrm>
              <a:custGeom>
                <a:avLst/>
                <a:gdLst/>
                <a:ahLst/>
                <a:cxnLst/>
                <a:rect l="l" t="t" r="r" b="b"/>
                <a:pathLst>
                  <a:path w="11228" h="11229" extrusionOk="0">
                    <a:moveTo>
                      <a:pt x="6334" y="346"/>
                    </a:moveTo>
                    <a:cubicBezTo>
                      <a:pt x="6334" y="346"/>
                      <a:pt x="6346" y="346"/>
                      <a:pt x="6346" y="358"/>
                    </a:cubicBezTo>
                    <a:lnTo>
                      <a:pt x="6346" y="822"/>
                    </a:lnTo>
                    <a:cubicBezTo>
                      <a:pt x="6346" y="989"/>
                      <a:pt x="6454" y="1120"/>
                      <a:pt x="6608" y="1156"/>
                    </a:cubicBezTo>
                    <a:cubicBezTo>
                      <a:pt x="7132" y="1275"/>
                      <a:pt x="7644" y="1477"/>
                      <a:pt x="8097" y="1763"/>
                    </a:cubicBezTo>
                    <a:cubicBezTo>
                      <a:pt x="8157" y="1798"/>
                      <a:pt x="8225" y="1817"/>
                      <a:pt x="8290" y="1817"/>
                    </a:cubicBezTo>
                    <a:cubicBezTo>
                      <a:pt x="8377" y="1817"/>
                      <a:pt x="8459" y="1784"/>
                      <a:pt x="8513" y="1715"/>
                    </a:cubicBezTo>
                    <a:lnTo>
                      <a:pt x="8847" y="1394"/>
                    </a:lnTo>
                    <a:lnTo>
                      <a:pt x="8859" y="1394"/>
                    </a:lnTo>
                    <a:lnTo>
                      <a:pt x="9859" y="2382"/>
                    </a:lnTo>
                    <a:lnTo>
                      <a:pt x="9859" y="2406"/>
                    </a:lnTo>
                    <a:lnTo>
                      <a:pt x="9525" y="2727"/>
                    </a:lnTo>
                    <a:cubicBezTo>
                      <a:pt x="9406" y="2846"/>
                      <a:pt x="9394" y="3013"/>
                      <a:pt x="9490" y="3144"/>
                    </a:cubicBezTo>
                    <a:cubicBezTo>
                      <a:pt x="9787" y="3608"/>
                      <a:pt x="9978" y="4097"/>
                      <a:pt x="10097" y="4632"/>
                    </a:cubicBezTo>
                    <a:cubicBezTo>
                      <a:pt x="10121" y="4799"/>
                      <a:pt x="10264" y="4906"/>
                      <a:pt x="10418" y="4906"/>
                    </a:cubicBezTo>
                    <a:lnTo>
                      <a:pt x="10883" y="4906"/>
                    </a:lnTo>
                    <a:cubicBezTo>
                      <a:pt x="10883" y="4906"/>
                      <a:pt x="10895" y="4906"/>
                      <a:pt x="10895" y="4918"/>
                    </a:cubicBezTo>
                    <a:lnTo>
                      <a:pt x="10883" y="6335"/>
                    </a:lnTo>
                    <a:lnTo>
                      <a:pt x="10418" y="6335"/>
                    </a:lnTo>
                    <a:cubicBezTo>
                      <a:pt x="10264" y="6335"/>
                      <a:pt x="10121" y="6430"/>
                      <a:pt x="10097" y="6597"/>
                    </a:cubicBezTo>
                    <a:cubicBezTo>
                      <a:pt x="9978" y="7121"/>
                      <a:pt x="9763" y="7621"/>
                      <a:pt x="9490" y="8085"/>
                    </a:cubicBezTo>
                    <a:cubicBezTo>
                      <a:pt x="9394" y="8216"/>
                      <a:pt x="9406" y="8407"/>
                      <a:pt x="9525" y="8502"/>
                    </a:cubicBezTo>
                    <a:lnTo>
                      <a:pt x="9859" y="8835"/>
                    </a:lnTo>
                    <a:lnTo>
                      <a:pt x="9859" y="8847"/>
                    </a:lnTo>
                    <a:lnTo>
                      <a:pt x="8859" y="9847"/>
                    </a:lnTo>
                    <a:lnTo>
                      <a:pt x="8847" y="9847"/>
                    </a:lnTo>
                    <a:lnTo>
                      <a:pt x="8513" y="9514"/>
                    </a:lnTo>
                    <a:cubicBezTo>
                      <a:pt x="8447" y="9448"/>
                      <a:pt x="8370" y="9415"/>
                      <a:pt x="8290" y="9415"/>
                    </a:cubicBezTo>
                    <a:cubicBezTo>
                      <a:pt x="8226" y="9415"/>
                      <a:pt x="8160" y="9436"/>
                      <a:pt x="8097" y="9478"/>
                    </a:cubicBezTo>
                    <a:cubicBezTo>
                      <a:pt x="7644" y="9776"/>
                      <a:pt x="7144" y="9966"/>
                      <a:pt x="6608" y="10085"/>
                    </a:cubicBezTo>
                    <a:cubicBezTo>
                      <a:pt x="6454" y="10109"/>
                      <a:pt x="6346" y="10252"/>
                      <a:pt x="6346" y="10407"/>
                    </a:cubicBezTo>
                    <a:lnTo>
                      <a:pt x="6346" y="10871"/>
                    </a:lnTo>
                    <a:cubicBezTo>
                      <a:pt x="6346" y="10871"/>
                      <a:pt x="6346" y="10883"/>
                      <a:pt x="6334" y="10883"/>
                    </a:cubicBezTo>
                    <a:lnTo>
                      <a:pt x="4930" y="10883"/>
                    </a:lnTo>
                    <a:cubicBezTo>
                      <a:pt x="4930" y="10883"/>
                      <a:pt x="4918" y="10883"/>
                      <a:pt x="4918" y="10871"/>
                    </a:cubicBezTo>
                    <a:lnTo>
                      <a:pt x="4918" y="10407"/>
                    </a:lnTo>
                    <a:cubicBezTo>
                      <a:pt x="4918" y="10252"/>
                      <a:pt x="4810" y="10109"/>
                      <a:pt x="4644" y="10085"/>
                    </a:cubicBezTo>
                    <a:cubicBezTo>
                      <a:pt x="4132" y="9966"/>
                      <a:pt x="3620" y="9752"/>
                      <a:pt x="3156" y="9478"/>
                    </a:cubicBezTo>
                    <a:cubicBezTo>
                      <a:pt x="3096" y="9442"/>
                      <a:pt x="3036" y="9419"/>
                      <a:pt x="2977" y="9419"/>
                    </a:cubicBezTo>
                    <a:cubicBezTo>
                      <a:pt x="2894" y="9419"/>
                      <a:pt x="2798" y="9442"/>
                      <a:pt x="2739" y="9514"/>
                    </a:cubicBezTo>
                    <a:lnTo>
                      <a:pt x="2417" y="9847"/>
                    </a:lnTo>
                    <a:lnTo>
                      <a:pt x="2405" y="9847"/>
                    </a:lnTo>
                    <a:lnTo>
                      <a:pt x="1405" y="8847"/>
                    </a:lnTo>
                    <a:lnTo>
                      <a:pt x="1405" y="8835"/>
                    </a:lnTo>
                    <a:lnTo>
                      <a:pt x="1727" y="8502"/>
                    </a:lnTo>
                    <a:cubicBezTo>
                      <a:pt x="1846" y="8383"/>
                      <a:pt x="1870" y="8228"/>
                      <a:pt x="1774" y="8085"/>
                    </a:cubicBezTo>
                    <a:cubicBezTo>
                      <a:pt x="1477" y="7621"/>
                      <a:pt x="1286" y="7133"/>
                      <a:pt x="1167" y="6597"/>
                    </a:cubicBezTo>
                    <a:cubicBezTo>
                      <a:pt x="1131" y="6430"/>
                      <a:pt x="1000" y="6335"/>
                      <a:pt x="834" y="6335"/>
                    </a:cubicBezTo>
                    <a:lnTo>
                      <a:pt x="381" y="6335"/>
                    </a:lnTo>
                    <a:cubicBezTo>
                      <a:pt x="381" y="6335"/>
                      <a:pt x="358" y="6335"/>
                      <a:pt x="358" y="6311"/>
                    </a:cubicBezTo>
                    <a:lnTo>
                      <a:pt x="358" y="4918"/>
                    </a:lnTo>
                    <a:cubicBezTo>
                      <a:pt x="358" y="4918"/>
                      <a:pt x="358" y="4906"/>
                      <a:pt x="381" y="4906"/>
                    </a:cubicBezTo>
                    <a:lnTo>
                      <a:pt x="834" y="4906"/>
                    </a:lnTo>
                    <a:cubicBezTo>
                      <a:pt x="1000" y="4906"/>
                      <a:pt x="1131" y="4799"/>
                      <a:pt x="1167" y="4632"/>
                    </a:cubicBezTo>
                    <a:cubicBezTo>
                      <a:pt x="1286" y="4108"/>
                      <a:pt x="1489" y="3608"/>
                      <a:pt x="1774" y="3144"/>
                    </a:cubicBezTo>
                    <a:cubicBezTo>
                      <a:pt x="1870" y="3013"/>
                      <a:pt x="1846" y="2834"/>
                      <a:pt x="1727" y="2727"/>
                    </a:cubicBezTo>
                    <a:lnTo>
                      <a:pt x="1405" y="2406"/>
                    </a:lnTo>
                    <a:lnTo>
                      <a:pt x="1405" y="2382"/>
                    </a:lnTo>
                    <a:lnTo>
                      <a:pt x="2405" y="1394"/>
                    </a:lnTo>
                    <a:lnTo>
                      <a:pt x="2417" y="1394"/>
                    </a:lnTo>
                    <a:lnTo>
                      <a:pt x="2739" y="1715"/>
                    </a:lnTo>
                    <a:cubicBezTo>
                      <a:pt x="2807" y="1784"/>
                      <a:pt x="2891" y="1817"/>
                      <a:pt x="2975" y="1817"/>
                    </a:cubicBezTo>
                    <a:cubicBezTo>
                      <a:pt x="3037" y="1817"/>
                      <a:pt x="3100" y="1798"/>
                      <a:pt x="3156" y="1763"/>
                    </a:cubicBezTo>
                    <a:cubicBezTo>
                      <a:pt x="3620" y="1465"/>
                      <a:pt x="4108" y="1275"/>
                      <a:pt x="4644" y="1156"/>
                    </a:cubicBezTo>
                    <a:cubicBezTo>
                      <a:pt x="4810" y="1120"/>
                      <a:pt x="4918" y="989"/>
                      <a:pt x="4918" y="822"/>
                    </a:cubicBezTo>
                    <a:lnTo>
                      <a:pt x="4918" y="358"/>
                    </a:lnTo>
                    <a:cubicBezTo>
                      <a:pt x="4918" y="358"/>
                      <a:pt x="4918" y="346"/>
                      <a:pt x="4930" y="346"/>
                    </a:cubicBezTo>
                    <a:close/>
                    <a:moveTo>
                      <a:pt x="4918" y="1"/>
                    </a:moveTo>
                    <a:cubicBezTo>
                      <a:pt x="4727" y="1"/>
                      <a:pt x="4572" y="156"/>
                      <a:pt x="4572" y="346"/>
                    </a:cubicBezTo>
                    <a:lnTo>
                      <a:pt x="4572" y="810"/>
                    </a:lnTo>
                    <a:cubicBezTo>
                      <a:pt x="4572" y="810"/>
                      <a:pt x="4572" y="822"/>
                      <a:pt x="4560" y="822"/>
                    </a:cubicBezTo>
                    <a:cubicBezTo>
                      <a:pt x="3989" y="941"/>
                      <a:pt x="3453" y="1168"/>
                      <a:pt x="2965" y="1477"/>
                    </a:cubicBezTo>
                    <a:lnTo>
                      <a:pt x="2953" y="1477"/>
                    </a:lnTo>
                    <a:lnTo>
                      <a:pt x="2620" y="1156"/>
                    </a:lnTo>
                    <a:cubicBezTo>
                      <a:pt x="2554" y="1090"/>
                      <a:pt x="2471" y="1057"/>
                      <a:pt x="2386" y="1057"/>
                    </a:cubicBezTo>
                    <a:cubicBezTo>
                      <a:pt x="2301" y="1057"/>
                      <a:pt x="2215" y="1090"/>
                      <a:pt x="2143" y="1156"/>
                    </a:cubicBezTo>
                    <a:lnTo>
                      <a:pt x="1155" y="2144"/>
                    </a:lnTo>
                    <a:cubicBezTo>
                      <a:pt x="1012" y="2287"/>
                      <a:pt x="1012" y="2489"/>
                      <a:pt x="1155" y="2620"/>
                    </a:cubicBezTo>
                    <a:lnTo>
                      <a:pt x="1477" y="2954"/>
                    </a:lnTo>
                    <a:lnTo>
                      <a:pt x="1477" y="2965"/>
                    </a:lnTo>
                    <a:cubicBezTo>
                      <a:pt x="1167" y="3454"/>
                      <a:pt x="941" y="3989"/>
                      <a:pt x="822" y="4561"/>
                    </a:cubicBezTo>
                    <a:cubicBezTo>
                      <a:pt x="822" y="4561"/>
                      <a:pt x="822" y="4573"/>
                      <a:pt x="810" y="4573"/>
                    </a:cubicBezTo>
                    <a:lnTo>
                      <a:pt x="346" y="4573"/>
                    </a:lnTo>
                    <a:cubicBezTo>
                      <a:pt x="155" y="4573"/>
                      <a:pt x="0" y="4728"/>
                      <a:pt x="0" y="4918"/>
                    </a:cubicBezTo>
                    <a:lnTo>
                      <a:pt x="0" y="6311"/>
                    </a:lnTo>
                    <a:cubicBezTo>
                      <a:pt x="0" y="6513"/>
                      <a:pt x="155" y="6656"/>
                      <a:pt x="346" y="6656"/>
                    </a:cubicBezTo>
                    <a:lnTo>
                      <a:pt x="810" y="6656"/>
                    </a:lnTo>
                    <a:cubicBezTo>
                      <a:pt x="810" y="6656"/>
                      <a:pt x="822" y="6656"/>
                      <a:pt x="822" y="6680"/>
                    </a:cubicBezTo>
                    <a:cubicBezTo>
                      <a:pt x="941" y="7240"/>
                      <a:pt x="1167" y="7776"/>
                      <a:pt x="1477" y="8264"/>
                    </a:cubicBezTo>
                    <a:lnTo>
                      <a:pt x="1477" y="8288"/>
                    </a:lnTo>
                    <a:lnTo>
                      <a:pt x="1155" y="8609"/>
                    </a:lnTo>
                    <a:cubicBezTo>
                      <a:pt x="1012" y="8740"/>
                      <a:pt x="1012" y="8954"/>
                      <a:pt x="1155" y="9085"/>
                    </a:cubicBezTo>
                    <a:lnTo>
                      <a:pt x="2143" y="10085"/>
                    </a:lnTo>
                    <a:cubicBezTo>
                      <a:pt x="2215" y="10151"/>
                      <a:pt x="2301" y="10184"/>
                      <a:pt x="2386" y="10184"/>
                    </a:cubicBezTo>
                    <a:cubicBezTo>
                      <a:pt x="2471" y="10184"/>
                      <a:pt x="2554" y="10151"/>
                      <a:pt x="2620" y="10085"/>
                    </a:cubicBezTo>
                    <a:lnTo>
                      <a:pt x="2953" y="9752"/>
                    </a:lnTo>
                    <a:lnTo>
                      <a:pt x="2965" y="9752"/>
                    </a:lnTo>
                    <a:cubicBezTo>
                      <a:pt x="3453" y="10073"/>
                      <a:pt x="3989" y="10288"/>
                      <a:pt x="4560" y="10407"/>
                    </a:cubicBezTo>
                    <a:cubicBezTo>
                      <a:pt x="4560" y="10407"/>
                      <a:pt x="4572" y="10407"/>
                      <a:pt x="4572" y="10431"/>
                    </a:cubicBezTo>
                    <a:lnTo>
                      <a:pt x="4572" y="10883"/>
                    </a:lnTo>
                    <a:cubicBezTo>
                      <a:pt x="4572" y="11085"/>
                      <a:pt x="4727" y="11228"/>
                      <a:pt x="4918" y="11228"/>
                    </a:cubicBezTo>
                    <a:lnTo>
                      <a:pt x="6311" y="11228"/>
                    </a:lnTo>
                    <a:cubicBezTo>
                      <a:pt x="6513" y="11228"/>
                      <a:pt x="6656" y="11085"/>
                      <a:pt x="6656" y="10883"/>
                    </a:cubicBezTo>
                    <a:lnTo>
                      <a:pt x="6656" y="10431"/>
                    </a:lnTo>
                    <a:cubicBezTo>
                      <a:pt x="6656" y="10431"/>
                      <a:pt x="6656" y="10407"/>
                      <a:pt x="6668" y="10407"/>
                    </a:cubicBezTo>
                    <a:cubicBezTo>
                      <a:pt x="7239" y="10288"/>
                      <a:pt x="7775" y="10062"/>
                      <a:pt x="8263" y="9752"/>
                    </a:cubicBezTo>
                    <a:lnTo>
                      <a:pt x="8275" y="9752"/>
                    </a:lnTo>
                    <a:lnTo>
                      <a:pt x="8609" y="10085"/>
                    </a:lnTo>
                    <a:cubicBezTo>
                      <a:pt x="8674" y="10151"/>
                      <a:pt x="8760" y="10184"/>
                      <a:pt x="8847" y="10184"/>
                    </a:cubicBezTo>
                    <a:cubicBezTo>
                      <a:pt x="8933" y="10184"/>
                      <a:pt x="9019" y="10151"/>
                      <a:pt x="9085" y="10085"/>
                    </a:cubicBezTo>
                    <a:lnTo>
                      <a:pt x="10085" y="9085"/>
                    </a:lnTo>
                    <a:cubicBezTo>
                      <a:pt x="10216" y="8954"/>
                      <a:pt x="10216" y="8740"/>
                      <a:pt x="10085" y="8609"/>
                    </a:cubicBezTo>
                    <a:lnTo>
                      <a:pt x="9752" y="8288"/>
                    </a:lnTo>
                    <a:lnTo>
                      <a:pt x="9752" y="8264"/>
                    </a:lnTo>
                    <a:cubicBezTo>
                      <a:pt x="10061" y="7776"/>
                      <a:pt x="10287" y="7240"/>
                      <a:pt x="10406" y="6680"/>
                    </a:cubicBezTo>
                    <a:cubicBezTo>
                      <a:pt x="10406" y="6680"/>
                      <a:pt x="10406" y="6656"/>
                      <a:pt x="10418" y="6656"/>
                    </a:cubicBezTo>
                    <a:lnTo>
                      <a:pt x="10883" y="6656"/>
                    </a:lnTo>
                    <a:cubicBezTo>
                      <a:pt x="11073" y="6656"/>
                      <a:pt x="11228" y="6513"/>
                      <a:pt x="11228" y="6311"/>
                    </a:cubicBezTo>
                    <a:lnTo>
                      <a:pt x="11228" y="4918"/>
                    </a:lnTo>
                    <a:cubicBezTo>
                      <a:pt x="11228" y="4728"/>
                      <a:pt x="11073" y="4573"/>
                      <a:pt x="10883" y="4573"/>
                    </a:cubicBezTo>
                    <a:lnTo>
                      <a:pt x="10418" y="4573"/>
                    </a:lnTo>
                    <a:cubicBezTo>
                      <a:pt x="10418" y="4573"/>
                      <a:pt x="10406" y="4573"/>
                      <a:pt x="10406" y="4561"/>
                    </a:cubicBezTo>
                    <a:cubicBezTo>
                      <a:pt x="10287" y="3989"/>
                      <a:pt x="10061" y="3454"/>
                      <a:pt x="9752" y="2965"/>
                    </a:cubicBezTo>
                    <a:lnTo>
                      <a:pt x="9752" y="2954"/>
                    </a:lnTo>
                    <a:lnTo>
                      <a:pt x="10085" y="2620"/>
                    </a:lnTo>
                    <a:cubicBezTo>
                      <a:pt x="10216" y="2489"/>
                      <a:pt x="10216" y="2287"/>
                      <a:pt x="10085" y="2144"/>
                    </a:cubicBezTo>
                    <a:lnTo>
                      <a:pt x="9085" y="1156"/>
                    </a:lnTo>
                    <a:cubicBezTo>
                      <a:pt x="9019" y="1090"/>
                      <a:pt x="8933" y="1057"/>
                      <a:pt x="8847" y="1057"/>
                    </a:cubicBezTo>
                    <a:cubicBezTo>
                      <a:pt x="8760" y="1057"/>
                      <a:pt x="8674" y="1090"/>
                      <a:pt x="8609" y="1156"/>
                    </a:cubicBezTo>
                    <a:lnTo>
                      <a:pt x="8275" y="1477"/>
                    </a:lnTo>
                    <a:lnTo>
                      <a:pt x="8263" y="1477"/>
                    </a:lnTo>
                    <a:cubicBezTo>
                      <a:pt x="7775" y="1168"/>
                      <a:pt x="7239" y="941"/>
                      <a:pt x="6668" y="822"/>
                    </a:cubicBezTo>
                    <a:cubicBezTo>
                      <a:pt x="6668" y="822"/>
                      <a:pt x="6656" y="822"/>
                      <a:pt x="6656" y="810"/>
                    </a:cubicBezTo>
                    <a:lnTo>
                      <a:pt x="6656" y="346"/>
                    </a:lnTo>
                    <a:cubicBezTo>
                      <a:pt x="6656" y="156"/>
                      <a:pt x="6513" y="1"/>
                      <a:pt x="63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74" name="Google Shape;11223;p57">
                <a:extLst>
                  <a:ext uri="{FF2B5EF4-FFF2-40B4-BE49-F238E27FC236}">
                    <a16:creationId xmlns:a16="http://schemas.microsoft.com/office/drawing/2014/main" id="{C01EEA87-61BE-4788-8692-B0BF679909E5}"/>
                  </a:ext>
                </a:extLst>
              </p:cNvPr>
              <p:cNvSpPr/>
              <p:nvPr/>
            </p:nvSpPr>
            <p:spPr>
              <a:xfrm>
                <a:off x="5837429" y="1583070"/>
                <a:ext cx="185713" cy="183613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5769" extrusionOk="0">
                    <a:moveTo>
                      <a:pt x="3566" y="1"/>
                    </a:moveTo>
                    <a:cubicBezTo>
                      <a:pt x="3505" y="1"/>
                      <a:pt x="3443" y="3"/>
                      <a:pt x="3381" y="6"/>
                    </a:cubicBezTo>
                    <a:cubicBezTo>
                      <a:pt x="2512" y="54"/>
                      <a:pt x="1703" y="411"/>
                      <a:pt x="1072" y="1030"/>
                    </a:cubicBezTo>
                    <a:cubicBezTo>
                      <a:pt x="464" y="1649"/>
                      <a:pt x="95" y="2459"/>
                      <a:pt x="48" y="3340"/>
                    </a:cubicBezTo>
                    <a:cubicBezTo>
                      <a:pt x="0" y="4209"/>
                      <a:pt x="286" y="5054"/>
                      <a:pt x="822" y="5709"/>
                    </a:cubicBezTo>
                    <a:cubicBezTo>
                      <a:pt x="845" y="5757"/>
                      <a:pt x="893" y="5769"/>
                      <a:pt x="953" y="5769"/>
                    </a:cubicBezTo>
                    <a:cubicBezTo>
                      <a:pt x="988" y="5769"/>
                      <a:pt x="1024" y="5745"/>
                      <a:pt x="1060" y="5733"/>
                    </a:cubicBezTo>
                    <a:cubicBezTo>
                      <a:pt x="1131" y="5673"/>
                      <a:pt x="1131" y="5566"/>
                      <a:pt x="1084" y="5495"/>
                    </a:cubicBezTo>
                    <a:cubicBezTo>
                      <a:pt x="595" y="4888"/>
                      <a:pt x="345" y="4126"/>
                      <a:pt x="393" y="3352"/>
                    </a:cubicBezTo>
                    <a:cubicBezTo>
                      <a:pt x="429" y="2566"/>
                      <a:pt x="762" y="1816"/>
                      <a:pt x="1310" y="1268"/>
                    </a:cubicBezTo>
                    <a:cubicBezTo>
                      <a:pt x="1857" y="720"/>
                      <a:pt x="2608" y="399"/>
                      <a:pt x="3393" y="351"/>
                    </a:cubicBezTo>
                    <a:cubicBezTo>
                      <a:pt x="3456" y="348"/>
                      <a:pt x="3518" y="346"/>
                      <a:pt x="3580" y="346"/>
                    </a:cubicBezTo>
                    <a:cubicBezTo>
                      <a:pt x="4291" y="346"/>
                      <a:pt x="4989" y="593"/>
                      <a:pt x="5536" y="1042"/>
                    </a:cubicBezTo>
                    <a:cubicBezTo>
                      <a:pt x="5567" y="1068"/>
                      <a:pt x="5605" y="1080"/>
                      <a:pt x="5642" y="1080"/>
                    </a:cubicBezTo>
                    <a:cubicBezTo>
                      <a:pt x="5692" y="1080"/>
                      <a:pt x="5741" y="1059"/>
                      <a:pt x="5775" y="1018"/>
                    </a:cubicBezTo>
                    <a:cubicBezTo>
                      <a:pt x="5834" y="947"/>
                      <a:pt x="5822" y="840"/>
                      <a:pt x="5751" y="780"/>
                    </a:cubicBezTo>
                    <a:cubicBezTo>
                      <a:pt x="5121" y="283"/>
                      <a:pt x="4358" y="1"/>
                      <a:pt x="356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75" name="Google Shape;11224;p57">
                <a:extLst>
                  <a:ext uri="{FF2B5EF4-FFF2-40B4-BE49-F238E27FC236}">
                    <a16:creationId xmlns:a16="http://schemas.microsoft.com/office/drawing/2014/main" id="{3F5D3462-F5C5-4F9E-9FFF-60175EE94F5D}"/>
                  </a:ext>
                </a:extLst>
              </p:cNvPr>
              <p:cNvSpPr/>
              <p:nvPr/>
            </p:nvSpPr>
            <p:spPr>
              <a:xfrm>
                <a:off x="5876068" y="1616584"/>
                <a:ext cx="186859" cy="189501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5954" extrusionOk="0">
                    <a:moveTo>
                      <a:pt x="3406" y="322"/>
                    </a:moveTo>
                    <a:lnTo>
                      <a:pt x="3406" y="1013"/>
                    </a:lnTo>
                    <a:cubicBezTo>
                      <a:pt x="3406" y="1108"/>
                      <a:pt x="3370" y="1227"/>
                      <a:pt x="3322" y="1322"/>
                    </a:cubicBezTo>
                    <a:lnTo>
                      <a:pt x="3239" y="1489"/>
                    </a:lnTo>
                    <a:cubicBezTo>
                      <a:pt x="3227" y="1513"/>
                      <a:pt x="3227" y="1525"/>
                      <a:pt x="3227" y="1561"/>
                    </a:cubicBezTo>
                    <a:lnTo>
                      <a:pt x="3227" y="1918"/>
                    </a:lnTo>
                    <a:cubicBezTo>
                      <a:pt x="3227" y="2156"/>
                      <a:pt x="3132" y="2382"/>
                      <a:pt x="2953" y="2561"/>
                    </a:cubicBezTo>
                    <a:cubicBezTo>
                      <a:pt x="2775" y="2715"/>
                      <a:pt x="2548" y="2811"/>
                      <a:pt x="2310" y="2811"/>
                    </a:cubicBezTo>
                    <a:cubicBezTo>
                      <a:pt x="1834" y="2799"/>
                      <a:pt x="1453" y="2370"/>
                      <a:pt x="1453" y="1882"/>
                    </a:cubicBezTo>
                    <a:lnTo>
                      <a:pt x="1453" y="1572"/>
                    </a:lnTo>
                    <a:cubicBezTo>
                      <a:pt x="1453" y="1549"/>
                      <a:pt x="1453" y="1525"/>
                      <a:pt x="1441" y="1501"/>
                    </a:cubicBezTo>
                    <a:lnTo>
                      <a:pt x="1334" y="1287"/>
                    </a:lnTo>
                    <a:cubicBezTo>
                      <a:pt x="1298" y="1215"/>
                      <a:pt x="1274" y="1132"/>
                      <a:pt x="1274" y="1049"/>
                    </a:cubicBezTo>
                    <a:lnTo>
                      <a:pt x="1274" y="1037"/>
                    </a:lnTo>
                    <a:cubicBezTo>
                      <a:pt x="1274" y="644"/>
                      <a:pt x="1584" y="322"/>
                      <a:pt x="1989" y="322"/>
                    </a:cubicBezTo>
                    <a:close/>
                    <a:moveTo>
                      <a:pt x="1989" y="3073"/>
                    </a:moveTo>
                    <a:cubicBezTo>
                      <a:pt x="2084" y="3108"/>
                      <a:pt x="2191" y="3132"/>
                      <a:pt x="2310" y="3132"/>
                    </a:cubicBezTo>
                    <a:lnTo>
                      <a:pt x="2358" y="3132"/>
                    </a:lnTo>
                    <a:cubicBezTo>
                      <a:pt x="2477" y="3132"/>
                      <a:pt x="2608" y="3120"/>
                      <a:pt x="2715" y="3073"/>
                    </a:cubicBezTo>
                    <a:lnTo>
                      <a:pt x="2715" y="3073"/>
                    </a:lnTo>
                    <a:cubicBezTo>
                      <a:pt x="2703" y="3132"/>
                      <a:pt x="2715" y="3180"/>
                      <a:pt x="2727" y="3227"/>
                    </a:cubicBezTo>
                    <a:lnTo>
                      <a:pt x="2596" y="3358"/>
                    </a:lnTo>
                    <a:cubicBezTo>
                      <a:pt x="2525" y="3430"/>
                      <a:pt x="2429" y="3466"/>
                      <a:pt x="2346" y="3466"/>
                    </a:cubicBezTo>
                    <a:cubicBezTo>
                      <a:pt x="2251" y="3466"/>
                      <a:pt x="2144" y="3418"/>
                      <a:pt x="2084" y="3358"/>
                    </a:cubicBezTo>
                    <a:lnTo>
                      <a:pt x="1953" y="3227"/>
                    </a:lnTo>
                    <a:cubicBezTo>
                      <a:pt x="1965" y="3180"/>
                      <a:pt x="1989" y="3120"/>
                      <a:pt x="1989" y="3073"/>
                    </a:cubicBezTo>
                    <a:close/>
                    <a:moveTo>
                      <a:pt x="2953" y="3489"/>
                    </a:moveTo>
                    <a:cubicBezTo>
                      <a:pt x="3001" y="3525"/>
                      <a:pt x="3048" y="3537"/>
                      <a:pt x="3108" y="3549"/>
                    </a:cubicBezTo>
                    <a:lnTo>
                      <a:pt x="3703" y="3716"/>
                    </a:lnTo>
                    <a:cubicBezTo>
                      <a:pt x="3846" y="3763"/>
                      <a:pt x="3965" y="3906"/>
                      <a:pt x="3965" y="4061"/>
                    </a:cubicBezTo>
                    <a:lnTo>
                      <a:pt x="3965" y="5192"/>
                    </a:lnTo>
                    <a:lnTo>
                      <a:pt x="3941" y="5192"/>
                    </a:lnTo>
                    <a:cubicBezTo>
                      <a:pt x="3822" y="5263"/>
                      <a:pt x="3703" y="5323"/>
                      <a:pt x="3560" y="5371"/>
                    </a:cubicBezTo>
                    <a:lnTo>
                      <a:pt x="3560" y="4370"/>
                    </a:lnTo>
                    <a:cubicBezTo>
                      <a:pt x="3560" y="4287"/>
                      <a:pt x="3489" y="4204"/>
                      <a:pt x="3406" y="4204"/>
                    </a:cubicBezTo>
                    <a:cubicBezTo>
                      <a:pt x="3310" y="4204"/>
                      <a:pt x="3239" y="4287"/>
                      <a:pt x="3239" y="4370"/>
                    </a:cubicBezTo>
                    <a:lnTo>
                      <a:pt x="3239" y="5490"/>
                    </a:lnTo>
                    <a:cubicBezTo>
                      <a:pt x="3001" y="5561"/>
                      <a:pt x="2763" y="5597"/>
                      <a:pt x="2513" y="5609"/>
                    </a:cubicBezTo>
                    <a:lnTo>
                      <a:pt x="2346" y="5609"/>
                    </a:lnTo>
                    <a:cubicBezTo>
                      <a:pt x="2048" y="5609"/>
                      <a:pt x="1751" y="5561"/>
                      <a:pt x="1453" y="5478"/>
                    </a:cubicBezTo>
                    <a:lnTo>
                      <a:pt x="1453" y="4359"/>
                    </a:lnTo>
                    <a:cubicBezTo>
                      <a:pt x="1453" y="4263"/>
                      <a:pt x="1382" y="4192"/>
                      <a:pt x="1286" y="4192"/>
                    </a:cubicBezTo>
                    <a:cubicBezTo>
                      <a:pt x="1203" y="4192"/>
                      <a:pt x="1120" y="4263"/>
                      <a:pt x="1120" y="4359"/>
                    </a:cubicBezTo>
                    <a:lnTo>
                      <a:pt x="1120" y="5359"/>
                    </a:lnTo>
                    <a:cubicBezTo>
                      <a:pt x="989" y="5299"/>
                      <a:pt x="870" y="5240"/>
                      <a:pt x="751" y="5180"/>
                    </a:cubicBezTo>
                    <a:lnTo>
                      <a:pt x="751" y="4061"/>
                    </a:lnTo>
                    <a:cubicBezTo>
                      <a:pt x="751" y="3894"/>
                      <a:pt x="858" y="3763"/>
                      <a:pt x="1024" y="3716"/>
                    </a:cubicBezTo>
                    <a:lnTo>
                      <a:pt x="1620" y="3549"/>
                    </a:lnTo>
                    <a:cubicBezTo>
                      <a:pt x="1655" y="3537"/>
                      <a:pt x="1715" y="3513"/>
                      <a:pt x="1763" y="3489"/>
                    </a:cubicBezTo>
                    <a:lnTo>
                      <a:pt x="1870" y="3597"/>
                    </a:lnTo>
                    <a:cubicBezTo>
                      <a:pt x="2001" y="3727"/>
                      <a:pt x="2179" y="3811"/>
                      <a:pt x="2358" y="3811"/>
                    </a:cubicBezTo>
                    <a:cubicBezTo>
                      <a:pt x="2537" y="3811"/>
                      <a:pt x="2715" y="3727"/>
                      <a:pt x="2846" y="3597"/>
                    </a:cubicBezTo>
                    <a:lnTo>
                      <a:pt x="2953" y="3489"/>
                    </a:lnTo>
                    <a:close/>
                    <a:moveTo>
                      <a:pt x="1953" y="1"/>
                    </a:moveTo>
                    <a:cubicBezTo>
                      <a:pt x="1382" y="1"/>
                      <a:pt x="917" y="453"/>
                      <a:pt x="917" y="1037"/>
                    </a:cubicBezTo>
                    <a:lnTo>
                      <a:pt x="917" y="1049"/>
                    </a:lnTo>
                    <a:cubicBezTo>
                      <a:pt x="917" y="1191"/>
                      <a:pt x="941" y="1322"/>
                      <a:pt x="1001" y="1441"/>
                    </a:cubicBezTo>
                    <a:lnTo>
                      <a:pt x="1096" y="1608"/>
                    </a:lnTo>
                    <a:lnTo>
                      <a:pt x="1096" y="1870"/>
                    </a:lnTo>
                    <a:cubicBezTo>
                      <a:pt x="1096" y="2299"/>
                      <a:pt x="1298" y="2680"/>
                      <a:pt x="1620" y="2918"/>
                    </a:cubicBezTo>
                    <a:lnTo>
                      <a:pt x="1620" y="3061"/>
                    </a:lnTo>
                    <a:cubicBezTo>
                      <a:pt x="1620" y="3156"/>
                      <a:pt x="1548" y="3227"/>
                      <a:pt x="1477" y="3239"/>
                    </a:cubicBezTo>
                    <a:lnTo>
                      <a:pt x="882" y="3406"/>
                    </a:lnTo>
                    <a:cubicBezTo>
                      <a:pt x="584" y="3489"/>
                      <a:pt x="381" y="3763"/>
                      <a:pt x="381" y="4073"/>
                    </a:cubicBezTo>
                    <a:lnTo>
                      <a:pt x="381" y="4966"/>
                    </a:lnTo>
                    <a:cubicBezTo>
                      <a:pt x="346" y="4954"/>
                      <a:pt x="334" y="4918"/>
                      <a:pt x="298" y="4906"/>
                    </a:cubicBezTo>
                    <a:cubicBezTo>
                      <a:pt x="268" y="4881"/>
                      <a:pt x="232" y="4869"/>
                      <a:pt x="196" y="4869"/>
                    </a:cubicBezTo>
                    <a:cubicBezTo>
                      <a:pt x="146" y="4869"/>
                      <a:pt x="95" y="4893"/>
                      <a:pt x="60" y="4942"/>
                    </a:cubicBezTo>
                    <a:cubicBezTo>
                      <a:pt x="0" y="5013"/>
                      <a:pt x="24" y="5121"/>
                      <a:pt x="96" y="5180"/>
                    </a:cubicBezTo>
                    <a:cubicBezTo>
                      <a:pt x="727" y="5680"/>
                      <a:pt x="1501" y="5954"/>
                      <a:pt x="2298" y="5954"/>
                    </a:cubicBezTo>
                    <a:lnTo>
                      <a:pt x="2477" y="5954"/>
                    </a:lnTo>
                    <a:cubicBezTo>
                      <a:pt x="3334" y="5906"/>
                      <a:pt x="4156" y="5549"/>
                      <a:pt x="4787" y="4918"/>
                    </a:cubicBezTo>
                    <a:cubicBezTo>
                      <a:pt x="5394" y="4311"/>
                      <a:pt x="5763" y="3489"/>
                      <a:pt x="5811" y="2620"/>
                    </a:cubicBezTo>
                    <a:cubicBezTo>
                      <a:pt x="5870" y="1763"/>
                      <a:pt x="5596" y="918"/>
                      <a:pt x="5049" y="251"/>
                    </a:cubicBezTo>
                    <a:cubicBezTo>
                      <a:pt x="5014" y="209"/>
                      <a:pt x="4967" y="192"/>
                      <a:pt x="4917" y="192"/>
                    </a:cubicBezTo>
                    <a:cubicBezTo>
                      <a:pt x="4882" y="192"/>
                      <a:pt x="4845" y="200"/>
                      <a:pt x="4811" y="215"/>
                    </a:cubicBezTo>
                    <a:cubicBezTo>
                      <a:pt x="4739" y="275"/>
                      <a:pt x="4739" y="382"/>
                      <a:pt x="4787" y="453"/>
                    </a:cubicBezTo>
                    <a:cubicBezTo>
                      <a:pt x="5275" y="1072"/>
                      <a:pt x="5525" y="1822"/>
                      <a:pt x="5489" y="2596"/>
                    </a:cubicBezTo>
                    <a:cubicBezTo>
                      <a:pt x="5442" y="3394"/>
                      <a:pt x="5108" y="4132"/>
                      <a:pt x="4561" y="4680"/>
                    </a:cubicBezTo>
                    <a:cubicBezTo>
                      <a:pt x="4453" y="4787"/>
                      <a:pt x="4358" y="4882"/>
                      <a:pt x="4239" y="4966"/>
                    </a:cubicBezTo>
                    <a:lnTo>
                      <a:pt x="4239" y="4073"/>
                    </a:lnTo>
                    <a:cubicBezTo>
                      <a:pt x="4239" y="3763"/>
                      <a:pt x="4025" y="3489"/>
                      <a:pt x="3727" y="3406"/>
                    </a:cubicBezTo>
                    <a:lnTo>
                      <a:pt x="3132" y="3239"/>
                    </a:lnTo>
                    <a:cubicBezTo>
                      <a:pt x="3060" y="3216"/>
                      <a:pt x="3001" y="3144"/>
                      <a:pt x="3001" y="3061"/>
                    </a:cubicBezTo>
                    <a:lnTo>
                      <a:pt x="3001" y="2930"/>
                    </a:lnTo>
                    <a:cubicBezTo>
                      <a:pt x="3060" y="2882"/>
                      <a:pt x="3108" y="2858"/>
                      <a:pt x="3156" y="2799"/>
                    </a:cubicBezTo>
                    <a:cubicBezTo>
                      <a:pt x="3394" y="2561"/>
                      <a:pt x="3537" y="2263"/>
                      <a:pt x="3537" y="1918"/>
                    </a:cubicBezTo>
                    <a:lnTo>
                      <a:pt x="3537" y="1608"/>
                    </a:lnTo>
                    <a:lnTo>
                      <a:pt x="3596" y="1465"/>
                    </a:lnTo>
                    <a:cubicBezTo>
                      <a:pt x="3668" y="1322"/>
                      <a:pt x="3703" y="1168"/>
                      <a:pt x="3703" y="1013"/>
                    </a:cubicBezTo>
                    <a:lnTo>
                      <a:pt x="3703" y="156"/>
                    </a:lnTo>
                    <a:cubicBezTo>
                      <a:pt x="3703" y="72"/>
                      <a:pt x="3620" y="1"/>
                      <a:pt x="353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76" name="Google Shape;11225;p57">
                <a:extLst>
                  <a:ext uri="{FF2B5EF4-FFF2-40B4-BE49-F238E27FC236}">
                    <a16:creationId xmlns:a16="http://schemas.microsoft.com/office/drawing/2014/main" id="{0F987F84-4CA0-4564-BCF2-FD16D1BE080B}"/>
                  </a:ext>
                </a:extLst>
              </p:cNvPr>
              <p:cNvSpPr/>
              <p:nvPr/>
            </p:nvSpPr>
            <p:spPr>
              <a:xfrm>
                <a:off x="5928360" y="1644624"/>
                <a:ext cx="45131" cy="1632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513" extrusionOk="0">
                    <a:moveTo>
                      <a:pt x="167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67" y="334"/>
                    </a:cubicBezTo>
                    <a:cubicBezTo>
                      <a:pt x="346" y="334"/>
                      <a:pt x="882" y="370"/>
                      <a:pt x="1144" y="501"/>
                    </a:cubicBezTo>
                    <a:cubicBezTo>
                      <a:pt x="1179" y="513"/>
                      <a:pt x="1191" y="513"/>
                      <a:pt x="1227" y="513"/>
                    </a:cubicBezTo>
                    <a:cubicBezTo>
                      <a:pt x="1286" y="513"/>
                      <a:pt x="1346" y="489"/>
                      <a:pt x="1370" y="430"/>
                    </a:cubicBezTo>
                    <a:cubicBezTo>
                      <a:pt x="1417" y="334"/>
                      <a:pt x="1370" y="227"/>
                      <a:pt x="1298" y="203"/>
                    </a:cubicBezTo>
                    <a:cubicBezTo>
                      <a:pt x="905" y="1"/>
                      <a:pt x="191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863" name="Google Shape;11312;p57">
              <a:extLst>
                <a:ext uri="{FF2B5EF4-FFF2-40B4-BE49-F238E27FC236}">
                  <a16:creationId xmlns:a16="http://schemas.microsoft.com/office/drawing/2014/main" id="{0378289F-F0F6-4001-AB92-C9B5B217348A}"/>
                </a:ext>
              </a:extLst>
            </p:cNvPr>
            <p:cNvSpPr/>
            <p:nvPr/>
          </p:nvSpPr>
          <p:spPr>
            <a:xfrm>
              <a:off x="7692875" y="2153521"/>
              <a:ext cx="481529" cy="481063"/>
            </a:xfrm>
            <a:custGeom>
              <a:avLst/>
              <a:gdLst/>
              <a:ahLst/>
              <a:cxnLst/>
              <a:rect l="l" t="t" r="r" b="b"/>
              <a:pathLst>
                <a:path w="11347" h="11336" extrusionOk="0">
                  <a:moveTo>
                    <a:pt x="2948" y="2991"/>
                  </a:moveTo>
                  <a:cubicBezTo>
                    <a:pt x="2993" y="2991"/>
                    <a:pt x="3039" y="2994"/>
                    <a:pt x="3084" y="3001"/>
                  </a:cubicBezTo>
                  <a:cubicBezTo>
                    <a:pt x="3394" y="3060"/>
                    <a:pt x="3656" y="3334"/>
                    <a:pt x="3715" y="3644"/>
                  </a:cubicBezTo>
                  <a:cubicBezTo>
                    <a:pt x="3775" y="3941"/>
                    <a:pt x="3667" y="4227"/>
                    <a:pt x="3441" y="4418"/>
                  </a:cubicBezTo>
                  <a:cubicBezTo>
                    <a:pt x="3298" y="4549"/>
                    <a:pt x="3203" y="4739"/>
                    <a:pt x="3203" y="4954"/>
                  </a:cubicBezTo>
                  <a:lnTo>
                    <a:pt x="3203" y="5311"/>
                  </a:lnTo>
                  <a:cubicBezTo>
                    <a:pt x="3203" y="5596"/>
                    <a:pt x="3441" y="5835"/>
                    <a:pt x="3727" y="5835"/>
                  </a:cubicBezTo>
                  <a:lnTo>
                    <a:pt x="5513" y="5835"/>
                  </a:lnTo>
                  <a:lnTo>
                    <a:pt x="5513" y="7621"/>
                  </a:lnTo>
                  <a:cubicBezTo>
                    <a:pt x="5513" y="7716"/>
                    <a:pt x="5430" y="7811"/>
                    <a:pt x="5322" y="7811"/>
                  </a:cubicBezTo>
                  <a:lnTo>
                    <a:pt x="4965" y="7811"/>
                  </a:lnTo>
                  <a:cubicBezTo>
                    <a:pt x="4858" y="7811"/>
                    <a:pt x="4751" y="7763"/>
                    <a:pt x="4691" y="7692"/>
                  </a:cubicBezTo>
                  <a:cubicBezTo>
                    <a:pt x="4472" y="7433"/>
                    <a:pt x="4152" y="7282"/>
                    <a:pt x="3809" y="7282"/>
                  </a:cubicBezTo>
                  <a:cubicBezTo>
                    <a:pt x="3743" y="7282"/>
                    <a:pt x="3675" y="7287"/>
                    <a:pt x="3608" y="7299"/>
                  </a:cubicBezTo>
                  <a:cubicBezTo>
                    <a:pt x="3167" y="7394"/>
                    <a:pt x="2810" y="7740"/>
                    <a:pt x="2715" y="8180"/>
                  </a:cubicBezTo>
                  <a:cubicBezTo>
                    <a:pt x="2644" y="8525"/>
                    <a:pt x="2727" y="8883"/>
                    <a:pt x="2941" y="9144"/>
                  </a:cubicBezTo>
                  <a:cubicBezTo>
                    <a:pt x="3167" y="9418"/>
                    <a:pt x="3477" y="9561"/>
                    <a:pt x="3834" y="9561"/>
                  </a:cubicBezTo>
                  <a:cubicBezTo>
                    <a:pt x="4179" y="9561"/>
                    <a:pt x="4501" y="9418"/>
                    <a:pt x="4715" y="9144"/>
                  </a:cubicBezTo>
                  <a:cubicBezTo>
                    <a:pt x="4775" y="9073"/>
                    <a:pt x="4870" y="9025"/>
                    <a:pt x="4977" y="9025"/>
                  </a:cubicBezTo>
                  <a:lnTo>
                    <a:pt x="5334" y="9025"/>
                  </a:lnTo>
                  <a:cubicBezTo>
                    <a:pt x="5441" y="9025"/>
                    <a:pt x="5525" y="9121"/>
                    <a:pt x="5525" y="9228"/>
                  </a:cubicBezTo>
                  <a:lnTo>
                    <a:pt x="5525" y="11014"/>
                  </a:lnTo>
                  <a:lnTo>
                    <a:pt x="881" y="11014"/>
                  </a:lnTo>
                  <a:cubicBezTo>
                    <a:pt x="584" y="11014"/>
                    <a:pt x="334" y="10776"/>
                    <a:pt x="334" y="10466"/>
                  </a:cubicBezTo>
                  <a:lnTo>
                    <a:pt x="334" y="5835"/>
                  </a:lnTo>
                  <a:lnTo>
                    <a:pt x="2120" y="5835"/>
                  </a:lnTo>
                  <a:cubicBezTo>
                    <a:pt x="2405" y="5835"/>
                    <a:pt x="2644" y="5596"/>
                    <a:pt x="2644" y="5311"/>
                  </a:cubicBezTo>
                  <a:lnTo>
                    <a:pt x="2644" y="4954"/>
                  </a:lnTo>
                  <a:cubicBezTo>
                    <a:pt x="2644" y="4751"/>
                    <a:pt x="2548" y="4549"/>
                    <a:pt x="2405" y="4418"/>
                  </a:cubicBezTo>
                  <a:cubicBezTo>
                    <a:pt x="2215" y="4275"/>
                    <a:pt x="2108" y="4025"/>
                    <a:pt x="2108" y="3799"/>
                  </a:cubicBezTo>
                  <a:cubicBezTo>
                    <a:pt x="2108" y="3549"/>
                    <a:pt x="2215" y="3322"/>
                    <a:pt x="2405" y="3168"/>
                  </a:cubicBezTo>
                  <a:cubicBezTo>
                    <a:pt x="2560" y="3052"/>
                    <a:pt x="2753" y="2991"/>
                    <a:pt x="2948" y="2991"/>
                  </a:cubicBezTo>
                  <a:close/>
                  <a:moveTo>
                    <a:pt x="10418" y="322"/>
                  </a:moveTo>
                  <a:cubicBezTo>
                    <a:pt x="10716" y="322"/>
                    <a:pt x="10978" y="560"/>
                    <a:pt x="10978" y="882"/>
                  </a:cubicBezTo>
                  <a:lnTo>
                    <a:pt x="10978" y="5501"/>
                  </a:lnTo>
                  <a:lnTo>
                    <a:pt x="10811" y="5501"/>
                  </a:lnTo>
                  <a:cubicBezTo>
                    <a:pt x="10728" y="5501"/>
                    <a:pt x="10645" y="5585"/>
                    <a:pt x="10645" y="5668"/>
                  </a:cubicBezTo>
                  <a:cubicBezTo>
                    <a:pt x="10645" y="5763"/>
                    <a:pt x="10728" y="5835"/>
                    <a:pt x="10811" y="5835"/>
                  </a:cubicBezTo>
                  <a:lnTo>
                    <a:pt x="11002" y="5835"/>
                  </a:lnTo>
                  <a:lnTo>
                    <a:pt x="11002" y="10466"/>
                  </a:lnTo>
                  <a:cubicBezTo>
                    <a:pt x="11002" y="10764"/>
                    <a:pt x="10764" y="11014"/>
                    <a:pt x="10454" y="11014"/>
                  </a:cubicBezTo>
                  <a:lnTo>
                    <a:pt x="5846" y="11014"/>
                  </a:lnTo>
                  <a:lnTo>
                    <a:pt x="5846" y="9228"/>
                  </a:lnTo>
                  <a:cubicBezTo>
                    <a:pt x="5846" y="8942"/>
                    <a:pt x="5608" y="8704"/>
                    <a:pt x="5322" y="8704"/>
                  </a:cubicBezTo>
                  <a:lnTo>
                    <a:pt x="4965" y="8704"/>
                  </a:lnTo>
                  <a:cubicBezTo>
                    <a:pt x="4751" y="8704"/>
                    <a:pt x="4560" y="8799"/>
                    <a:pt x="4429" y="8942"/>
                  </a:cubicBezTo>
                  <a:cubicBezTo>
                    <a:pt x="4275" y="9133"/>
                    <a:pt x="4037" y="9240"/>
                    <a:pt x="3798" y="9240"/>
                  </a:cubicBezTo>
                  <a:cubicBezTo>
                    <a:pt x="3560" y="9240"/>
                    <a:pt x="3322" y="9133"/>
                    <a:pt x="3179" y="8942"/>
                  </a:cubicBezTo>
                  <a:cubicBezTo>
                    <a:pt x="3025" y="8752"/>
                    <a:pt x="2965" y="8502"/>
                    <a:pt x="3013" y="8263"/>
                  </a:cubicBezTo>
                  <a:cubicBezTo>
                    <a:pt x="3072" y="7942"/>
                    <a:pt x="3346" y="7692"/>
                    <a:pt x="3656" y="7632"/>
                  </a:cubicBezTo>
                  <a:cubicBezTo>
                    <a:pt x="3710" y="7621"/>
                    <a:pt x="3764" y="7616"/>
                    <a:pt x="3818" y="7616"/>
                  </a:cubicBezTo>
                  <a:cubicBezTo>
                    <a:pt x="4055" y="7616"/>
                    <a:pt x="4274" y="7722"/>
                    <a:pt x="4429" y="7906"/>
                  </a:cubicBezTo>
                  <a:cubicBezTo>
                    <a:pt x="4560" y="8049"/>
                    <a:pt x="4751" y="8144"/>
                    <a:pt x="4953" y="8144"/>
                  </a:cubicBezTo>
                  <a:lnTo>
                    <a:pt x="5311" y="8144"/>
                  </a:lnTo>
                  <a:cubicBezTo>
                    <a:pt x="5584" y="8144"/>
                    <a:pt x="5822" y="7906"/>
                    <a:pt x="5822" y="7621"/>
                  </a:cubicBezTo>
                  <a:lnTo>
                    <a:pt x="5822" y="5835"/>
                  </a:lnTo>
                  <a:lnTo>
                    <a:pt x="7608" y="5835"/>
                  </a:lnTo>
                  <a:cubicBezTo>
                    <a:pt x="7716" y="5835"/>
                    <a:pt x="7811" y="5918"/>
                    <a:pt x="7811" y="6025"/>
                  </a:cubicBezTo>
                  <a:lnTo>
                    <a:pt x="7811" y="6382"/>
                  </a:lnTo>
                  <a:cubicBezTo>
                    <a:pt x="7811" y="6489"/>
                    <a:pt x="7763" y="6597"/>
                    <a:pt x="7692" y="6656"/>
                  </a:cubicBezTo>
                  <a:cubicBezTo>
                    <a:pt x="7370" y="6918"/>
                    <a:pt x="7227" y="7323"/>
                    <a:pt x="7299" y="7740"/>
                  </a:cubicBezTo>
                  <a:cubicBezTo>
                    <a:pt x="7394" y="8180"/>
                    <a:pt x="7727" y="8537"/>
                    <a:pt x="8180" y="8633"/>
                  </a:cubicBezTo>
                  <a:cubicBezTo>
                    <a:pt x="8251" y="8644"/>
                    <a:pt x="8347" y="8656"/>
                    <a:pt x="8418" y="8656"/>
                  </a:cubicBezTo>
                  <a:cubicBezTo>
                    <a:pt x="8680" y="8656"/>
                    <a:pt x="8942" y="8573"/>
                    <a:pt x="9132" y="8406"/>
                  </a:cubicBezTo>
                  <a:cubicBezTo>
                    <a:pt x="9394" y="8180"/>
                    <a:pt x="9549" y="7871"/>
                    <a:pt x="9549" y="7513"/>
                  </a:cubicBezTo>
                  <a:cubicBezTo>
                    <a:pt x="9549" y="7168"/>
                    <a:pt x="9394" y="6847"/>
                    <a:pt x="9132" y="6632"/>
                  </a:cubicBezTo>
                  <a:cubicBezTo>
                    <a:pt x="9061" y="6573"/>
                    <a:pt x="9013" y="6478"/>
                    <a:pt x="9013" y="6370"/>
                  </a:cubicBezTo>
                  <a:lnTo>
                    <a:pt x="9013" y="6013"/>
                  </a:lnTo>
                  <a:cubicBezTo>
                    <a:pt x="9013" y="5906"/>
                    <a:pt x="9097" y="5823"/>
                    <a:pt x="9204" y="5823"/>
                  </a:cubicBezTo>
                  <a:lnTo>
                    <a:pt x="10097" y="5823"/>
                  </a:lnTo>
                  <a:cubicBezTo>
                    <a:pt x="10192" y="5823"/>
                    <a:pt x="10264" y="5739"/>
                    <a:pt x="10264" y="5656"/>
                  </a:cubicBezTo>
                  <a:cubicBezTo>
                    <a:pt x="10264" y="5561"/>
                    <a:pt x="10192" y="5489"/>
                    <a:pt x="10097" y="5489"/>
                  </a:cubicBezTo>
                  <a:lnTo>
                    <a:pt x="9204" y="5489"/>
                  </a:lnTo>
                  <a:cubicBezTo>
                    <a:pt x="8918" y="5489"/>
                    <a:pt x="8680" y="5727"/>
                    <a:pt x="8680" y="6013"/>
                  </a:cubicBezTo>
                  <a:lnTo>
                    <a:pt x="8680" y="6370"/>
                  </a:lnTo>
                  <a:cubicBezTo>
                    <a:pt x="8680" y="6573"/>
                    <a:pt x="8775" y="6775"/>
                    <a:pt x="8918" y="6906"/>
                  </a:cubicBezTo>
                  <a:cubicBezTo>
                    <a:pt x="9121" y="7049"/>
                    <a:pt x="9216" y="7287"/>
                    <a:pt x="9216" y="7525"/>
                  </a:cubicBezTo>
                  <a:cubicBezTo>
                    <a:pt x="9216" y="7763"/>
                    <a:pt x="9121" y="8002"/>
                    <a:pt x="8918" y="8156"/>
                  </a:cubicBezTo>
                  <a:cubicBezTo>
                    <a:pt x="8764" y="8272"/>
                    <a:pt x="8570" y="8333"/>
                    <a:pt x="8376" y="8333"/>
                  </a:cubicBezTo>
                  <a:cubicBezTo>
                    <a:pt x="8330" y="8333"/>
                    <a:pt x="8285" y="8330"/>
                    <a:pt x="8239" y="8323"/>
                  </a:cubicBezTo>
                  <a:cubicBezTo>
                    <a:pt x="7930" y="8263"/>
                    <a:pt x="7668" y="7990"/>
                    <a:pt x="7608" y="7680"/>
                  </a:cubicBezTo>
                  <a:cubicBezTo>
                    <a:pt x="7549" y="7382"/>
                    <a:pt x="7656" y="7097"/>
                    <a:pt x="7882" y="6906"/>
                  </a:cubicBezTo>
                  <a:cubicBezTo>
                    <a:pt x="8025" y="6775"/>
                    <a:pt x="8120" y="6573"/>
                    <a:pt x="8120" y="6370"/>
                  </a:cubicBezTo>
                  <a:lnTo>
                    <a:pt x="8120" y="6013"/>
                  </a:lnTo>
                  <a:cubicBezTo>
                    <a:pt x="8120" y="5727"/>
                    <a:pt x="7882" y="5489"/>
                    <a:pt x="7597" y="5489"/>
                  </a:cubicBezTo>
                  <a:lnTo>
                    <a:pt x="5811" y="5489"/>
                  </a:lnTo>
                  <a:lnTo>
                    <a:pt x="5811" y="3703"/>
                  </a:lnTo>
                  <a:cubicBezTo>
                    <a:pt x="5811" y="3596"/>
                    <a:pt x="5894" y="3513"/>
                    <a:pt x="6001" y="3513"/>
                  </a:cubicBezTo>
                  <a:lnTo>
                    <a:pt x="6358" y="3513"/>
                  </a:lnTo>
                  <a:cubicBezTo>
                    <a:pt x="6465" y="3513"/>
                    <a:pt x="6573" y="3560"/>
                    <a:pt x="6632" y="3632"/>
                  </a:cubicBezTo>
                  <a:cubicBezTo>
                    <a:pt x="6847" y="3886"/>
                    <a:pt x="7157" y="4035"/>
                    <a:pt x="7492" y="4035"/>
                  </a:cubicBezTo>
                  <a:cubicBezTo>
                    <a:pt x="7565" y="4035"/>
                    <a:pt x="7640" y="4028"/>
                    <a:pt x="7716" y="4013"/>
                  </a:cubicBezTo>
                  <a:cubicBezTo>
                    <a:pt x="8156" y="3930"/>
                    <a:pt x="8525" y="3584"/>
                    <a:pt x="8609" y="3144"/>
                  </a:cubicBezTo>
                  <a:cubicBezTo>
                    <a:pt x="8680" y="2798"/>
                    <a:pt x="8597" y="2441"/>
                    <a:pt x="8382" y="2167"/>
                  </a:cubicBezTo>
                  <a:cubicBezTo>
                    <a:pt x="8156" y="1906"/>
                    <a:pt x="7847" y="1751"/>
                    <a:pt x="7489" y="1751"/>
                  </a:cubicBezTo>
                  <a:cubicBezTo>
                    <a:pt x="7156" y="1751"/>
                    <a:pt x="6823" y="1906"/>
                    <a:pt x="6608" y="2167"/>
                  </a:cubicBezTo>
                  <a:cubicBezTo>
                    <a:pt x="6549" y="2251"/>
                    <a:pt x="6454" y="2287"/>
                    <a:pt x="6346" y="2287"/>
                  </a:cubicBezTo>
                  <a:lnTo>
                    <a:pt x="5989" y="2287"/>
                  </a:lnTo>
                  <a:cubicBezTo>
                    <a:pt x="5882" y="2287"/>
                    <a:pt x="5799" y="2203"/>
                    <a:pt x="5799" y="2096"/>
                  </a:cubicBezTo>
                  <a:lnTo>
                    <a:pt x="5799" y="1203"/>
                  </a:lnTo>
                  <a:cubicBezTo>
                    <a:pt x="5799" y="1120"/>
                    <a:pt x="5715" y="1036"/>
                    <a:pt x="5632" y="1036"/>
                  </a:cubicBezTo>
                  <a:cubicBezTo>
                    <a:pt x="5549" y="1036"/>
                    <a:pt x="5465" y="1120"/>
                    <a:pt x="5465" y="1203"/>
                  </a:cubicBezTo>
                  <a:lnTo>
                    <a:pt x="5465" y="2096"/>
                  </a:lnTo>
                  <a:cubicBezTo>
                    <a:pt x="5465" y="2382"/>
                    <a:pt x="5703" y="2620"/>
                    <a:pt x="5989" y="2620"/>
                  </a:cubicBezTo>
                  <a:lnTo>
                    <a:pt x="6346" y="2620"/>
                  </a:lnTo>
                  <a:cubicBezTo>
                    <a:pt x="6561" y="2620"/>
                    <a:pt x="6751" y="2525"/>
                    <a:pt x="6882" y="2382"/>
                  </a:cubicBezTo>
                  <a:cubicBezTo>
                    <a:pt x="7037" y="2191"/>
                    <a:pt x="7263" y="2084"/>
                    <a:pt x="7513" y="2084"/>
                  </a:cubicBezTo>
                  <a:cubicBezTo>
                    <a:pt x="7751" y="2084"/>
                    <a:pt x="7989" y="2191"/>
                    <a:pt x="8132" y="2382"/>
                  </a:cubicBezTo>
                  <a:cubicBezTo>
                    <a:pt x="8287" y="2572"/>
                    <a:pt x="8347" y="2822"/>
                    <a:pt x="8299" y="3060"/>
                  </a:cubicBezTo>
                  <a:cubicBezTo>
                    <a:pt x="8239" y="3382"/>
                    <a:pt x="7966" y="3632"/>
                    <a:pt x="7656" y="3691"/>
                  </a:cubicBezTo>
                  <a:cubicBezTo>
                    <a:pt x="7601" y="3702"/>
                    <a:pt x="7547" y="3708"/>
                    <a:pt x="7494" y="3708"/>
                  </a:cubicBezTo>
                  <a:cubicBezTo>
                    <a:pt x="7257" y="3708"/>
                    <a:pt x="7038" y="3602"/>
                    <a:pt x="6882" y="3418"/>
                  </a:cubicBezTo>
                  <a:cubicBezTo>
                    <a:pt x="6751" y="3275"/>
                    <a:pt x="6561" y="3179"/>
                    <a:pt x="6346" y="3179"/>
                  </a:cubicBezTo>
                  <a:lnTo>
                    <a:pt x="5989" y="3179"/>
                  </a:lnTo>
                  <a:cubicBezTo>
                    <a:pt x="5703" y="3179"/>
                    <a:pt x="5465" y="3418"/>
                    <a:pt x="5465" y="3703"/>
                  </a:cubicBezTo>
                  <a:lnTo>
                    <a:pt x="5465" y="5489"/>
                  </a:lnTo>
                  <a:lnTo>
                    <a:pt x="3679" y="5489"/>
                  </a:lnTo>
                  <a:cubicBezTo>
                    <a:pt x="3584" y="5489"/>
                    <a:pt x="3489" y="5406"/>
                    <a:pt x="3489" y="5299"/>
                  </a:cubicBezTo>
                  <a:lnTo>
                    <a:pt x="3489" y="4942"/>
                  </a:lnTo>
                  <a:cubicBezTo>
                    <a:pt x="3489" y="4834"/>
                    <a:pt x="3536" y="4727"/>
                    <a:pt x="3608" y="4668"/>
                  </a:cubicBezTo>
                  <a:cubicBezTo>
                    <a:pt x="3917" y="4406"/>
                    <a:pt x="4072" y="4001"/>
                    <a:pt x="3989" y="3584"/>
                  </a:cubicBezTo>
                  <a:cubicBezTo>
                    <a:pt x="3906" y="3144"/>
                    <a:pt x="3560" y="2787"/>
                    <a:pt x="3120" y="2691"/>
                  </a:cubicBezTo>
                  <a:cubicBezTo>
                    <a:pt x="3039" y="2675"/>
                    <a:pt x="2957" y="2666"/>
                    <a:pt x="2876" y="2666"/>
                  </a:cubicBezTo>
                  <a:cubicBezTo>
                    <a:pt x="2611" y="2666"/>
                    <a:pt x="2353" y="2754"/>
                    <a:pt x="2143" y="2918"/>
                  </a:cubicBezTo>
                  <a:cubicBezTo>
                    <a:pt x="1882" y="3144"/>
                    <a:pt x="1727" y="3453"/>
                    <a:pt x="1727" y="3811"/>
                  </a:cubicBezTo>
                  <a:cubicBezTo>
                    <a:pt x="1727" y="4156"/>
                    <a:pt x="1882" y="4477"/>
                    <a:pt x="2143" y="4692"/>
                  </a:cubicBezTo>
                  <a:cubicBezTo>
                    <a:pt x="2227" y="4751"/>
                    <a:pt x="2263" y="4846"/>
                    <a:pt x="2263" y="4954"/>
                  </a:cubicBezTo>
                  <a:lnTo>
                    <a:pt x="2263" y="5311"/>
                  </a:lnTo>
                  <a:cubicBezTo>
                    <a:pt x="2263" y="5418"/>
                    <a:pt x="2179" y="5501"/>
                    <a:pt x="2072" y="5501"/>
                  </a:cubicBezTo>
                  <a:lnTo>
                    <a:pt x="286" y="5501"/>
                  </a:lnTo>
                  <a:lnTo>
                    <a:pt x="286" y="882"/>
                  </a:lnTo>
                  <a:cubicBezTo>
                    <a:pt x="286" y="584"/>
                    <a:pt x="524" y="322"/>
                    <a:pt x="834" y="322"/>
                  </a:cubicBezTo>
                  <a:lnTo>
                    <a:pt x="5465" y="322"/>
                  </a:lnTo>
                  <a:lnTo>
                    <a:pt x="5465" y="524"/>
                  </a:lnTo>
                  <a:cubicBezTo>
                    <a:pt x="5465" y="608"/>
                    <a:pt x="5537" y="679"/>
                    <a:pt x="5632" y="679"/>
                  </a:cubicBezTo>
                  <a:cubicBezTo>
                    <a:pt x="5715" y="679"/>
                    <a:pt x="5799" y="608"/>
                    <a:pt x="5799" y="524"/>
                  </a:cubicBezTo>
                  <a:lnTo>
                    <a:pt x="5799" y="322"/>
                  </a:lnTo>
                  <a:close/>
                  <a:moveTo>
                    <a:pt x="881" y="1"/>
                  </a:moveTo>
                  <a:cubicBezTo>
                    <a:pt x="405" y="1"/>
                    <a:pt x="0" y="382"/>
                    <a:pt x="0" y="870"/>
                  </a:cubicBezTo>
                  <a:lnTo>
                    <a:pt x="0" y="10454"/>
                  </a:lnTo>
                  <a:cubicBezTo>
                    <a:pt x="0" y="10930"/>
                    <a:pt x="393" y="11335"/>
                    <a:pt x="881" y="11335"/>
                  </a:cubicBezTo>
                  <a:lnTo>
                    <a:pt x="10466" y="11335"/>
                  </a:lnTo>
                  <a:cubicBezTo>
                    <a:pt x="10942" y="11335"/>
                    <a:pt x="11347" y="10954"/>
                    <a:pt x="11347" y="10454"/>
                  </a:cubicBezTo>
                  <a:lnTo>
                    <a:pt x="11347" y="870"/>
                  </a:lnTo>
                  <a:cubicBezTo>
                    <a:pt x="11347" y="405"/>
                    <a:pt x="10942" y="1"/>
                    <a:pt x="10466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051" name="Google Shape;11500;p57">
              <a:extLst>
                <a:ext uri="{FF2B5EF4-FFF2-40B4-BE49-F238E27FC236}">
                  <a16:creationId xmlns:a16="http://schemas.microsoft.com/office/drawing/2014/main" id="{17BC4B9B-53D9-41A2-96CD-D45FB8F3CE1A}"/>
                </a:ext>
              </a:extLst>
            </p:cNvPr>
            <p:cNvGrpSpPr/>
            <p:nvPr/>
          </p:nvGrpSpPr>
          <p:grpSpPr>
            <a:xfrm>
              <a:off x="7635755" y="2914743"/>
              <a:ext cx="595768" cy="436079"/>
              <a:chOff x="5733194" y="2431718"/>
              <a:chExt cx="446826" cy="327059"/>
            </a:xfrm>
            <a:solidFill>
              <a:schemeClr val="tx1"/>
            </a:solidFill>
          </p:grpSpPr>
          <p:sp>
            <p:nvSpPr>
              <p:cNvPr id="1052" name="Google Shape;11501;p57">
                <a:extLst>
                  <a:ext uri="{FF2B5EF4-FFF2-40B4-BE49-F238E27FC236}">
                    <a16:creationId xmlns:a16="http://schemas.microsoft.com/office/drawing/2014/main" id="{5AE36F96-12E5-4D08-87E9-3077D4B0A986}"/>
                  </a:ext>
                </a:extLst>
              </p:cNvPr>
              <p:cNvSpPr/>
              <p:nvPr/>
            </p:nvSpPr>
            <p:spPr>
              <a:xfrm>
                <a:off x="6032946" y="2474145"/>
                <a:ext cx="56112" cy="2011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632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15"/>
                    </a:cubicBezTo>
                    <a:cubicBezTo>
                      <a:pt x="1" y="334"/>
                      <a:pt x="96" y="417"/>
                      <a:pt x="215" y="417"/>
                    </a:cubicBezTo>
                    <a:cubicBezTo>
                      <a:pt x="441" y="417"/>
                      <a:pt x="1108" y="453"/>
                      <a:pt x="1429" y="620"/>
                    </a:cubicBezTo>
                    <a:cubicBezTo>
                      <a:pt x="1465" y="632"/>
                      <a:pt x="1489" y="632"/>
                      <a:pt x="1525" y="632"/>
                    </a:cubicBezTo>
                    <a:cubicBezTo>
                      <a:pt x="1596" y="632"/>
                      <a:pt x="1668" y="584"/>
                      <a:pt x="1703" y="513"/>
                    </a:cubicBezTo>
                    <a:cubicBezTo>
                      <a:pt x="1763" y="417"/>
                      <a:pt x="1727" y="298"/>
                      <a:pt x="1632" y="239"/>
                    </a:cubicBezTo>
                    <a:cubicBezTo>
                      <a:pt x="1156" y="1"/>
                      <a:pt x="263" y="1"/>
                      <a:pt x="2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53" name="Google Shape;11502;p57">
                <a:extLst>
                  <a:ext uri="{FF2B5EF4-FFF2-40B4-BE49-F238E27FC236}">
                    <a16:creationId xmlns:a16="http://schemas.microsoft.com/office/drawing/2014/main" id="{1C7BC2F8-41DB-4A73-B3E8-893378238E23}"/>
                  </a:ext>
                </a:extLst>
              </p:cNvPr>
              <p:cNvSpPr/>
              <p:nvPr/>
            </p:nvSpPr>
            <p:spPr>
              <a:xfrm>
                <a:off x="5733194" y="2431718"/>
                <a:ext cx="446826" cy="327059"/>
              </a:xfrm>
              <a:custGeom>
                <a:avLst/>
                <a:gdLst/>
                <a:ahLst/>
                <a:cxnLst/>
                <a:rect l="l" t="t" r="r" b="b"/>
                <a:pathLst>
                  <a:path w="14039" h="10276" extrusionOk="0">
                    <a:moveTo>
                      <a:pt x="11621" y="655"/>
                    </a:moveTo>
                    <a:lnTo>
                      <a:pt x="11621" y="1500"/>
                    </a:lnTo>
                    <a:cubicBezTo>
                      <a:pt x="11621" y="1631"/>
                      <a:pt x="11598" y="1762"/>
                      <a:pt x="11538" y="1905"/>
                    </a:cubicBezTo>
                    <a:lnTo>
                      <a:pt x="11431" y="2108"/>
                    </a:lnTo>
                    <a:cubicBezTo>
                      <a:pt x="11419" y="2143"/>
                      <a:pt x="11419" y="2167"/>
                      <a:pt x="11419" y="2203"/>
                    </a:cubicBezTo>
                    <a:lnTo>
                      <a:pt x="11419" y="2631"/>
                    </a:lnTo>
                    <a:cubicBezTo>
                      <a:pt x="11419" y="2929"/>
                      <a:pt x="11300" y="3215"/>
                      <a:pt x="11074" y="3429"/>
                    </a:cubicBezTo>
                    <a:cubicBezTo>
                      <a:pt x="10858" y="3634"/>
                      <a:pt x="10599" y="3751"/>
                      <a:pt x="10317" y="3751"/>
                    </a:cubicBezTo>
                    <a:cubicBezTo>
                      <a:pt x="10303" y="3751"/>
                      <a:pt x="10290" y="3751"/>
                      <a:pt x="10276" y="3751"/>
                    </a:cubicBezTo>
                    <a:cubicBezTo>
                      <a:pt x="9657" y="3739"/>
                      <a:pt x="9181" y="3215"/>
                      <a:pt x="9181" y="2584"/>
                    </a:cubicBezTo>
                    <a:lnTo>
                      <a:pt x="9181" y="2203"/>
                    </a:lnTo>
                    <a:cubicBezTo>
                      <a:pt x="9181" y="2167"/>
                      <a:pt x="9181" y="2143"/>
                      <a:pt x="9169" y="2108"/>
                    </a:cubicBezTo>
                    <a:lnTo>
                      <a:pt x="9038" y="1857"/>
                    </a:lnTo>
                    <a:cubicBezTo>
                      <a:pt x="8990" y="1762"/>
                      <a:pt x="8966" y="1667"/>
                      <a:pt x="8966" y="1560"/>
                    </a:cubicBezTo>
                    <a:lnTo>
                      <a:pt x="8966" y="1548"/>
                    </a:lnTo>
                    <a:cubicBezTo>
                      <a:pt x="8966" y="1048"/>
                      <a:pt x="9359" y="655"/>
                      <a:pt x="9859" y="655"/>
                    </a:cubicBezTo>
                    <a:close/>
                    <a:moveTo>
                      <a:pt x="4156" y="429"/>
                    </a:moveTo>
                    <a:cubicBezTo>
                      <a:pt x="4513" y="429"/>
                      <a:pt x="4823" y="560"/>
                      <a:pt x="5061" y="822"/>
                    </a:cubicBezTo>
                    <a:cubicBezTo>
                      <a:pt x="5299" y="1072"/>
                      <a:pt x="5442" y="1417"/>
                      <a:pt x="5478" y="1786"/>
                    </a:cubicBezTo>
                    <a:cubicBezTo>
                      <a:pt x="5513" y="2215"/>
                      <a:pt x="5656" y="3108"/>
                      <a:pt x="5847" y="3643"/>
                    </a:cubicBezTo>
                    <a:lnTo>
                      <a:pt x="5835" y="3643"/>
                    </a:lnTo>
                    <a:cubicBezTo>
                      <a:pt x="5525" y="3762"/>
                      <a:pt x="4882" y="3941"/>
                      <a:pt x="4132" y="3941"/>
                    </a:cubicBezTo>
                    <a:cubicBezTo>
                      <a:pt x="4077" y="3944"/>
                      <a:pt x="4021" y="3945"/>
                      <a:pt x="3967" y="3945"/>
                    </a:cubicBezTo>
                    <a:cubicBezTo>
                      <a:pt x="3330" y="3945"/>
                      <a:pt x="2762" y="3765"/>
                      <a:pt x="2477" y="3655"/>
                    </a:cubicBezTo>
                    <a:cubicBezTo>
                      <a:pt x="2656" y="3108"/>
                      <a:pt x="2799" y="2215"/>
                      <a:pt x="2835" y="1786"/>
                    </a:cubicBezTo>
                    <a:cubicBezTo>
                      <a:pt x="2858" y="1417"/>
                      <a:pt x="3013" y="1072"/>
                      <a:pt x="3251" y="822"/>
                    </a:cubicBezTo>
                    <a:cubicBezTo>
                      <a:pt x="3501" y="560"/>
                      <a:pt x="3811" y="429"/>
                      <a:pt x="4156" y="429"/>
                    </a:cubicBezTo>
                    <a:close/>
                    <a:moveTo>
                      <a:pt x="10752" y="4096"/>
                    </a:moveTo>
                    <a:cubicBezTo>
                      <a:pt x="10752" y="4155"/>
                      <a:pt x="10764" y="4215"/>
                      <a:pt x="10776" y="4274"/>
                    </a:cubicBezTo>
                    <a:lnTo>
                      <a:pt x="10609" y="4429"/>
                    </a:lnTo>
                    <a:cubicBezTo>
                      <a:pt x="10526" y="4524"/>
                      <a:pt x="10419" y="4572"/>
                      <a:pt x="10300" y="4572"/>
                    </a:cubicBezTo>
                    <a:cubicBezTo>
                      <a:pt x="10181" y="4572"/>
                      <a:pt x="10062" y="4524"/>
                      <a:pt x="9990" y="4429"/>
                    </a:cubicBezTo>
                    <a:lnTo>
                      <a:pt x="9823" y="4274"/>
                    </a:lnTo>
                    <a:cubicBezTo>
                      <a:pt x="9835" y="4215"/>
                      <a:pt x="9859" y="4155"/>
                      <a:pt x="9859" y="4096"/>
                    </a:cubicBezTo>
                    <a:cubicBezTo>
                      <a:pt x="9990" y="4132"/>
                      <a:pt x="10121" y="4167"/>
                      <a:pt x="10252" y="4167"/>
                    </a:cubicBezTo>
                    <a:lnTo>
                      <a:pt x="10300" y="4167"/>
                    </a:lnTo>
                    <a:cubicBezTo>
                      <a:pt x="10455" y="4167"/>
                      <a:pt x="10609" y="4132"/>
                      <a:pt x="10752" y="4096"/>
                    </a:cubicBezTo>
                    <a:close/>
                    <a:moveTo>
                      <a:pt x="4692" y="4358"/>
                    </a:moveTo>
                    <a:cubicBezTo>
                      <a:pt x="4763" y="4524"/>
                      <a:pt x="4918" y="4644"/>
                      <a:pt x="5097" y="4691"/>
                    </a:cubicBezTo>
                    <a:lnTo>
                      <a:pt x="5835" y="4894"/>
                    </a:lnTo>
                    <a:cubicBezTo>
                      <a:pt x="6025" y="4953"/>
                      <a:pt x="6168" y="5132"/>
                      <a:pt x="6168" y="5322"/>
                    </a:cubicBezTo>
                    <a:lnTo>
                      <a:pt x="6168" y="7251"/>
                    </a:lnTo>
                    <a:cubicBezTo>
                      <a:pt x="6168" y="7501"/>
                      <a:pt x="5954" y="7692"/>
                      <a:pt x="5716" y="7692"/>
                    </a:cubicBezTo>
                    <a:lnTo>
                      <a:pt x="5704" y="7692"/>
                    </a:lnTo>
                    <a:lnTo>
                      <a:pt x="5704" y="6144"/>
                    </a:lnTo>
                    <a:cubicBezTo>
                      <a:pt x="5668" y="5787"/>
                      <a:pt x="5394" y="5501"/>
                      <a:pt x="5025" y="5501"/>
                    </a:cubicBezTo>
                    <a:lnTo>
                      <a:pt x="3275" y="5501"/>
                    </a:lnTo>
                    <a:cubicBezTo>
                      <a:pt x="2918" y="5501"/>
                      <a:pt x="2632" y="5787"/>
                      <a:pt x="2632" y="6144"/>
                    </a:cubicBezTo>
                    <a:lnTo>
                      <a:pt x="2632" y="7692"/>
                    </a:lnTo>
                    <a:lnTo>
                      <a:pt x="2620" y="7692"/>
                    </a:lnTo>
                    <a:cubicBezTo>
                      <a:pt x="2370" y="7692"/>
                      <a:pt x="2180" y="7489"/>
                      <a:pt x="2180" y="7251"/>
                    </a:cubicBezTo>
                    <a:lnTo>
                      <a:pt x="2180" y="5322"/>
                    </a:lnTo>
                    <a:cubicBezTo>
                      <a:pt x="2180" y="5132"/>
                      <a:pt x="2311" y="4941"/>
                      <a:pt x="2501" y="4894"/>
                    </a:cubicBezTo>
                    <a:lnTo>
                      <a:pt x="3251" y="4691"/>
                    </a:lnTo>
                    <a:cubicBezTo>
                      <a:pt x="3430" y="4644"/>
                      <a:pt x="3561" y="4524"/>
                      <a:pt x="3644" y="4358"/>
                    </a:cubicBezTo>
                    <a:cubicBezTo>
                      <a:pt x="3811" y="4370"/>
                      <a:pt x="3989" y="4394"/>
                      <a:pt x="4168" y="4394"/>
                    </a:cubicBezTo>
                    <a:cubicBezTo>
                      <a:pt x="4347" y="4394"/>
                      <a:pt x="4525" y="4370"/>
                      <a:pt x="4692" y="4358"/>
                    </a:cubicBezTo>
                    <a:close/>
                    <a:moveTo>
                      <a:pt x="10526" y="5906"/>
                    </a:moveTo>
                    <a:cubicBezTo>
                      <a:pt x="10538" y="5906"/>
                      <a:pt x="10538" y="5906"/>
                      <a:pt x="10538" y="5918"/>
                    </a:cubicBezTo>
                    <a:lnTo>
                      <a:pt x="10538" y="7680"/>
                    </a:lnTo>
                    <a:cubicBezTo>
                      <a:pt x="10538" y="7692"/>
                      <a:pt x="10538" y="7692"/>
                      <a:pt x="10526" y="7692"/>
                    </a:cubicBezTo>
                    <a:lnTo>
                      <a:pt x="7895" y="7692"/>
                    </a:lnTo>
                    <a:cubicBezTo>
                      <a:pt x="7871" y="7692"/>
                      <a:pt x="7871" y="7692"/>
                      <a:pt x="7871" y="7680"/>
                    </a:cubicBezTo>
                    <a:lnTo>
                      <a:pt x="7871" y="5918"/>
                    </a:lnTo>
                    <a:lnTo>
                      <a:pt x="10526" y="5906"/>
                    </a:lnTo>
                    <a:close/>
                    <a:moveTo>
                      <a:pt x="11050" y="4596"/>
                    </a:moveTo>
                    <a:lnTo>
                      <a:pt x="11228" y="4691"/>
                    </a:lnTo>
                    <a:lnTo>
                      <a:pt x="11967" y="4894"/>
                    </a:lnTo>
                    <a:cubicBezTo>
                      <a:pt x="12157" y="4953"/>
                      <a:pt x="12300" y="5132"/>
                      <a:pt x="12300" y="5322"/>
                    </a:cubicBezTo>
                    <a:lnTo>
                      <a:pt x="12300" y="7251"/>
                    </a:lnTo>
                    <a:cubicBezTo>
                      <a:pt x="12300" y="7501"/>
                      <a:pt x="12086" y="7692"/>
                      <a:pt x="11848" y="7692"/>
                    </a:cubicBezTo>
                    <a:lnTo>
                      <a:pt x="10955" y="7692"/>
                    </a:lnTo>
                    <a:lnTo>
                      <a:pt x="10955" y="7680"/>
                    </a:lnTo>
                    <a:lnTo>
                      <a:pt x="10955" y="7227"/>
                    </a:lnTo>
                    <a:lnTo>
                      <a:pt x="11621" y="7227"/>
                    </a:lnTo>
                    <a:cubicBezTo>
                      <a:pt x="11740" y="7227"/>
                      <a:pt x="11836" y="7144"/>
                      <a:pt x="11836" y="7025"/>
                    </a:cubicBezTo>
                    <a:lnTo>
                      <a:pt x="11836" y="5715"/>
                    </a:lnTo>
                    <a:cubicBezTo>
                      <a:pt x="11836" y="5596"/>
                      <a:pt x="11740" y="5501"/>
                      <a:pt x="11621" y="5501"/>
                    </a:cubicBezTo>
                    <a:cubicBezTo>
                      <a:pt x="11502" y="5501"/>
                      <a:pt x="11419" y="5596"/>
                      <a:pt x="11419" y="5715"/>
                    </a:cubicBezTo>
                    <a:lnTo>
                      <a:pt x="11419" y="6834"/>
                    </a:lnTo>
                    <a:lnTo>
                      <a:pt x="10955" y="6834"/>
                    </a:lnTo>
                    <a:lnTo>
                      <a:pt x="10955" y="5941"/>
                    </a:lnTo>
                    <a:cubicBezTo>
                      <a:pt x="10955" y="5691"/>
                      <a:pt x="10764" y="5525"/>
                      <a:pt x="10538" y="5525"/>
                    </a:cubicBezTo>
                    <a:lnTo>
                      <a:pt x="8335" y="5525"/>
                    </a:lnTo>
                    <a:lnTo>
                      <a:pt x="8335" y="5322"/>
                    </a:lnTo>
                    <a:lnTo>
                      <a:pt x="8299" y="5322"/>
                    </a:lnTo>
                    <a:cubicBezTo>
                      <a:pt x="8299" y="5132"/>
                      <a:pt x="8442" y="4941"/>
                      <a:pt x="8633" y="4894"/>
                    </a:cubicBezTo>
                    <a:lnTo>
                      <a:pt x="9383" y="4691"/>
                    </a:lnTo>
                    <a:cubicBezTo>
                      <a:pt x="9442" y="4667"/>
                      <a:pt x="9490" y="4644"/>
                      <a:pt x="9562" y="4596"/>
                    </a:cubicBezTo>
                    <a:lnTo>
                      <a:pt x="9693" y="4727"/>
                    </a:lnTo>
                    <a:cubicBezTo>
                      <a:pt x="9859" y="4894"/>
                      <a:pt x="10062" y="4989"/>
                      <a:pt x="10300" y="4989"/>
                    </a:cubicBezTo>
                    <a:cubicBezTo>
                      <a:pt x="10526" y="4989"/>
                      <a:pt x="10752" y="4894"/>
                      <a:pt x="10907" y="4727"/>
                    </a:cubicBezTo>
                    <a:lnTo>
                      <a:pt x="11050" y="4596"/>
                    </a:lnTo>
                    <a:close/>
                    <a:moveTo>
                      <a:pt x="2632" y="8108"/>
                    </a:moveTo>
                    <a:lnTo>
                      <a:pt x="2632" y="8573"/>
                    </a:lnTo>
                    <a:lnTo>
                      <a:pt x="846" y="8573"/>
                    </a:lnTo>
                    <a:lnTo>
                      <a:pt x="846" y="8108"/>
                    </a:lnTo>
                    <a:close/>
                    <a:moveTo>
                      <a:pt x="13157" y="8108"/>
                    </a:moveTo>
                    <a:lnTo>
                      <a:pt x="13157" y="8573"/>
                    </a:lnTo>
                    <a:lnTo>
                      <a:pt x="5668" y="8573"/>
                    </a:lnTo>
                    <a:lnTo>
                      <a:pt x="5668" y="8108"/>
                    </a:lnTo>
                    <a:close/>
                    <a:moveTo>
                      <a:pt x="5049" y="5906"/>
                    </a:moveTo>
                    <a:cubicBezTo>
                      <a:pt x="5180" y="5906"/>
                      <a:pt x="5287" y="6013"/>
                      <a:pt x="5287" y="6144"/>
                    </a:cubicBezTo>
                    <a:lnTo>
                      <a:pt x="5287" y="9001"/>
                    </a:lnTo>
                    <a:lnTo>
                      <a:pt x="3049" y="9001"/>
                    </a:lnTo>
                    <a:lnTo>
                      <a:pt x="3049" y="6144"/>
                    </a:lnTo>
                    <a:cubicBezTo>
                      <a:pt x="3049" y="6013"/>
                      <a:pt x="3156" y="5906"/>
                      <a:pt x="3287" y="5906"/>
                    </a:cubicBezTo>
                    <a:close/>
                    <a:moveTo>
                      <a:pt x="4168" y="0"/>
                    </a:moveTo>
                    <a:cubicBezTo>
                      <a:pt x="3239" y="0"/>
                      <a:pt x="2501" y="738"/>
                      <a:pt x="2430" y="1738"/>
                    </a:cubicBezTo>
                    <a:cubicBezTo>
                      <a:pt x="2394" y="2155"/>
                      <a:pt x="2263" y="2989"/>
                      <a:pt x="2084" y="3477"/>
                    </a:cubicBezTo>
                    <a:cubicBezTo>
                      <a:pt x="2037" y="3584"/>
                      <a:pt x="2049" y="3703"/>
                      <a:pt x="2096" y="3810"/>
                    </a:cubicBezTo>
                    <a:cubicBezTo>
                      <a:pt x="2144" y="3905"/>
                      <a:pt x="2239" y="3989"/>
                      <a:pt x="2334" y="4024"/>
                    </a:cubicBezTo>
                    <a:cubicBezTo>
                      <a:pt x="2513" y="4084"/>
                      <a:pt x="2811" y="4179"/>
                      <a:pt x="3156" y="4251"/>
                    </a:cubicBezTo>
                    <a:cubicBezTo>
                      <a:pt x="3144" y="4251"/>
                      <a:pt x="3144" y="4251"/>
                      <a:pt x="3120" y="4263"/>
                    </a:cubicBezTo>
                    <a:lnTo>
                      <a:pt x="2382" y="4477"/>
                    </a:lnTo>
                    <a:cubicBezTo>
                      <a:pt x="2013" y="4584"/>
                      <a:pt x="1751" y="4917"/>
                      <a:pt x="1751" y="5310"/>
                    </a:cubicBezTo>
                    <a:lnTo>
                      <a:pt x="1751" y="7227"/>
                    </a:lnTo>
                    <a:cubicBezTo>
                      <a:pt x="1751" y="7394"/>
                      <a:pt x="1799" y="7561"/>
                      <a:pt x="1894" y="7680"/>
                    </a:cubicBezTo>
                    <a:lnTo>
                      <a:pt x="203" y="7680"/>
                    </a:lnTo>
                    <a:cubicBezTo>
                      <a:pt x="84" y="7680"/>
                      <a:pt x="1" y="7763"/>
                      <a:pt x="1" y="7882"/>
                    </a:cubicBezTo>
                    <a:cubicBezTo>
                      <a:pt x="1" y="8001"/>
                      <a:pt x="84" y="8096"/>
                      <a:pt x="203" y="8096"/>
                    </a:cubicBezTo>
                    <a:lnTo>
                      <a:pt x="441" y="8096"/>
                    </a:lnTo>
                    <a:lnTo>
                      <a:pt x="441" y="10073"/>
                    </a:lnTo>
                    <a:cubicBezTo>
                      <a:pt x="441" y="10192"/>
                      <a:pt x="537" y="10275"/>
                      <a:pt x="656" y="10275"/>
                    </a:cubicBezTo>
                    <a:cubicBezTo>
                      <a:pt x="775" y="10275"/>
                      <a:pt x="858" y="10192"/>
                      <a:pt x="858" y="10073"/>
                    </a:cubicBezTo>
                    <a:lnTo>
                      <a:pt x="858" y="8954"/>
                    </a:lnTo>
                    <a:lnTo>
                      <a:pt x="2644" y="8954"/>
                    </a:lnTo>
                    <a:lnTo>
                      <a:pt x="2644" y="10073"/>
                    </a:lnTo>
                    <a:cubicBezTo>
                      <a:pt x="2644" y="10192"/>
                      <a:pt x="2739" y="10275"/>
                      <a:pt x="2858" y="10275"/>
                    </a:cubicBezTo>
                    <a:cubicBezTo>
                      <a:pt x="2977" y="10275"/>
                      <a:pt x="3073" y="10192"/>
                      <a:pt x="3073" y="10073"/>
                    </a:cubicBezTo>
                    <a:lnTo>
                      <a:pt x="3073" y="9406"/>
                    </a:lnTo>
                    <a:lnTo>
                      <a:pt x="5287" y="9406"/>
                    </a:lnTo>
                    <a:lnTo>
                      <a:pt x="5287" y="10073"/>
                    </a:lnTo>
                    <a:cubicBezTo>
                      <a:pt x="5287" y="10192"/>
                      <a:pt x="5371" y="10275"/>
                      <a:pt x="5490" y="10275"/>
                    </a:cubicBezTo>
                    <a:cubicBezTo>
                      <a:pt x="5609" y="10275"/>
                      <a:pt x="5704" y="10192"/>
                      <a:pt x="5704" y="10073"/>
                    </a:cubicBezTo>
                    <a:lnTo>
                      <a:pt x="5704" y="8954"/>
                    </a:lnTo>
                    <a:lnTo>
                      <a:pt x="13169" y="8954"/>
                    </a:lnTo>
                    <a:lnTo>
                      <a:pt x="13169" y="10073"/>
                    </a:lnTo>
                    <a:cubicBezTo>
                      <a:pt x="13169" y="10192"/>
                      <a:pt x="13264" y="10275"/>
                      <a:pt x="13383" y="10275"/>
                    </a:cubicBezTo>
                    <a:cubicBezTo>
                      <a:pt x="13503" y="10275"/>
                      <a:pt x="13586" y="10192"/>
                      <a:pt x="13586" y="10073"/>
                    </a:cubicBezTo>
                    <a:lnTo>
                      <a:pt x="13586" y="8096"/>
                    </a:lnTo>
                    <a:lnTo>
                      <a:pt x="13824" y="8096"/>
                    </a:lnTo>
                    <a:cubicBezTo>
                      <a:pt x="13943" y="8096"/>
                      <a:pt x="14038" y="8001"/>
                      <a:pt x="14038" y="7882"/>
                    </a:cubicBezTo>
                    <a:cubicBezTo>
                      <a:pt x="14003" y="7787"/>
                      <a:pt x="13919" y="7692"/>
                      <a:pt x="13800" y="7692"/>
                    </a:cubicBezTo>
                    <a:lnTo>
                      <a:pt x="12562" y="7692"/>
                    </a:lnTo>
                    <a:cubicBezTo>
                      <a:pt x="12633" y="7561"/>
                      <a:pt x="12693" y="7406"/>
                      <a:pt x="12693" y="7251"/>
                    </a:cubicBezTo>
                    <a:lnTo>
                      <a:pt x="12693" y="5322"/>
                    </a:lnTo>
                    <a:cubicBezTo>
                      <a:pt x="12693" y="4941"/>
                      <a:pt x="12443" y="4596"/>
                      <a:pt x="12074" y="4489"/>
                    </a:cubicBezTo>
                    <a:lnTo>
                      <a:pt x="11324" y="4286"/>
                    </a:lnTo>
                    <a:cubicBezTo>
                      <a:pt x="11228" y="4251"/>
                      <a:pt x="11169" y="4167"/>
                      <a:pt x="11169" y="4060"/>
                    </a:cubicBezTo>
                    <a:lnTo>
                      <a:pt x="11169" y="3893"/>
                    </a:lnTo>
                    <a:cubicBezTo>
                      <a:pt x="11240" y="3858"/>
                      <a:pt x="11300" y="3798"/>
                      <a:pt x="11359" y="3739"/>
                    </a:cubicBezTo>
                    <a:cubicBezTo>
                      <a:pt x="11657" y="3453"/>
                      <a:pt x="11824" y="3060"/>
                      <a:pt x="11824" y="2643"/>
                    </a:cubicBezTo>
                    <a:lnTo>
                      <a:pt x="11824" y="2262"/>
                    </a:lnTo>
                    <a:lnTo>
                      <a:pt x="11895" y="2096"/>
                    </a:lnTo>
                    <a:cubicBezTo>
                      <a:pt x="11979" y="1917"/>
                      <a:pt x="12026" y="1703"/>
                      <a:pt x="12026" y="1512"/>
                    </a:cubicBezTo>
                    <a:lnTo>
                      <a:pt x="12026" y="453"/>
                    </a:lnTo>
                    <a:cubicBezTo>
                      <a:pt x="12026" y="333"/>
                      <a:pt x="11943" y="250"/>
                      <a:pt x="11824" y="250"/>
                    </a:cubicBezTo>
                    <a:lnTo>
                      <a:pt x="9859" y="250"/>
                    </a:lnTo>
                    <a:cubicBezTo>
                      <a:pt x="9145" y="250"/>
                      <a:pt x="8561" y="834"/>
                      <a:pt x="8561" y="1548"/>
                    </a:cubicBezTo>
                    <a:lnTo>
                      <a:pt x="8561" y="1560"/>
                    </a:lnTo>
                    <a:cubicBezTo>
                      <a:pt x="8561" y="1727"/>
                      <a:pt x="8597" y="1881"/>
                      <a:pt x="8680" y="2036"/>
                    </a:cubicBezTo>
                    <a:lnTo>
                      <a:pt x="8788" y="2238"/>
                    </a:lnTo>
                    <a:lnTo>
                      <a:pt x="8788" y="2572"/>
                    </a:lnTo>
                    <a:cubicBezTo>
                      <a:pt x="8788" y="3108"/>
                      <a:pt x="9050" y="3584"/>
                      <a:pt x="9442" y="3870"/>
                    </a:cubicBezTo>
                    <a:lnTo>
                      <a:pt x="9442" y="4048"/>
                    </a:lnTo>
                    <a:cubicBezTo>
                      <a:pt x="9442" y="4143"/>
                      <a:pt x="9359" y="4239"/>
                      <a:pt x="9276" y="4263"/>
                    </a:cubicBezTo>
                    <a:lnTo>
                      <a:pt x="8526" y="4477"/>
                    </a:lnTo>
                    <a:cubicBezTo>
                      <a:pt x="8157" y="4584"/>
                      <a:pt x="7907" y="4917"/>
                      <a:pt x="7907" y="5310"/>
                    </a:cubicBezTo>
                    <a:lnTo>
                      <a:pt x="7907" y="5489"/>
                    </a:lnTo>
                    <a:lnTo>
                      <a:pt x="7895" y="5489"/>
                    </a:lnTo>
                    <a:cubicBezTo>
                      <a:pt x="7657" y="5489"/>
                      <a:pt x="7478" y="5679"/>
                      <a:pt x="7478" y="5906"/>
                    </a:cubicBezTo>
                    <a:lnTo>
                      <a:pt x="7478" y="7656"/>
                    </a:lnTo>
                    <a:lnTo>
                      <a:pt x="7478" y="7680"/>
                    </a:lnTo>
                    <a:lnTo>
                      <a:pt x="6442" y="7680"/>
                    </a:lnTo>
                    <a:cubicBezTo>
                      <a:pt x="6525" y="7537"/>
                      <a:pt x="6585" y="7394"/>
                      <a:pt x="6585" y="7227"/>
                    </a:cubicBezTo>
                    <a:lnTo>
                      <a:pt x="6585" y="5310"/>
                    </a:lnTo>
                    <a:cubicBezTo>
                      <a:pt x="6585" y="4917"/>
                      <a:pt x="6323" y="4584"/>
                      <a:pt x="5954" y="4477"/>
                    </a:cubicBezTo>
                    <a:lnTo>
                      <a:pt x="5216" y="4263"/>
                    </a:lnTo>
                    <a:cubicBezTo>
                      <a:pt x="5192" y="4263"/>
                      <a:pt x="5192" y="4263"/>
                      <a:pt x="5180" y="4251"/>
                    </a:cubicBezTo>
                    <a:cubicBezTo>
                      <a:pt x="5537" y="4179"/>
                      <a:pt x="5823" y="4084"/>
                      <a:pt x="6002" y="4024"/>
                    </a:cubicBezTo>
                    <a:cubicBezTo>
                      <a:pt x="6109" y="3989"/>
                      <a:pt x="6192" y="3905"/>
                      <a:pt x="6240" y="3810"/>
                    </a:cubicBezTo>
                    <a:cubicBezTo>
                      <a:pt x="6287" y="3703"/>
                      <a:pt x="6299" y="3596"/>
                      <a:pt x="6252" y="3477"/>
                    </a:cubicBezTo>
                    <a:cubicBezTo>
                      <a:pt x="6073" y="2977"/>
                      <a:pt x="5942" y="2143"/>
                      <a:pt x="5906" y="1738"/>
                    </a:cubicBezTo>
                    <a:cubicBezTo>
                      <a:pt x="5835" y="738"/>
                      <a:pt x="5097" y="0"/>
                      <a:pt x="41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54" name="Google Shape;11503;p57">
                <a:extLst>
                  <a:ext uri="{FF2B5EF4-FFF2-40B4-BE49-F238E27FC236}">
                    <a16:creationId xmlns:a16="http://schemas.microsoft.com/office/drawing/2014/main" id="{AD630851-3C22-437E-85A2-44BE5CBD82F8}"/>
                  </a:ext>
                </a:extLst>
              </p:cNvPr>
              <p:cNvSpPr/>
              <p:nvPr/>
            </p:nvSpPr>
            <p:spPr>
              <a:xfrm>
                <a:off x="6019323" y="2641653"/>
                <a:ext cx="13272" cy="13272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202" y="0"/>
                    </a:moveTo>
                    <a:cubicBezTo>
                      <a:pt x="95" y="0"/>
                      <a:pt x="0" y="84"/>
                      <a:pt x="0" y="203"/>
                    </a:cubicBezTo>
                    <a:cubicBezTo>
                      <a:pt x="0" y="322"/>
                      <a:pt x="95" y="417"/>
                      <a:pt x="202" y="417"/>
                    </a:cubicBezTo>
                    <a:cubicBezTo>
                      <a:pt x="322" y="417"/>
                      <a:pt x="417" y="322"/>
                      <a:pt x="417" y="203"/>
                    </a:cubicBezTo>
                    <a:cubicBezTo>
                      <a:pt x="417" y="84"/>
                      <a:pt x="322" y="0"/>
                      <a:pt x="20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92" name="Google Shape;11541;p57">
              <a:extLst>
                <a:ext uri="{FF2B5EF4-FFF2-40B4-BE49-F238E27FC236}">
                  <a16:creationId xmlns:a16="http://schemas.microsoft.com/office/drawing/2014/main" id="{E8E3A087-13A1-4021-883A-5687E176905E}"/>
                </a:ext>
              </a:extLst>
            </p:cNvPr>
            <p:cNvGrpSpPr/>
            <p:nvPr/>
          </p:nvGrpSpPr>
          <p:grpSpPr>
            <a:xfrm>
              <a:off x="7732532" y="3630981"/>
              <a:ext cx="402215" cy="494684"/>
              <a:chOff x="5782845" y="2906521"/>
              <a:chExt cx="301661" cy="371013"/>
            </a:xfrm>
            <a:solidFill>
              <a:schemeClr val="tx1"/>
            </a:solidFill>
          </p:grpSpPr>
          <p:sp>
            <p:nvSpPr>
              <p:cNvPr id="1093" name="Google Shape;11542;p57">
                <a:extLst>
                  <a:ext uri="{FF2B5EF4-FFF2-40B4-BE49-F238E27FC236}">
                    <a16:creationId xmlns:a16="http://schemas.microsoft.com/office/drawing/2014/main" id="{A81F11A1-F675-421C-995B-1E7502FEDF5A}"/>
                  </a:ext>
                </a:extLst>
              </p:cNvPr>
              <p:cNvSpPr/>
              <p:nvPr/>
            </p:nvSpPr>
            <p:spPr>
              <a:xfrm>
                <a:off x="5782845" y="3087651"/>
                <a:ext cx="301661" cy="189883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5966" extrusionOk="0">
                    <a:moveTo>
                      <a:pt x="3215" y="322"/>
                    </a:moveTo>
                    <a:cubicBezTo>
                      <a:pt x="3322" y="322"/>
                      <a:pt x="3418" y="370"/>
                      <a:pt x="3489" y="429"/>
                    </a:cubicBezTo>
                    <a:cubicBezTo>
                      <a:pt x="3561" y="513"/>
                      <a:pt x="3596" y="596"/>
                      <a:pt x="3596" y="703"/>
                    </a:cubicBezTo>
                    <a:lnTo>
                      <a:pt x="3596" y="1156"/>
                    </a:lnTo>
                    <a:cubicBezTo>
                      <a:pt x="3608" y="1358"/>
                      <a:pt x="3501" y="1537"/>
                      <a:pt x="3322" y="1644"/>
                    </a:cubicBezTo>
                    <a:cubicBezTo>
                      <a:pt x="3263" y="1668"/>
                      <a:pt x="3239" y="1727"/>
                      <a:pt x="3239" y="1787"/>
                    </a:cubicBezTo>
                    <a:lnTo>
                      <a:pt x="3239" y="1977"/>
                    </a:lnTo>
                    <a:lnTo>
                      <a:pt x="2846" y="1977"/>
                    </a:lnTo>
                    <a:lnTo>
                      <a:pt x="2846" y="1787"/>
                    </a:lnTo>
                    <a:cubicBezTo>
                      <a:pt x="2846" y="1727"/>
                      <a:pt x="2822" y="1668"/>
                      <a:pt x="2763" y="1644"/>
                    </a:cubicBezTo>
                    <a:cubicBezTo>
                      <a:pt x="2584" y="1537"/>
                      <a:pt x="2477" y="1358"/>
                      <a:pt x="2477" y="1156"/>
                    </a:cubicBezTo>
                    <a:lnTo>
                      <a:pt x="2477" y="703"/>
                    </a:lnTo>
                    <a:cubicBezTo>
                      <a:pt x="2477" y="489"/>
                      <a:pt x="2644" y="322"/>
                      <a:pt x="2846" y="322"/>
                    </a:cubicBezTo>
                    <a:close/>
                    <a:moveTo>
                      <a:pt x="6513" y="322"/>
                    </a:moveTo>
                    <a:cubicBezTo>
                      <a:pt x="6609" y="322"/>
                      <a:pt x="6704" y="370"/>
                      <a:pt x="6775" y="429"/>
                    </a:cubicBezTo>
                    <a:cubicBezTo>
                      <a:pt x="6847" y="513"/>
                      <a:pt x="6882" y="596"/>
                      <a:pt x="6882" y="703"/>
                    </a:cubicBezTo>
                    <a:lnTo>
                      <a:pt x="6882" y="1156"/>
                    </a:lnTo>
                    <a:cubicBezTo>
                      <a:pt x="6894" y="1358"/>
                      <a:pt x="6787" y="1537"/>
                      <a:pt x="6609" y="1644"/>
                    </a:cubicBezTo>
                    <a:cubicBezTo>
                      <a:pt x="6549" y="1668"/>
                      <a:pt x="6525" y="1727"/>
                      <a:pt x="6525" y="1787"/>
                    </a:cubicBezTo>
                    <a:lnTo>
                      <a:pt x="6525" y="1977"/>
                    </a:lnTo>
                    <a:lnTo>
                      <a:pt x="6132" y="1977"/>
                    </a:lnTo>
                    <a:lnTo>
                      <a:pt x="6132" y="1787"/>
                    </a:lnTo>
                    <a:cubicBezTo>
                      <a:pt x="6132" y="1727"/>
                      <a:pt x="6108" y="1668"/>
                      <a:pt x="6049" y="1644"/>
                    </a:cubicBezTo>
                    <a:cubicBezTo>
                      <a:pt x="5870" y="1537"/>
                      <a:pt x="5763" y="1358"/>
                      <a:pt x="5763" y="1156"/>
                    </a:cubicBezTo>
                    <a:lnTo>
                      <a:pt x="5763" y="703"/>
                    </a:lnTo>
                    <a:cubicBezTo>
                      <a:pt x="5763" y="489"/>
                      <a:pt x="5930" y="322"/>
                      <a:pt x="6132" y="322"/>
                    </a:cubicBezTo>
                    <a:close/>
                    <a:moveTo>
                      <a:pt x="1572" y="2144"/>
                    </a:moveTo>
                    <a:cubicBezTo>
                      <a:pt x="1667" y="2144"/>
                      <a:pt x="1763" y="2192"/>
                      <a:pt x="1834" y="2251"/>
                    </a:cubicBezTo>
                    <a:cubicBezTo>
                      <a:pt x="1906" y="2323"/>
                      <a:pt x="1941" y="2418"/>
                      <a:pt x="1941" y="2513"/>
                    </a:cubicBezTo>
                    <a:lnTo>
                      <a:pt x="1941" y="2977"/>
                    </a:lnTo>
                    <a:lnTo>
                      <a:pt x="1953" y="2977"/>
                    </a:lnTo>
                    <a:cubicBezTo>
                      <a:pt x="1953" y="3168"/>
                      <a:pt x="1846" y="3370"/>
                      <a:pt x="1667" y="3454"/>
                    </a:cubicBezTo>
                    <a:cubicBezTo>
                      <a:pt x="1608" y="3489"/>
                      <a:pt x="1584" y="3549"/>
                      <a:pt x="1584" y="3608"/>
                    </a:cubicBezTo>
                    <a:lnTo>
                      <a:pt x="1584" y="3799"/>
                    </a:lnTo>
                    <a:lnTo>
                      <a:pt x="1191" y="3799"/>
                    </a:lnTo>
                    <a:lnTo>
                      <a:pt x="1191" y="3608"/>
                    </a:lnTo>
                    <a:cubicBezTo>
                      <a:pt x="1191" y="3549"/>
                      <a:pt x="1167" y="3489"/>
                      <a:pt x="1108" y="3454"/>
                    </a:cubicBezTo>
                    <a:cubicBezTo>
                      <a:pt x="929" y="3346"/>
                      <a:pt x="822" y="3168"/>
                      <a:pt x="822" y="2977"/>
                    </a:cubicBezTo>
                    <a:lnTo>
                      <a:pt x="822" y="2513"/>
                    </a:lnTo>
                    <a:cubicBezTo>
                      <a:pt x="822" y="2311"/>
                      <a:pt x="989" y="2144"/>
                      <a:pt x="1191" y="2144"/>
                    </a:cubicBezTo>
                    <a:close/>
                    <a:moveTo>
                      <a:pt x="4858" y="2144"/>
                    </a:moveTo>
                    <a:cubicBezTo>
                      <a:pt x="4965" y="2144"/>
                      <a:pt x="5049" y="2192"/>
                      <a:pt x="5120" y="2251"/>
                    </a:cubicBezTo>
                    <a:cubicBezTo>
                      <a:pt x="5204" y="2323"/>
                      <a:pt x="5227" y="2418"/>
                      <a:pt x="5227" y="2513"/>
                    </a:cubicBezTo>
                    <a:lnTo>
                      <a:pt x="5227" y="2977"/>
                    </a:lnTo>
                    <a:cubicBezTo>
                      <a:pt x="5239" y="3168"/>
                      <a:pt x="5144" y="3370"/>
                      <a:pt x="4954" y="3454"/>
                    </a:cubicBezTo>
                    <a:cubicBezTo>
                      <a:pt x="4894" y="3489"/>
                      <a:pt x="4870" y="3549"/>
                      <a:pt x="4870" y="3608"/>
                    </a:cubicBezTo>
                    <a:lnTo>
                      <a:pt x="4870" y="3799"/>
                    </a:lnTo>
                    <a:lnTo>
                      <a:pt x="4489" y="3799"/>
                    </a:lnTo>
                    <a:lnTo>
                      <a:pt x="4489" y="3608"/>
                    </a:lnTo>
                    <a:cubicBezTo>
                      <a:pt x="4489" y="3549"/>
                      <a:pt x="4453" y="3489"/>
                      <a:pt x="4394" y="3454"/>
                    </a:cubicBezTo>
                    <a:cubicBezTo>
                      <a:pt x="4215" y="3346"/>
                      <a:pt x="4108" y="3168"/>
                      <a:pt x="4108" y="2977"/>
                    </a:cubicBezTo>
                    <a:lnTo>
                      <a:pt x="4108" y="2513"/>
                    </a:lnTo>
                    <a:cubicBezTo>
                      <a:pt x="4108" y="2311"/>
                      <a:pt x="4275" y="2144"/>
                      <a:pt x="4489" y="2144"/>
                    </a:cubicBezTo>
                    <a:close/>
                    <a:moveTo>
                      <a:pt x="8144" y="2144"/>
                    </a:moveTo>
                    <a:cubicBezTo>
                      <a:pt x="8252" y="2144"/>
                      <a:pt x="8335" y="2192"/>
                      <a:pt x="8418" y="2251"/>
                    </a:cubicBezTo>
                    <a:cubicBezTo>
                      <a:pt x="8490" y="2323"/>
                      <a:pt x="8514" y="2418"/>
                      <a:pt x="8514" y="2513"/>
                    </a:cubicBezTo>
                    <a:lnTo>
                      <a:pt x="8514" y="2977"/>
                    </a:lnTo>
                    <a:cubicBezTo>
                      <a:pt x="8525" y="3168"/>
                      <a:pt x="8430" y="3370"/>
                      <a:pt x="8252" y="3454"/>
                    </a:cubicBezTo>
                    <a:cubicBezTo>
                      <a:pt x="8192" y="3489"/>
                      <a:pt x="8156" y="3549"/>
                      <a:pt x="8156" y="3608"/>
                    </a:cubicBezTo>
                    <a:lnTo>
                      <a:pt x="8156" y="3799"/>
                    </a:lnTo>
                    <a:lnTo>
                      <a:pt x="7775" y="3799"/>
                    </a:lnTo>
                    <a:lnTo>
                      <a:pt x="7775" y="3608"/>
                    </a:lnTo>
                    <a:cubicBezTo>
                      <a:pt x="7775" y="3549"/>
                      <a:pt x="7740" y="3489"/>
                      <a:pt x="7680" y="3454"/>
                    </a:cubicBezTo>
                    <a:cubicBezTo>
                      <a:pt x="7501" y="3346"/>
                      <a:pt x="7406" y="3168"/>
                      <a:pt x="7406" y="2977"/>
                    </a:cubicBezTo>
                    <a:lnTo>
                      <a:pt x="7406" y="2513"/>
                    </a:lnTo>
                    <a:cubicBezTo>
                      <a:pt x="7406" y="2311"/>
                      <a:pt x="7561" y="2144"/>
                      <a:pt x="7775" y="2144"/>
                    </a:cubicBezTo>
                    <a:close/>
                    <a:moveTo>
                      <a:pt x="2894" y="1"/>
                    </a:moveTo>
                    <a:cubicBezTo>
                      <a:pt x="2489" y="1"/>
                      <a:pt x="2179" y="334"/>
                      <a:pt x="2179" y="715"/>
                    </a:cubicBezTo>
                    <a:lnTo>
                      <a:pt x="2179" y="1180"/>
                    </a:lnTo>
                    <a:cubicBezTo>
                      <a:pt x="2179" y="1465"/>
                      <a:pt x="2310" y="1727"/>
                      <a:pt x="2548" y="1894"/>
                    </a:cubicBezTo>
                    <a:lnTo>
                      <a:pt x="2548" y="2061"/>
                    </a:lnTo>
                    <a:lnTo>
                      <a:pt x="2251" y="2180"/>
                    </a:lnTo>
                    <a:cubicBezTo>
                      <a:pt x="2215" y="2120"/>
                      <a:pt x="2179" y="2072"/>
                      <a:pt x="2132" y="2025"/>
                    </a:cubicBezTo>
                    <a:cubicBezTo>
                      <a:pt x="2001" y="1894"/>
                      <a:pt x="1822" y="1822"/>
                      <a:pt x="1620" y="1822"/>
                    </a:cubicBezTo>
                    <a:lnTo>
                      <a:pt x="1251" y="1822"/>
                    </a:lnTo>
                    <a:cubicBezTo>
                      <a:pt x="846" y="1822"/>
                      <a:pt x="536" y="2144"/>
                      <a:pt x="536" y="2537"/>
                    </a:cubicBezTo>
                    <a:lnTo>
                      <a:pt x="536" y="2989"/>
                    </a:lnTo>
                    <a:cubicBezTo>
                      <a:pt x="536" y="3275"/>
                      <a:pt x="679" y="3549"/>
                      <a:pt x="905" y="3704"/>
                    </a:cubicBezTo>
                    <a:lnTo>
                      <a:pt x="905" y="3870"/>
                    </a:lnTo>
                    <a:lnTo>
                      <a:pt x="453" y="4049"/>
                    </a:lnTo>
                    <a:cubicBezTo>
                      <a:pt x="179" y="4156"/>
                      <a:pt x="1" y="4418"/>
                      <a:pt x="1" y="4716"/>
                    </a:cubicBezTo>
                    <a:lnTo>
                      <a:pt x="1" y="5811"/>
                    </a:lnTo>
                    <a:cubicBezTo>
                      <a:pt x="1" y="5894"/>
                      <a:pt x="84" y="5966"/>
                      <a:pt x="167" y="5966"/>
                    </a:cubicBezTo>
                    <a:cubicBezTo>
                      <a:pt x="251" y="5966"/>
                      <a:pt x="334" y="5894"/>
                      <a:pt x="334" y="5811"/>
                    </a:cubicBezTo>
                    <a:lnTo>
                      <a:pt x="334" y="4716"/>
                    </a:lnTo>
                    <a:cubicBezTo>
                      <a:pt x="334" y="4573"/>
                      <a:pt x="417" y="4418"/>
                      <a:pt x="572" y="4358"/>
                    </a:cubicBezTo>
                    <a:lnTo>
                      <a:pt x="1108" y="4156"/>
                    </a:lnTo>
                    <a:lnTo>
                      <a:pt x="1775" y="4156"/>
                    </a:lnTo>
                    <a:lnTo>
                      <a:pt x="2310" y="4358"/>
                    </a:lnTo>
                    <a:cubicBezTo>
                      <a:pt x="2453" y="4418"/>
                      <a:pt x="2548" y="4561"/>
                      <a:pt x="2548" y="4716"/>
                    </a:cubicBezTo>
                    <a:lnTo>
                      <a:pt x="2548" y="5811"/>
                    </a:lnTo>
                    <a:cubicBezTo>
                      <a:pt x="2548" y="5894"/>
                      <a:pt x="2620" y="5966"/>
                      <a:pt x="2715" y="5966"/>
                    </a:cubicBezTo>
                    <a:cubicBezTo>
                      <a:pt x="2799" y="5966"/>
                      <a:pt x="2870" y="5894"/>
                      <a:pt x="2870" y="5811"/>
                    </a:cubicBezTo>
                    <a:lnTo>
                      <a:pt x="2870" y="4716"/>
                    </a:lnTo>
                    <a:cubicBezTo>
                      <a:pt x="2870" y="4418"/>
                      <a:pt x="2691" y="4168"/>
                      <a:pt x="2429" y="4049"/>
                    </a:cubicBezTo>
                    <a:lnTo>
                      <a:pt x="1965" y="3870"/>
                    </a:lnTo>
                    <a:lnTo>
                      <a:pt x="1965" y="3704"/>
                    </a:lnTo>
                    <a:cubicBezTo>
                      <a:pt x="2191" y="3537"/>
                      <a:pt x="2334" y="3275"/>
                      <a:pt x="2334" y="2989"/>
                    </a:cubicBezTo>
                    <a:lnTo>
                      <a:pt x="2334" y="2537"/>
                    </a:lnTo>
                    <a:lnTo>
                      <a:pt x="2334" y="2501"/>
                    </a:lnTo>
                    <a:lnTo>
                      <a:pt x="2751" y="2334"/>
                    </a:lnTo>
                    <a:lnTo>
                      <a:pt x="3430" y="2334"/>
                    </a:lnTo>
                    <a:lnTo>
                      <a:pt x="3846" y="2501"/>
                    </a:lnTo>
                    <a:lnTo>
                      <a:pt x="3846" y="2537"/>
                    </a:lnTo>
                    <a:lnTo>
                      <a:pt x="3846" y="2989"/>
                    </a:lnTo>
                    <a:cubicBezTo>
                      <a:pt x="3846" y="3275"/>
                      <a:pt x="3977" y="3549"/>
                      <a:pt x="4215" y="3704"/>
                    </a:cubicBezTo>
                    <a:lnTo>
                      <a:pt x="4215" y="3870"/>
                    </a:lnTo>
                    <a:lnTo>
                      <a:pt x="3751" y="4049"/>
                    </a:lnTo>
                    <a:cubicBezTo>
                      <a:pt x="3489" y="4156"/>
                      <a:pt x="3310" y="4418"/>
                      <a:pt x="3310" y="4716"/>
                    </a:cubicBezTo>
                    <a:lnTo>
                      <a:pt x="3310" y="5811"/>
                    </a:lnTo>
                    <a:cubicBezTo>
                      <a:pt x="3310" y="5894"/>
                      <a:pt x="3382" y="5966"/>
                      <a:pt x="3465" y="5966"/>
                    </a:cubicBezTo>
                    <a:cubicBezTo>
                      <a:pt x="3561" y="5966"/>
                      <a:pt x="3632" y="5894"/>
                      <a:pt x="3632" y="5811"/>
                    </a:cubicBezTo>
                    <a:lnTo>
                      <a:pt x="3632" y="4716"/>
                    </a:lnTo>
                    <a:cubicBezTo>
                      <a:pt x="3632" y="4573"/>
                      <a:pt x="3727" y="4418"/>
                      <a:pt x="3870" y="4358"/>
                    </a:cubicBezTo>
                    <a:lnTo>
                      <a:pt x="4406" y="4156"/>
                    </a:lnTo>
                    <a:lnTo>
                      <a:pt x="5073" y="4156"/>
                    </a:lnTo>
                    <a:lnTo>
                      <a:pt x="5608" y="4358"/>
                    </a:lnTo>
                    <a:cubicBezTo>
                      <a:pt x="5763" y="4418"/>
                      <a:pt x="5847" y="4561"/>
                      <a:pt x="5847" y="4716"/>
                    </a:cubicBezTo>
                    <a:lnTo>
                      <a:pt x="5847" y="5811"/>
                    </a:lnTo>
                    <a:cubicBezTo>
                      <a:pt x="5847" y="5894"/>
                      <a:pt x="5930" y="5966"/>
                      <a:pt x="6013" y="5966"/>
                    </a:cubicBezTo>
                    <a:cubicBezTo>
                      <a:pt x="6108" y="5966"/>
                      <a:pt x="6180" y="5894"/>
                      <a:pt x="6180" y="5811"/>
                    </a:cubicBezTo>
                    <a:lnTo>
                      <a:pt x="6180" y="4716"/>
                    </a:lnTo>
                    <a:cubicBezTo>
                      <a:pt x="6180" y="4418"/>
                      <a:pt x="6001" y="4168"/>
                      <a:pt x="5727" y="4049"/>
                    </a:cubicBezTo>
                    <a:lnTo>
                      <a:pt x="5275" y="3870"/>
                    </a:lnTo>
                    <a:lnTo>
                      <a:pt x="5275" y="3704"/>
                    </a:lnTo>
                    <a:cubicBezTo>
                      <a:pt x="5489" y="3537"/>
                      <a:pt x="5644" y="3275"/>
                      <a:pt x="5644" y="2989"/>
                    </a:cubicBezTo>
                    <a:lnTo>
                      <a:pt x="5644" y="2537"/>
                    </a:lnTo>
                    <a:lnTo>
                      <a:pt x="5644" y="2501"/>
                    </a:lnTo>
                    <a:lnTo>
                      <a:pt x="6061" y="2334"/>
                    </a:lnTo>
                    <a:lnTo>
                      <a:pt x="6728" y="2334"/>
                    </a:lnTo>
                    <a:lnTo>
                      <a:pt x="7144" y="2501"/>
                    </a:lnTo>
                    <a:lnTo>
                      <a:pt x="7144" y="2537"/>
                    </a:lnTo>
                    <a:lnTo>
                      <a:pt x="7144" y="2989"/>
                    </a:lnTo>
                    <a:cubicBezTo>
                      <a:pt x="7144" y="3275"/>
                      <a:pt x="7275" y="3549"/>
                      <a:pt x="7513" y="3704"/>
                    </a:cubicBezTo>
                    <a:lnTo>
                      <a:pt x="7513" y="3870"/>
                    </a:lnTo>
                    <a:lnTo>
                      <a:pt x="7061" y="4049"/>
                    </a:lnTo>
                    <a:cubicBezTo>
                      <a:pt x="6787" y="4156"/>
                      <a:pt x="6609" y="4418"/>
                      <a:pt x="6609" y="4716"/>
                    </a:cubicBezTo>
                    <a:lnTo>
                      <a:pt x="6609" y="5811"/>
                    </a:lnTo>
                    <a:cubicBezTo>
                      <a:pt x="6609" y="5894"/>
                      <a:pt x="6680" y="5966"/>
                      <a:pt x="6775" y="5966"/>
                    </a:cubicBezTo>
                    <a:cubicBezTo>
                      <a:pt x="6859" y="5966"/>
                      <a:pt x="6942" y="5894"/>
                      <a:pt x="6942" y="5811"/>
                    </a:cubicBezTo>
                    <a:lnTo>
                      <a:pt x="6942" y="4716"/>
                    </a:lnTo>
                    <a:cubicBezTo>
                      <a:pt x="6942" y="4573"/>
                      <a:pt x="7025" y="4418"/>
                      <a:pt x="7180" y="4358"/>
                    </a:cubicBezTo>
                    <a:lnTo>
                      <a:pt x="7716" y="4156"/>
                    </a:lnTo>
                    <a:lnTo>
                      <a:pt x="8383" y="4156"/>
                    </a:lnTo>
                    <a:lnTo>
                      <a:pt x="8918" y="4358"/>
                    </a:lnTo>
                    <a:cubicBezTo>
                      <a:pt x="9061" y="4418"/>
                      <a:pt x="9156" y="4561"/>
                      <a:pt x="9156" y="4716"/>
                    </a:cubicBezTo>
                    <a:lnTo>
                      <a:pt x="9156" y="5811"/>
                    </a:lnTo>
                    <a:cubicBezTo>
                      <a:pt x="9156" y="5894"/>
                      <a:pt x="9228" y="5966"/>
                      <a:pt x="9323" y="5966"/>
                    </a:cubicBezTo>
                    <a:cubicBezTo>
                      <a:pt x="9406" y="5966"/>
                      <a:pt x="9478" y="5894"/>
                      <a:pt x="9478" y="5811"/>
                    </a:cubicBezTo>
                    <a:lnTo>
                      <a:pt x="9478" y="4716"/>
                    </a:lnTo>
                    <a:cubicBezTo>
                      <a:pt x="9418" y="4418"/>
                      <a:pt x="9252" y="4156"/>
                      <a:pt x="8978" y="4049"/>
                    </a:cubicBezTo>
                    <a:lnTo>
                      <a:pt x="8514" y="3870"/>
                    </a:lnTo>
                    <a:lnTo>
                      <a:pt x="8514" y="3704"/>
                    </a:lnTo>
                    <a:cubicBezTo>
                      <a:pt x="8740" y="3537"/>
                      <a:pt x="8895" y="3275"/>
                      <a:pt x="8895" y="2989"/>
                    </a:cubicBezTo>
                    <a:lnTo>
                      <a:pt x="8895" y="2537"/>
                    </a:lnTo>
                    <a:cubicBezTo>
                      <a:pt x="8895" y="2334"/>
                      <a:pt x="8811" y="2156"/>
                      <a:pt x="8680" y="2025"/>
                    </a:cubicBezTo>
                    <a:cubicBezTo>
                      <a:pt x="8549" y="1894"/>
                      <a:pt x="8371" y="1822"/>
                      <a:pt x="8168" y="1822"/>
                    </a:cubicBezTo>
                    <a:lnTo>
                      <a:pt x="7799" y="1822"/>
                    </a:lnTo>
                    <a:cubicBezTo>
                      <a:pt x="7537" y="1822"/>
                      <a:pt x="7311" y="1965"/>
                      <a:pt x="7192" y="2180"/>
                    </a:cubicBezTo>
                    <a:lnTo>
                      <a:pt x="6882" y="2061"/>
                    </a:lnTo>
                    <a:lnTo>
                      <a:pt x="6882" y="1894"/>
                    </a:lnTo>
                    <a:cubicBezTo>
                      <a:pt x="7109" y="1727"/>
                      <a:pt x="7251" y="1465"/>
                      <a:pt x="7251" y="1180"/>
                    </a:cubicBezTo>
                    <a:lnTo>
                      <a:pt x="7251" y="715"/>
                    </a:lnTo>
                    <a:cubicBezTo>
                      <a:pt x="7251" y="525"/>
                      <a:pt x="7180" y="346"/>
                      <a:pt x="7037" y="215"/>
                    </a:cubicBezTo>
                    <a:cubicBezTo>
                      <a:pt x="6906" y="72"/>
                      <a:pt x="6728" y="1"/>
                      <a:pt x="6537" y="1"/>
                    </a:cubicBezTo>
                    <a:lnTo>
                      <a:pt x="6168" y="1"/>
                    </a:lnTo>
                    <a:cubicBezTo>
                      <a:pt x="5763" y="1"/>
                      <a:pt x="5454" y="334"/>
                      <a:pt x="5454" y="715"/>
                    </a:cubicBezTo>
                    <a:lnTo>
                      <a:pt x="5454" y="1180"/>
                    </a:lnTo>
                    <a:cubicBezTo>
                      <a:pt x="5454" y="1465"/>
                      <a:pt x="5585" y="1727"/>
                      <a:pt x="5823" y="1894"/>
                    </a:cubicBezTo>
                    <a:lnTo>
                      <a:pt x="5823" y="2061"/>
                    </a:lnTo>
                    <a:lnTo>
                      <a:pt x="5525" y="2180"/>
                    </a:lnTo>
                    <a:cubicBezTo>
                      <a:pt x="5489" y="2120"/>
                      <a:pt x="5454" y="2072"/>
                      <a:pt x="5406" y="2025"/>
                    </a:cubicBezTo>
                    <a:cubicBezTo>
                      <a:pt x="5275" y="1894"/>
                      <a:pt x="5096" y="1822"/>
                      <a:pt x="4894" y="1822"/>
                    </a:cubicBezTo>
                    <a:lnTo>
                      <a:pt x="4525" y="1822"/>
                    </a:lnTo>
                    <a:cubicBezTo>
                      <a:pt x="4263" y="1822"/>
                      <a:pt x="4037" y="1965"/>
                      <a:pt x="3918" y="2180"/>
                    </a:cubicBezTo>
                    <a:lnTo>
                      <a:pt x="3608" y="2061"/>
                    </a:lnTo>
                    <a:lnTo>
                      <a:pt x="3608" y="1894"/>
                    </a:lnTo>
                    <a:cubicBezTo>
                      <a:pt x="3834" y="1727"/>
                      <a:pt x="3977" y="1465"/>
                      <a:pt x="3977" y="1180"/>
                    </a:cubicBezTo>
                    <a:lnTo>
                      <a:pt x="3977" y="715"/>
                    </a:lnTo>
                    <a:cubicBezTo>
                      <a:pt x="3977" y="525"/>
                      <a:pt x="3906" y="346"/>
                      <a:pt x="3763" y="215"/>
                    </a:cubicBezTo>
                    <a:cubicBezTo>
                      <a:pt x="3632" y="72"/>
                      <a:pt x="3453" y="1"/>
                      <a:pt x="32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94" name="Google Shape;11543;p57">
                <a:extLst>
                  <a:ext uri="{FF2B5EF4-FFF2-40B4-BE49-F238E27FC236}">
                    <a16:creationId xmlns:a16="http://schemas.microsoft.com/office/drawing/2014/main" id="{2B07C49D-3F62-4844-B008-3BDC30F8F62F}"/>
                  </a:ext>
                </a:extLst>
              </p:cNvPr>
              <p:cNvSpPr/>
              <p:nvPr/>
            </p:nvSpPr>
            <p:spPr>
              <a:xfrm>
                <a:off x="5868111" y="2906521"/>
                <a:ext cx="127724" cy="172823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5430" extrusionOk="0">
                    <a:moveTo>
                      <a:pt x="2191" y="334"/>
                    </a:moveTo>
                    <a:cubicBezTo>
                      <a:pt x="2406" y="334"/>
                      <a:pt x="2560" y="501"/>
                      <a:pt x="2560" y="703"/>
                    </a:cubicBezTo>
                    <a:lnTo>
                      <a:pt x="2560" y="1084"/>
                    </a:lnTo>
                    <a:cubicBezTo>
                      <a:pt x="2560" y="1394"/>
                      <a:pt x="2310" y="1644"/>
                      <a:pt x="2001" y="1644"/>
                    </a:cubicBezTo>
                    <a:cubicBezTo>
                      <a:pt x="1691" y="1644"/>
                      <a:pt x="1453" y="1394"/>
                      <a:pt x="1453" y="1084"/>
                    </a:cubicBezTo>
                    <a:lnTo>
                      <a:pt x="1453" y="703"/>
                    </a:lnTo>
                    <a:cubicBezTo>
                      <a:pt x="1453" y="501"/>
                      <a:pt x="1608" y="334"/>
                      <a:pt x="1822" y="334"/>
                    </a:cubicBezTo>
                    <a:close/>
                    <a:moveTo>
                      <a:pt x="2191" y="1953"/>
                    </a:moveTo>
                    <a:lnTo>
                      <a:pt x="2191" y="2060"/>
                    </a:lnTo>
                    <a:cubicBezTo>
                      <a:pt x="2203" y="2120"/>
                      <a:pt x="2227" y="2179"/>
                      <a:pt x="2251" y="2239"/>
                    </a:cubicBezTo>
                    <a:lnTo>
                      <a:pt x="2013" y="2477"/>
                    </a:lnTo>
                    <a:lnTo>
                      <a:pt x="2001" y="2477"/>
                    </a:lnTo>
                    <a:lnTo>
                      <a:pt x="1763" y="2239"/>
                    </a:lnTo>
                    <a:cubicBezTo>
                      <a:pt x="1786" y="2179"/>
                      <a:pt x="1810" y="2120"/>
                      <a:pt x="1810" y="2060"/>
                    </a:cubicBezTo>
                    <a:lnTo>
                      <a:pt x="1810" y="1953"/>
                    </a:lnTo>
                    <a:cubicBezTo>
                      <a:pt x="1870" y="1965"/>
                      <a:pt x="1941" y="1965"/>
                      <a:pt x="2001" y="1965"/>
                    </a:cubicBezTo>
                    <a:cubicBezTo>
                      <a:pt x="2060" y="1965"/>
                      <a:pt x="2132" y="1953"/>
                      <a:pt x="2191" y="1953"/>
                    </a:cubicBezTo>
                    <a:close/>
                    <a:moveTo>
                      <a:pt x="2525" y="2429"/>
                    </a:moveTo>
                    <a:lnTo>
                      <a:pt x="2822" y="2584"/>
                    </a:lnTo>
                    <a:cubicBezTo>
                      <a:pt x="2882" y="2608"/>
                      <a:pt x="2917" y="2680"/>
                      <a:pt x="2917" y="2763"/>
                    </a:cubicBezTo>
                    <a:lnTo>
                      <a:pt x="2917" y="3084"/>
                    </a:lnTo>
                    <a:lnTo>
                      <a:pt x="1072" y="3084"/>
                    </a:lnTo>
                    <a:lnTo>
                      <a:pt x="1072" y="2763"/>
                    </a:lnTo>
                    <a:cubicBezTo>
                      <a:pt x="1072" y="2680"/>
                      <a:pt x="1120" y="2632"/>
                      <a:pt x="1179" y="2584"/>
                    </a:cubicBezTo>
                    <a:lnTo>
                      <a:pt x="1477" y="2429"/>
                    </a:lnTo>
                    <a:lnTo>
                      <a:pt x="1751" y="2703"/>
                    </a:lnTo>
                    <a:cubicBezTo>
                      <a:pt x="1822" y="2775"/>
                      <a:pt x="1905" y="2799"/>
                      <a:pt x="2001" y="2799"/>
                    </a:cubicBezTo>
                    <a:cubicBezTo>
                      <a:pt x="2084" y="2799"/>
                      <a:pt x="2179" y="2775"/>
                      <a:pt x="2251" y="2703"/>
                    </a:cubicBezTo>
                    <a:lnTo>
                      <a:pt x="2525" y="2429"/>
                    </a:lnTo>
                    <a:close/>
                    <a:moveTo>
                      <a:pt x="3560" y="3442"/>
                    </a:moveTo>
                    <a:lnTo>
                      <a:pt x="3370" y="3834"/>
                    </a:lnTo>
                    <a:lnTo>
                      <a:pt x="655" y="3834"/>
                    </a:lnTo>
                    <a:lnTo>
                      <a:pt x="465" y="3442"/>
                    </a:lnTo>
                    <a:close/>
                    <a:moveTo>
                      <a:pt x="1822" y="1"/>
                    </a:moveTo>
                    <a:cubicBezTo>
                      <a:pt x="1417" y="1"/>
                      <a:pt x="1108" y="334"/>
                      <a:pt x="1108" y="715"/>
                    </a:cubicBezTo>
                    <a:lnTo>
                      <a:pt x="1108" y="1096"/>
                    </a:lnTo>
                    <a:cubicBezTo>
                      <a:pt x="1108" y="1394"/>
                      <a:pt x="1251" y="1656"/>
                      <a:pt x="1477" y="1822"/>
                    </a:cubicBezTo>
                    <a:lnTo>
                      <a:pt x="1477" y="2072"/>
                    </a:lnTo>
                    <a:lnTo>
                      <a:pt x="1477" y="2084"/>
                    </a:lnTo>
                    <a:lnTo>
                      <a:pt x="1048" y="2299"/>
                    </a:lnTo>
                    <a:cubicBezTo>
                      <a:pt x="870" y="2382"/>
                      <a:pt x="751" y="2584"/>
                      <a:pt x="751" y="2775"/>
                    </a:cubicBezTo>
                    <a:lnTo>
                      <a:pt x="751" y="3108"/>
                    </a:lnTo>
                    <a:lnTo>
                      <a:pt x="179" y="3108"/>
                    </a:lnTo>
                    <a:cubicBezTo>
                      <a:pt x="120" y="3108"/>
                      <a:pt x="60" y="3132"/>
                      <a:pt x="36" y="3180"/>
                    </a:cubicBezTo>
                    <a:cubicBezTo>
                      <a:pt x="0" y="3227"/>
                      <a:pt x="0" y="3299"/>
                      <a:pt x="24" y="3346"/>
                    </a:cubicBezTo>
                    <a:lnTo>
                      <a:pt x="393" y="4073"/>
                    </a:lnTo>
                    <a:cubicBezTo>
                      <a:pt x="417" y="4132"/>
                      <a:pt x="477" y="4156"/>
                      <a:pt x="536" y="4156"/>
                    </a:cubicBezTo>
                    <a:lnTo>
                      <a:pt x="739" y="4156"/>
                    </a:lnTo>
                    <a:lnTo>
                      <a:pt x="739" y="5263"/>
                    </a:lnTo>
                    <a:cubicBezTo>
                      <a:pt x="739" y="5347"/>
                      <a:pt x="810" y="5430"/>
                      <a:pt x="893" y="5430"/>
                    </a:cubicBezTo>
                    <a:cubicBezTo>
                      <a:pt x="989" y="5430"/>
                      <a:pt x="1060" y="5347"/>
                      <a:pt x="1060" y="5263"/>
                    </a:cubicBezTo>
                    <a:lnTo>
                      <a:pt x="1060" y="4156"/>
                    </a:lnTo>
                    <a:lnTo>
                      <a:pt x="2906" y="4156"/>
                    </a:lnTo>
                    <a:lnTo>
                      <a:pt x="2906" y="5263"/>
                    </a:lnTo>
                    <a:cubicBezTo>
                      <a:pt x="2906" y="5347"/>
                      <a:pt x="2977" y="5430"/>
                      <a:pt x="3072" y="5430"/>
                    </a:cubicBezTo>
                    <a:cubicBezTo>
                      <a:pt x="3156" y="5430"/>
                      <a:pt x="3227" y="5347"/>
                      <a:pt x="3227" y="5263"/>
                    </a:cubicBezTo>
                    <a:lnTo>
                      <a:pt x="3227" y="4156"/>
                    </a:lnTo>
                    <a:lnTo>
                      <a:pt x="3429" y="4156"/>
                    </a:lnTo>
                    <a:cubicBezTo>
                      <a:pt x="3489" y="4156"/>
                      <a:pt x="3549" y="4132"/>
                      <a:pt x="3572" y="4073"/>
                    </a:cubicBezTo>
                    <a:lnTo>
                      <a:pt x="3941" y="3346"/>
                    </a:lnTo>
                    <a:cubicBezTo>
                      <a:pt x="4013" y="3299"/>
                      <a:pt x="4013" y="3227"/>
                      <a:pt x="3977" y="3180"/>
                    </a:cubicBezTo>
                    <a:cubicBezTo>
                      <a:pt x="3953" y="3132"/>
                      <a:pt x="3894" y="3108"/>
                      <a:pt x="3834" y="3108"/>
                    </a:cubicBezTo>
                    <a:lnTo>
                      <a:pt x="3263" y="3108"/>
                    </a:lnTo>
                    <a:lnTo>
                      <a:pt x="3263" y="2775"/>
                    </a:lnTo>
                    <a:cubicBezTo>
                      <a:pt x="3263" y="2572"/>
                      <a:pt x="3144" y="2382"/>
                      <a:pt x="2965" y="2299"/>
                    </a:cubicBezTo>
                    <a:lnTo>
                      <a:pt x="2536" y="2084"/>
                    </a:lnTo>
                    <a:lnTo>
                      <a:pt x="2536" y="2072"/>
                    </a:lnTo>
                    <a:lnTo>
                      <a:pt x="2536" y="1822"/>
                    </a:lnTo>
                    <a:cubicBezTo>
                      <a:pt x="2763" y="1656"/>
                      <a:pt x="2906" y="1394"/>
                      <a:pt x="2906" y="1096"/>
                    </a:cubicBezTo>
                    <a:lnTo>
                      <a:pt x="2906" y="715"/>
                    </a:lnTo>
                    <a:cubicBezTo>
                      <a:pt x="2906" y="322"/>
                      <a:pt x="2572" y="1"/>
                      <a:pt x="21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95" name="Google Shape;11544;p57">
                <a:extLst>
                  <a:ext uri="{FF2B5EF4-FFF2-40B4-BE49-F238E27FC236}">
                    <a16:creationId xmlns:a16="http://schemas.microsoft.com/office/drawing/2014/main" id="{A708CC0C-A49E-459C-B08F-A68842708BF4}"/>
                  </a:ext>
                </a:extLst>
              </p:cNvPr>
              <p:cNvSpPr/>
              <p:nvPr/>
            </p:nvSpPr>
            <p:spPr>
              <a:xfrm>
                <a:off x="5915088" y="3051655"/>
                <a:ext cx="34151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894" y="334"/>
                    </a:lnTo>
                    <a:cubicBezTo>
                      <a:pt x="989" y="334"/>
                      <a:pt x="1060" y="251"/>
                      <a:pt x="1060" y="167"/>
                    </a:cubicBezTo>
                    <a:cubicBezTo>
                      <a:pt x="1072" y="72"/>
                      <a:pt x="989" y="1"/>
                      <a:pt x="89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96" name="Google Shape;11645;p57">
              <a:extLst>
                <a:ext uri="{FF2B5EF4-FFF2-40B4-BE49-F238E27FC236}">
                  <a16:creationId xmlns:a16="http://schemas.microsoft.com/office/drawing/2014/main" id="{ED35610B-DA2B-44C8-A882-4412950478B7}"/>
                </a:ext>
              </a:extLst>
            </p:cNvPr>
            <p:cNvGrpSpPr/>
            <p:nvPr/>
          </p:nvGrpSpPr>
          <p:grpSpPr>
            <a:xfrm>
              <a:off x="7702720" y="4405824"/>
              <a:ext cx="461839" cy="352691"/>
              <a:chOff x="5776798" y="3409778"/>
              <a:chExt cx="346379" cy="264518"/>
            </a:xfrm>
            <a:solidFill>
              <a:schemeClr val="tx1"/>
            </a:solidFill>
          </p:grpSpPr>
          <p:sp>
            <p:nvSpPr>
              <p:cNvPr id="1197" name="Google Shape;11646;p57">
                <a:extLst>
                  <a:ext uri="{FF2B5EF4-FFF2-40B4-BE49-F238E27FC236}">
                    <a16:creationId xmlns:a16="http://schemas.microsoft.com/office/drawing/2014/main" id="{BB90CBB0-CBC5-4577-B25A-AEB91FDE6CDE}"/>
                  </a:ext>
                </a:extLst>
              </p:cNvPr>
              <p:cNvSpPr/>
              <p:nvPr/>
            </p:nvSpPr>
            <p:spPr>
              <a:xfrm>
                <a:off x="5890104" y="3642055"/>
                <a:ext cx="10248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13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55"/>
                    </a:cubicBezTo>
                    <a:lnTo>
                      <a:pt x="0" y="846"/>
                    </a:lnTo>
                    <a:cubicBezTo>
                      <a:pt x="0" y="929"/>
                      <a:pt x="71" y="1013"/>
                      <a:pt x="167" y="1013"/>
                    </a:cubicBezTo>
                    <a:cubicBezTo>
                      <a:pt x="250" y="1013"/>
                      <a:pt x="321" y="929"/>
                      <a:pt x="321" y="846"/>
                    </a:cubicBezTo>
                    <a:lnTo>
                      <a:pt x="321" y="143"/>
                    </a:lnTo>
                    <a:cubicBezTo>
                      <a:pt x="321" y="60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98" name="Google Shape;11647;p57">
                <a:extLst>
                  <a:ext uri="{FF2B5EF4-FFF2-40B4-BE49-F238E27FC236}">
                    <a16:creationId xmlns:a16="http://schemas.microsoft.com/office/drawing/2014/main" id="{D061A528-B729-461F-B736-5361D38CD168}"/>
                  </a:ext>
                </a:extLst>
              </p:cNvPr>
              <p:cNvSpPr/>
              <p:nvPr/>
            </p:nvSpPr>
            <p:spPr>
              <a:xfrm>
                <a:off x="5998094" y="3642055"/>
                <a:ext cx="10248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1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55"/>
                    </a:cubicBezTo>
                    <a:lnTo>
                      <a:pt x="0" y="846"/>
                    </a:lnTo>
                    <a:cubicBezTo>
                      <a:pt x="0" y="929"/>
                      <a:pt x="72" y="1013"/>
                      <a:pt x="167" y="1013"/>
                    </a:cubicBezTo>
                    <a:cubicBezTo>
                      <a:pt x="250" y="1013"/>
                      <a:pt x="322" y="929"/>
                      <a:pt x="322" y="846"/>
                    </a:cubicBezTo>
                    <a:lnTo>
                      <a:pt x="322" y="143"/>
                    </a:lnTo>
                    <a:cubicBezTo>
                      <a:pt x="310" y="60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99" name="Google Shape;11648;p57">
                <a:extLst>
                  <a:ext uri="{FF2B5EF4-FFF2-40B4-BE49-F238E27FC236}">
                    <a16:creationId xmlns:a16="http://schemas.microsoft.com/office/drawing/2014/main" id="{D7439EA2-69B7-4077-8E9F-C8D9C4EFA6CA}"/>
                  </a:ext>
                </a:extLst>
              </p:cNvPr>
              <p:cNvSpPr/>
              <p:nvPr/>
            </p:nvSpPr>
            <p:spPr>
              <a:xfrm>
                <a:off x="5814673" y="3528367"/>
                <a:ext cx="43222" cy="15564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489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56"/>
                    </a:cubicBezTo>
                    <a:cubicBezTo>
                      <a:pt x="1" y="251"/>
                      <a:pt x="72" y="322"/>
                      <a:pt x="167" y="322"/>
                    </a:cubicBezTo>
                    <a:cubicBezTo>
                      <a:pt x="346" y="322"/>
                      <a:pt x="870" y="358"/>
                      <a:pt x="1120" y="477"/>
                    </a:cubicBezTo>
                    <a:cubicBezTo>
                      <a:pt x="1144" y="489"/>
                      <a:pt x="1167" y="489"/>
                      <a:pt x="1191" y="489"/>
                    </a:cubicBezTo>
                    <a:cubicBezTo>
                      <a:pt x="1251" y="489"/>
                      <a:pt x="1310" y="453"/>
                      <a:pt x="1346" y="394"/>
                    </a:cubicBezTo>
                    <a:cubicBezTo>
                      <a:pt x="1358" y="322"/>
                      <a:pt x="1322" y="239"/>
                      <a:pt x="1251" y="191"/>
                    </a:cubicBezTo>
                    <a:cubicBezTo>
                      <a:pt x="882" y="13"/>
                      <a:pt x="191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00" name="Google Shape;11649;p57">
                <a:extLst>
                  <a:ext uri="{FF2B5EF4-FFF2-40B4-BE49-F238E27FC236}">
                    <a16:creationId xmlns:a16="http://schemas.microsoft.com/office/drawing/2014/main" id="{DA3DC9E8-FE8F-4A60-B9D7-1B8AF68A12F5}"/>
                  </a:ext>
                </a:extLst>
              </p:cNvPr>
              <p:cNvSpPr/>
              <p:nvPr/>
            </p:nvSpPr>
            <p:spPr>
              <a:xfrm>
                <a:off x="5797995" y="3631074"/>
                <a:ext cx="10662" cy="42458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334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67"/>
                    </a:cubicBezTo>
                    <a:lnTo>
                      <a:pt x="1" y="1179"/>
                    </a:lnTo>
                    <a:cubicBezTo>
                      <a:pt x="1" y="1262"/>
                      <a:pt x="84" y="1334"/>
                      <a:pt x="167" y="1334"/>
                    </a:cubicBezTo>
                    <a:cubicBezTo>
                      <a:pt x="251" y="1334"/>
                      <a:pt x="334" y="1262"/>
                      <a:pt x="334" y="1179"/>
                    </a:cubicBezTo>
                    <a:lnTo>
                      <a:pt x="334" y="167"/>
                    </a:lnTo>
                    <a:cubicBezTo>
                      <a:pt x="334" y="72"/>
                      <a:pt x="263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01" name="Google Shape;11650;p57">
                <a:extLst>
                  <a:ext uri="{FF2B5EF4-FFF2-40B4-BE49-F238E27FC236}">
                    <a16:creationId xmlns:a16="http://schemas.microsoft.com/office/drawing/2014/main" id="{A4F595D3-3CCA-4D9D-A6F0-412CE9BFFB7E}"/>
                  </a:ext>
                </a:extLst>
              </p:cNvPr>
              <p:cNvSpPr/>
              <p:nvPr/>
            </p:nvSpPr>
            <p:spPr>
              <a:xfrm>
                <a:off x="5776798" y="3409778"/>
                <a:ext cx="346379" cy="264136"/>
              </a:xfrm>
              <a:custGeom>
                <a:avLst/>
                <a:gdLst/>
                <a:ahLst/>
                <a:cxnLst/>
                <a:rect l="l" t="t" r="r" b="b"/>
                <a:pathLst>
                  <a:path w="10883" h="8299" extrusionOk="0">
                    <a:moveTo>
                      <a:pt x="9144" y="2512"/>
                    </a:moveTo>
                    <a:cubicBezTo>
                      <a:pt x="9418" y="2512"/>
                      <a:pt x="9656" y="2715"/>
                      <a:pt x="9656" y="2953"/>
                    </a:cubicBezTo>
                    <a:lnTo>
                      <a:pt x="9656" y="2977"/>
                    </a:lnTo>
                    <a:cubicBezTo>
                      <a:pt x="9501" y="2917"/>
                      <a:pt x="9335" y="2869"/>
                      <a:pt x="9144" y="2869"/>
                    </a:cubicBezTo>
                    <a:cubicBezTo>
                      <a:pt x="8965" y="2869"/>
                      <a:pt x="8787" y="2905"/>
                      <a:pt x="8620" y="2977"/>
                    </a:cubicBezTo>
                    <a:lnTo>
                      <a:pt x="8620" y="2953"/>
                    </a:lnTo>
                    <a:cubicBezTo>
                      <a:pt x="8620" y="2727"/>
                      <a:pt x="8858" y="2512"/>
                      <a:pt x="9144" y="2512"/>
                    </a:cubicBezTo>
                    <a:close/>
                    <a:moveTo>
                      <a:pt x="2869" y="3203"/>
                    </a:moveTo>
                    <a:lnTo>
                      <a:pt x="2869" y="3858"/>
                    </a:lnTo>
                    <a:cubicBezTo>
                      <a:pt x="2869" y="3965"/>
                      <a:pt x="2846" y="4060"/>
                      <a:pt x="2798" y="4167"/>
                    </a:cubicBezTo>
                    <a:lnTo>
                      <a:pt x="2727" y="4334"/>
                    </a:lnTo>
                    <a:cubicBezTo>
                      <a:pt x="2715" y="4346"/>
                      <a:pt x="2715" y="4382"/>
                      <a:pt x="2715" y="4405"/>
                    </a:cubicBezTo>
                    <a:lnTo>
                      <a:pt x="2715" y="4751"/>
                    </a:lnTo>
                    <a:cubicBezTo>
                      <a:pt x="2715" y="4989"/>
                      <a:pt x="2619" y="5191"/>
                      <a:pt x="2441" y="5358"/>
                    </a:cubicBezTo>
                    <a:cubicBezTo>
                      <a:pt x="2298" y="5525"/>
                      <a:pt x="2072" y="5596"/>
                      <a:pt x="1834" y="5596"/>
                    </a:cubicBezTo>
                    <a:cubicBezTo>
                      <a:pt x="1369" y="5584"/>
                      <a:pt x="1000" y="5179"/>
                      <a:pt x="1000" y="4703"/>
                    </a:cubicBezTo>
                    <a:lnTo>
                      <a:pt x="1000" y="4405"/>
                    </a:lnTo>
                    <a:cubicBezTo>
                      <a:pt x="1000" y="4382"/>
                      <a:pt x="1000" y="4358"/>
                      <a:pt x="988" y="4334"/>
                    </a:cubicBezTo>
                    <a:lnTo>
                      <a:pt x="881" y="4143"/>
                    </a:lnTo>
                    <a:cubicBezTo>
                      <a:pt x="845" y="4060"/>
                      <a:pt x="822" y="3989"/>
                      <a:pt x="822" y="3905"/>
                    </a:cubicBezTo>
                    <a:lnTo>
                      <a:pt x="822" y="3882"/>
                    </a:lnTo>
                    <a:cubicBezTo>
                      <a:pt x="822" y="3501"/>
                      <a:pt x="1131" y="3203"/>
                      <a:pt x="1500" y="3203"/>
                    </a:cubicBezTo>
                    <a:close/>
                    <a:moveTo>
                      <a:pt x="9144" y="3215"/>
                    </a:moveTo>
                    <a:cubicBezTo>
                      <a:pt x="9704" y="3215"/>
                      <a:pt x="10168" y="3679"/>
                      <a:pt x="10168" y="4239"/>
                    </a:cubicBezTo>
                    <a:cubicBezTo>
                      <a:pt x="10168" y="4346"/>
                      <a:pt x="10156" y="4465"/>
                      <a:pt x="10108" y="4572"/>
                    </a:cubicBezTo>
                    <a:cubicBezTo>
                      <a:pt x="9656" y="4108"/>
                      <a:pt x="8870" y="3929"/>
                      <a:pt x="8823" y="3929"/>
                    </a:cubicBezTo>
                    <a:cubicBezTo>
                      <a:pt x="8814" y="3926"/>
                      <a:pt x="8804" y="3925"/>
                      <a:pt x="8794" y="3925"/>
                    </a:cubicBezTo>
                    <a:cubicBezTo>
                      <a:pt x="8763" y="3925"/>
                      <a:pt x="8727" y="3938"/>
                      <a:pt x="8692" y="3965"/>
                    </a:cubicBezTo>
                    <a:cubicBezTo>
                      <a:pt x="8644" y="3989"/>
                      <a:pt x="8632" y="4036"/>
                      <a:pt x="8632" y="4084"/>
                    </a:cubicBezTo>
                    <a:cubicBezTo>
                      <a:pt x="8632" y="4084"/>
                      <a:pt x="8632" y="4179"/>
                      <a:pt x="8513" y="4298"/>
                    </a:cubicBezTo>
                    <a:cubicBezTo>
                      <a:pt x="8453" y="4358"/>
                      <a:pt x="8453" y="4465"/>
                      <a:pt x="8513" y="4524"/>
                    </a:cubicBezTo>
                    <a:cubicBezTo>
                      <a:pt x="8543" y="4554"/>
                      <a:pt x="8584" y="4569"/>
                      <a:pt x="8626" y="4569"/>
                    </a:cubicBezTo>
                    <a:cubicBezTo>
                      <a:pt x="8668" y="4569"/>
                      <a:pt x="8709" y="4554"/>
                      <a:pt x="8739" y="4524"/>
                    </a:cubicBezTo>
                    <a:cubicBezTo>
                      <a:pt x="8823" y="4441"/>
                      <a:pt x="8882" y="4346"/>
                      <a:pt x="8918" y="4274"/>
                    </a:cubicBezTo>
                    <a:cubicBezTo>
                      <a:pt x="9180" y="4346"/>
                      <a:pt x="9739" y="4560"/>
                      <a:pt x="9989" y="4894"/>
                    </a:cubicBezTo>
                    <a:cubicBezTo>
                      <a:pt x="9906" y="5298"/>
                      <a:pt x="9573" y="5596"/>
                      <a:pt x="9144" y="5596"/>
                    </a:cubicBezTo>
                    <a:cubicBezTo>
                      <a:pt x="8704" y="5596"/>
                      <a:pt x="8334" y="5275"/>
                      <a:pt x="8287" y="4834"/>
                    </a:cubicBezTo>
                    <a:cubicBezTo>
                      <a:pt x="8287" y="4810"/>
                      <a:pt x="8275" y="4798"/>
                      <a:pt x="8263" y="4774"/>
                    </a:cubicBezTo>
                    <a:cubicBezTo>
                      <a:pt x="8156" y="4620"/>
                      <a:pt x="8108" y="4441"/>
                      <a:pt x="8108" y="4239"/>
                    </a:cubicBezTo>
                    <a:cubicBezTo>
                      <a:pt x="8108" y="3679"/>
                      <a:pt x="8573" y="3215"/>
                      <a:pt x="9144" y="3215"/>
                    </a:cubicBezTo>
                    <a:close/>
                    <a:moveTo>
                      <a:pt x="5441" y="298"/>
                    </a:moveTo>
                    <a:cubicBezTo>
                      <a:pt x="6013" y="298"/>
                      <a:pt x="6489" y="488"/>
                      <a:pt x="6858" y="845"/>
                    </a:cubicBezTo>
                    <a:cubicBezTo>
                      <a:pt x="7227" y="1226"/>
                      <a:pt x="7453" y="1738"/>
                      <a:pt x="7501" y="2369"/>
                    </a:cubicBezTo>
                    <a:cubicBezTo>
                      <a:pt x="7620" y="4060"/>
                      <a:pt x="7763" y="5001"/>
                      <a:pt x="7822" y="5334"/>
                    </a:cubicBezTo>
                    <a:lnTo>
                      <a:pt x="7822" y="5346"/>
                    </a:lnTo>
                    <a:cubicBezTo>
                      <a:pt x="7632" y="5453"/>
                      <a:pt x="7310" y="5632"/>
                      <a:pt x="6787" y="5763"/>
                    </a:cubicBezTo>
                    <a:lnTo>
                      <a:pt x="6525" y="5644"/>
                    </a:lnTo>
                    <a:cubicBezTo>
                      <a:pt x="6453" y="5608"/>
                      <a:pt x="6418" y="5548"/>
                      <a:pt x="6418" y="5477"/>
                    </a:cubicBezTo>
                    <a:lnTo>
                      <a:pt x="6418" y="4929"/>
                    </a:lnTo>
                    <a:cubicBezTo>
                      <a:pt x="6918" y="4596"/>
                      <a:pt x="7263" y="4024"/>
                      <a:pt x="7263" y="3370"/>
                    </a:cubicBezTo>
                    <a:lnTo>
                      <a:pt x="7263" y="3072"/>
                    </a:lnTo>
                    <a:cubicBezTo>
                      <a:pt x="7263" y="2869"/>
                      <a:pt x="7180" y="2691"/>
                      <a:pt x="7037" y="2560"/>
                    </a:cubicBezTo>
                    <a:cubicBezTo>
                      <a:pt x="6727" y="2274"/>
                      <a:pt x="6001" y="1798"/>
                      <a:pt x="4751" y="1667"/>
                    </a:cubicBezTo>
                    <a:cubicBezTo>
                      <a:pt x="4744" y="1666"/>
                      <a:pt x="4737" y="1666"/>
                      <a:pt x="4730" y="1666"/>
                    </a:cubicBezTo>
                    <a:cubicBezTo>
                      <a:pt x="4645" y="1666"/>
                      <a:pt x="4583" y="1733"/>
                      <a:pt x="4572" y="1822"/>
                    </a:cubicBezTo>
                    <a:cubicBezTo>
                      <a:pt x="4548" y="1905"/>
                      <a:pt x="4632" y="1977"/>
                      <a:pt x="4715" y="2000"/>
                    </a:cubicBezTo>
                    <a:cubicBezTo>
                      <a:pt x="5882" y="2119"/>
                      <a:pt x="6537" y="2548"/>
                      <a:pt x="6834" y="2798"/>
                    </a:cubicBezTo>
                    <a:cubicBezTo>
                      <a:pt x="6906" y="2858"/>
                      <a:pt x="6953" y="2965"/>
                      <a:pt x="6953" y="3072"/>
                    </a:cubicBezTo>
                    <a:lnTo>
                      <a:pt x="6953" y="3370"/>
                    </a:lnTo>
                    <a:cubicBezTo>
                      <a:pt x="6953" y="4215"/>
                      <a:pt x="6263" y="4894"/>
                      <a:pt x="5417" y="4894"/>
                    </a:cubicBezTo>
                    <a:cubicBezTo>
                      <a:pt x="4572" y="4894"/>
                      <a:pt x="3881" y="4215"/>
                      <a:pt x="3881" y="3370"/>
                    </a:cubicBezTo>
                    <a:lnTo>
                      <a:pt x="3881" y="3227"/>
                    </a:lnTo>
                    <a:cubicBezTo>
                      <a:pt x="3881" y="3167"/>
                      <a:pt x="3917" y="3108"/>
                      <a:pt x="3977" y="3084"/>
                    </a:cubicBezTo>
                    <a:cubicBezTo>
                      <a:pt x="4167" y="2965"/>
                      <a:pt x="4429" y="2750"/>
                      <a:pt x="4548" y="2393"/>
                    </a:cubicBezTo>
                    <a:cubicBezTo>
                      <a:pt x="4584" y="2310"/>
                      <a:pt x="4536" y="2215"/>
                      <a:pt x="4453" y="2203"/>
                    </a:cubicBezTo>
                    <a:cubicBezTo>
                      <a:pt x="4434" y="2198"/>
                      <a:pt x="4415" y="2196"/>
                      <a:pt x="4398" y="2196"/>
                    </a:cubicBezTo>
                    <a:cubicBezTo>
                      <a:pt x="4327" y="2196"/>
                      <a:pt x="4270" y="2234"/>
                      <a:pt x="4251" y="2310"/>
                    </a:cubicBezTo>
                    <a:cubicBezTo>
                      <a:pt x="4167" y="2572"/>
                      <a:pt x="3977" y="2727"/>
                      <a:pt x="3822" y="2810"/>
                    </a:cubicBezTo>
                    <a:cubicBezTo>
                      <a:pt x="3679" y="2905"/>
                      <a:pt x="3572" y="3072"/>
                      <a:pt x="3572" y="3227"/>
                    </a:cubicBezTo>
                    <a:lnTo>
                      <a:pt x="3572" y="3370"/>
                    </a:lnTo>
                    <a:cubicBezTo>
                      <a:pt x="3572" y="4024"/>
                      <a:pt x="3917" y="4584"/>
                      <a:pt x="4417" y="4929"/>
                    </a:cubicBezTo>
                    <a:lnTo>
                      <a:pt x="4417" y="5477"/>
                    </a:lnTo>
                    <a:cubicBezTo>
                      <a:pt x="4417" y="5548"/>
                      <a:pt x="4370" y="5608"/>
                      <a:pt x="4310" y="5644"/>
                    </a:cubicBezTo>
                    <a:lnTo>
                      <a:pt x="4048" y="5763"/>
                    </a:lnTo>
                    <a:cubicBezTo>
                      <a:pt x="3536" y="5632"/>
                      <a:pt x="3215" y="5453"/>
                      <a:pt x="3060" y="5346"/>
                    </a:cubicBezTo>
                    <a:lnTo>
                      <a:pt x="3060" y="5334"/>
                    </a:lnTo>
                    <a:cubicBezTo>
                      <a:pt x="3131" y="5001"/>
                      <a:pt x="3262" y="4060"/>
                      <a:pt x="3393" y="2369"/>
                    </a:cubicBezTo>
                    <a:cubicBezTo>
                      <a:pt x="3441" y="1738"/>
                      <a:pt x="3655" y="1226"/>
                      <a:pt x="4036" y="845"/>
                    </a:cubicBezTo>
                    <a:cubicBezTo>
                      <a:pt x="4393" y="488"/>
                      <a:pt x="4882" y="298"/>
                      <a:pt x="5441" y="298"/>
                    </a:cubicBezTo>
                    <a:close/>
                    <a:moveTo>
                      <a:pt x="2750" y="5465"/>
                    </a:moveTo>
                    <a:cubicBezTo>
                      <a:pt x="2786" y="5501"/>
                      <a:pt x="2810" y="5572"/>
                      <a:pt x="2869" y="5596"/>
                    </a:cubicBezTo>
                    <a:cubicBezTo>
                      <a:pt x="3000" y="5691"/>
                      <a:pt x="3239" y="5822"/>
                      <a:pt x="3584" y="5941"/>
                    </a:cubicBezTo>
                    <a:lnTo>
                      <a:pt x="3155" y="6144"/>
                    </a:lnTo>
                    <a:lnTo>
                      <a:pt x="2655" y="6001"/>
                    </a:lnTo>
                    <a:cubicBezTo>
                      <a:pt x="2512" y="5953"/>
                      <a:pt x="2512" y="5953"/>
                      <a:pt x="2512" y="5906"/>
                    </a:cubicBezTo>
                    <a:lnTo>
                      <a:pt x="2512" y="5691"/>
                    </a:lnTo>
                    <a:cubicBezTo>
                      <a:pt x="2572" y="5656"/>
                      <a:pt x="2619" y="5608"/>
                      <a:pt x="2667" y="5572"/>
                    </a:cubicBezTo>
                    <a:cubicBezTo>
                      <a:pt x="2691" y="5536"/>
                      <a:pt x="2727" y="5513"/>
                      <a:pt x="2750" y="5465"/>
                    </a:cubicBezTo>
                    <a:close/>
                    <a:moveTo>
                      <a:pt x="8096" y="5239"/>
                    </a:moveTo>
                    <a:cubicBezTo>
                      <a:pt x="8180" y="5417"/>
                      <a:pt x="8323" y="5572"/>
                      <a:pt x="8477" y="5691"/>
                    </a:cubicBezTo>
                    <a:lnTo>
                      <a:pt x="8477" y="6025"/>
                    </a:lnTo>
                    <a:lnTo>
                      <a:pt x="8489" y="6025"/>
                    </a:lnTo>
                    <a:lnTo>
                      <a:pt x="7977" y="6287"/>
                    </a:lnTo>
                    <a:cubicBezTo>
                      <a:pt x="7977" y="6287"/>
                      <a:pt x="7965" y="6287"/>
                      <a:pt x="7965" y="6263"/>
                    </a:cubicBezTo>
                    <a:lnTo>
                      <a:pt x="7227" y="5941"/>
                    </a:lnTo>
                    <a:cubicBezTo>
                      <a:pt x="7596" y="5822"/>
                      <a:pt x="7822" y="5667"/>
                      <a:pt x="7942" y="5596"/>
                    </a:cubicBezTo>
                    <a:cubicBezTo>
                      <a:pt x="8049" y="5525"/>
                      <a:pt x="8108" y="5406"/>
                      <a:pt x="8096" y="5275"/>
                    </a:cubicBezTo>
                    <a:lnTo>
                      <a:pt x="8096" y="5239"/>
                    </a:lnTo>
                    <a:close/>
                    <a:moveTo>
                      <a:pt x="2203" y="5870"/>
                    </a:moveTo>
                    <a:lnTo>
                      <a:pt x="2203" y="5929"/>
                    </a:lnTo>
                    <a:cubicBezTo>
                      <a:pt x="2203" y="5953"/>
                      <a:pt x="2203" y="5989"/>
                      <a:pt x="2215" y="6013"/>
                    </a:cubicBezTo>
                    <a:lnTo>
                      <a:pt x="1857" y="6370"/>
                    </a:lnTo>
                    <a:lnTo>
                      <a:pt x="1500" y="6013"/>
                    </a:lnTo>
                    <a:cubicBezTo>
                      <a:pt x="1512" y="5989"/>
                      <a:pt x="1512" y="5953"/>
                      <a:pt x="1512" y="5929"/>
                    </a:cubicBezTo>
                    <a:lnTo>
                      <a:pt x="1512" y="5870"/>
                    </a:lnTo>
                    <a:cubicBezTo>
                      <a:pt x="1619" y="5894"/>
                      <a:pt x="1726" y="5929"/>
                      <a:pt x="1834" y="5929"/>
                    </a:cubicBezTo>
                    <a:lnTo>
                      <a:pt x="1857" y="5929"/>
                    </a:lnTo>
                    <a:cubicBezTo>
                      <a:pt x="1976" y="5929"/>
                      <a:pt x="2096" y="5906"/>
                      <a:pt x="2203" y="5870"/>
                    </a:cubicBezTo>
                    <a:close/>
                    <a:moveTo>
                      <a:pt x="9525" y="5882"/>
                    </a:moveTo>
                    <a:lnTo>
                      <a:pt x="9525" y="6048"/>
                    </a:lnTo>
                    <a:cubicBezTo>
                      <a:pt x="9525" y="6108"/>
                      <a:pt x="9537" y="6144"/>
                      <a:pt x="9573" y="6191"/>
                    </a:cubicBezTo>
                    <a:lnTo>
                      <a:pt x="9394" y="6322"/>
                    </a:lnTo>
                    <a:cubicBezTo>
                      <a:pt x="9323" y="6394"/>
                      <a:pt x="9236" y="6429"/>
                      <a:pt x="9151" y="6429"/>
                    </a:cubicBezTo>
                    <a:cubicBezTo>
                      <a:pt x="9067" y="6429"/>
                      <a:pt x="8983" y="6394"/>
                      <a:pt x="8918" y="6322"/>
                    </a:cubicBezTo>
                    <a:lnTo>
                      <a:pt x="8763" y="6191"/>
                    </a:lnTo>
                    <a:cubicBezTo>
                      <a:pt x="8799" y="6144"/>
                      <a:pt x="8811" y="6084"/>
                      <a:pt x="8811" y="6048"/>
                    </a:cubicBezTo>
                    <a:lnTo>
                      <a:pt x="8811" y="5882"/>
                    </a:lnTo>
                    <a:cubicBezTo>
                      <a:pt x="8918" y="5906"/>
                      <a:pt x="9037" y="5941"/>
                      <a:pt x="9168" y="5941"/>
                    </a:cubicBezTo>
                    <a:cubicBezTo>
                      <a:pt x="9287" y="5941"/>
                      <a:pt x="9406" y="5929"/>
                      <a:pt x="9525" y="5882"/>
                    </a:cubicBezTo>
                    <a:close/>
                    <a:moveTo>
                      <a:pt x="6096" y="5096"/>
                    </a:moveTo>
                    <a:lnTo>
                      <a:pt x="6096" y="5477"/>
                    </a:lnTo>
                    <a:cubicBezTo>
                      <a:pt x="6096" y="5667"/>
                      <a:pt x="6215" y="5846"/>
                      <a:pt x="6394" y="5941"/>
                    </a:cubicBezTo>
                    <a:lnTo>
                      <a:pt x="6632" y="6048"/>
                    </a:lnTo>
                    <a:cubicBezTo>
                      <a:pt x="6406" y="6489"/>
                      <a:pt x="5941" y="6787"/>
                      <a:pt x="5417" y="6787"/>
                    </a:cubicBezTo>
                    <a:cubicBezTo>
                      <a:pt x="4894" y="6787"/>
                      <a:pt x="4441" y="6501"/>
                      <a:pt x="4203" y="6048"/>
                    </a:cubicBezTo>
                    <a:lnTo>
                      <a:pt x="4441" y="5941"/>
                    </a:lnTo>
                    <a:cubicBezTo>
                      <a:pt x="4620" y="5870"/>
                      <a:pt x="4739" y="5691"/>
                      <a:pt x="4739" y="5477"/>
                    </a:cubicBezTo>
                    <a:lnTo>
                      <a:pt x="4739" y="5096"/>
                    </a:lnTo>
                    <a:cubicBezTo>
                      <a:pt x="4941" y="5179"/>
                      <a:pt x="5179" y="5227"/>
                      <a:pt x="5417" y="5227"/>
                    </a:cubicBezTo>
                    <a:cubicBezTo>
                      <a:pt x="5656" y="5227"/>
                      <a:pt x="5894" y="5179"/>
                      <a:pt x="6096" y="5096"/>
                    </a:cubicBezTo>
                    <a:close/>
                    <a:moveTo>
                      <a:pt x="5417" y="0"/>
                    </a:moveTo>
                    <a:cubicBezTo>
                      <a:pt x="4763" y="0"/>
                      <a:pt x="4215" y="226"/>
                      <a:pt x="3786" y="643"/>
                    </a:cubicBezTo>
                    <a:cubicBezTo>
                      <a:pt x="3346" y="1060"/>
                      <a:pt x="3096" y="1655"/>
                      <a:pt x="3048" y="2346"/>
                    </a:cubicBezTo>
                    <a:cubicBezTo>
                      <a:pt x="3036" y="2548"/>
                      <a:pt x="3024" y="2703"/>
                      <a:pt x="3012" y="2881"/>
                    </a:cubicBezTo>
                    <a:lnTo>
                      <a:pt x="1524" y="2881"/>
                    </a:lnTo>
                    <a:cubicBezTo>
                      <a:pt x="964" y="2881"/>
                      <a:pt x="512" y="3334"/>
                      <a:pt x="512" y="3893"/>
                    </a:cubicBezTo>
                    <a:lnTo>
                      <a:pt x="512" y="3917"/>
                    </a:lnTo>
                    <a:cubicBezTo>
                      <a:pt x="512" y="4048"/>
                      <a:pt x="536" y="4167"/>
                      <a:pt x="595" y="4286"/>
                    </a:cubicBezTo>
                    <a:lnTo>
                      <a:pt x="667" y="4453"/>
                    </a:lnTo>
                    <a:lnTo>
                      <a:pt x="667" y="4703"/>
                    </a:lnTo>
                    <a:cubicBezTo>
                      <a:pt x="667" y="5120"/>
                      <a:pt x="881" y="5477"/>
                      <a:pt x="1179" y="5703"/>
                    </a:cubicBezTo>
                    <a:lnTo>
                      <a:pt x="1179" y="5929"/>
                    </a:lnTo>
                    <a:cubicBezTo>
                      <a:pt x="1179" y="5953"/>
                      <a:pt x="1167" y="5989"/>
                      <a:pt x="1131" y="5989"/>
                    </a:cubicBezTo>
                    <a:lnTo>
                      <a:pt x="476" y="6179"/>
                    </a:lnTo>
                    <a:cubicBezTo>
                      <a:pt x="191" y="6251"/>
                      <a:pt x="0" y="6513"/>
                      <a:pt x="0" y="6810"/>
                    </a:cubicBezTo>
                    <a:lnTo>
                      <a:pt x="0" y="8120"/>
                    </a:lnTo>
                    <a:cubicBezTo>
                      <a:pt x="0" y="8215"/>
                      <a:pt x="71" y="8287"/>
                      <a:pt x="167" y="8287"/>
                    </a:cubicBezTo>
                    <a:cubicBezTo>
                      <a:pt x="250" y="8287"/>
                      <a:pt x="333" y="8215"/>
                      <a:pt x="333" y="8120"/>
                    </a:cubicBezTo>
                    <a:lnTo>
                      <a:pt x="333" y="6810"/>
                    </a:lnTo>
                    <a:cubicBezTo>
                      <a:pt x="333" y="6668"/>
                      <a:pt x="429" y="6513"/>
                      <a:pt x="583" y="6477"/>
                    </a:cubicBezTo>
                    <a:lnTo>
                      <a:pt x="1238" y="6287"/>
                    </a:lnTo>
                    <a:cubicBezTo>
                      <a:pt x="1262" y="6287"/>
                      <a:pt x="1286" y="6263"/>
                      <a:pt x="1310" y="6251"/>
                    </a:cubicBezTo>
                    <a:lnTo>
                      <a:pt x="1715" y="6656"/>
                    </a:lnTo>
                    <a:lnTo>
                      <a:pt x="1715" y="8108"/>
                    </a:lnTo>
                    <a:cubicBezTo>
                      <a:pt x="1715" y="8203"/>
                      <a:pt x="1786" y="8275"/>
                      <a:pt x="1881" y="8275"/>
                    </a:cubicBezTo>
                    <a:cubicBezTo>
                      <a:pt x="1965" y="8275"/>
                      <a:pt x="2036" y="8203"/>
                      <a:pt x="2036" y="8108"/>
                    </a:cubicBezTo>
                    <a:lnTo>
                      <a:pt x="2036" y="6656"/>
                    </a:lnTo>
                    <a:lnTo>
                      <a:pt x="2441" y="6251"/>
                    </a:lnTo>
                    <a:cubicBezTo>
                      <a:pt x="2500" y="6287"/>
                      <a:pt x="2548" y="6298"/>
                      <a:pt x="2596" y="6310"/>
                    </a:cubicBezTo>
                    <a:lnTo>
                      <a:pt x="2750" y="6358"/>
                    </a:lnTo>
                    <a:cubicBezTo>
                      <a:pt x="2536" y="6501"/>
                      <a:pt x="2393" y="6751"/>
                      <a:pt x="2393" y="7037"/>
                    </a:cubicBezTo>
                    <a:lnTo>
                      <a:pt x="2393" y="8120"/>
                    </a:lnTo>
                    <a:cubicBezTo>
                      <a:pt x="2393" y="8215"/>
                      <a:pt x="2465" y="8287"/>
                      <a:pt x="2560" y="8287"/>
                    </a:cubicBezTo>
                    <a:cubicBezTo>
                      <a:pt x="2643" y="8287"/>
                      <a:pt x="2727" y="8215"/>
                      <a:pt x="2727" y="8120"/>
                    </a:cubicBezTo>
                    <a:lnTo>
                      <a:pt x="2727" y="7037"/>
                    </a:lnTo>
                    <a:cubicBezTo>
                      <a:pt x="2727" y="6834"/>
                      <a:pt x="2846" y="6656"/>
                      <a:pt x="3036" y="6560"/>
                    </a:cubicBezTo>
                    <a:lnTo>
                      <a:pt x="3941" y="6156"/>
                    </a:lnTo>
                    <a:cubicBezTo>
                      <a:pt x="4227" y="6727"/>
                      <a:pt x="4810" y="7096"/>
                      <a:pt x="5441" y="7096"/>
                    </a:cubicBezTo>
                    <a:cubicBezTo>
                      <a:pt x="6084" y="7096"/>
                      <a:pt x="6668" y="6739"/>
                      <a:pt x="6953" y="6156"/>
                    </a:cubicBezTo>
                    <a:lnTo>
                      <a:pt x="7858" y="6560"/>
                    </a:lnTo>
                    <a:cubicBezTo>
                      <a:pt x="8049" y="6656"/>
                      <a:pt x="8168" y="6834"/>
                      <a:pt x="8168" y="7037"/>
                    </a:cubicBezTo>
                    <a:lnTo>
                      <a:pt x="8168" y="8120"/>
                    </a:lnTo>
                    <a:cubicBezTo>
                      <a:pt x="8168" y="8215"/>
                      <a:pt x="8239" y="8287"/>
                      <a:pt x="8334" y="8287"/>
                    </a:cubicBezTo>
                    <a:cubicBezTo>
                      <a:pt x="8418" y="8287"/>
                      <a:pt x="8501" y="8215"/>
                      <a:pt x="8501" y="8120"/>
                    </a:cubicBezTo>
                    <a:lnTo>
                      <a:pt x="8501" y="7037"/>
                    </a:lnTo>
                    <a:cubicBezTo>
                      <a:pt x="8501" y="6834"/>
                      <a:pt x="8418" y="6656"/>
                      <a:pt x="8299" y="6501"/>
                    </a:cubicBezTo>
                    <a:lnTo>
                      <a:pt x="8537" y="6382"/>
                    </a:lnTo>
                    <a:lnTo>
                      <a:pt x="8715" y="6560"/>
                    </a:lnTo>
                    <a:cubicBezTo>
                      <a:pt x="8858" y="6679"/>
                      <a:pt x="9013" y="6739"/>
                      <a:pt x="9180" y="6739"/>
                    </a:cubicBezTo>
                    <a:cubicBezTo>
                      <a:pt x="9346" y="6739"/>
                      <a:pt x="9513" y="6679"/>
                      <a:pt x="9644" y="6560"/>
                    </a:cubicBezTo>
                    <a:lnTo>
                      <a:pt x="9823" y="6382"/>
                    </a:lnTo>
                    <a:lnTo>
                      <a:pt x="10358" y="6656"/>
                    </a:lnTo>
                    <a:cubicBezTo>
                      <a:pt x="10478" y="6715"/>
                      <a:pt x="10549" y="6834"/>
                      <a:pt x="10549" y="6965"/>
                    </a:cubicBezTo>
                    <a:lnTo>
                      <a:pt x="10549" y="8144"/>
                    </a:lnTo>
                    <a:cubicBezTo>
                      <a:pt x="10549" y="8227"/>
                      <a:pt x="10620" y="8299"/>
                      <a:pt x="10716" y="8299"/>
                    </a:cubicBezTo>
                    <a:cubicBezTo>
                      <a:pt x="10799" y="8299"/>
                      <a:pt x="10882" y="8227"/>
                      <a:pt x="10882" y="8144"/>
                    </a:cubicBezTo>
                    <a:lnTo>
                      <a:pt x="10882" y="6965"/>
                    </a:lnTo>
                    <a:cubicBezTo>
                      <a:pt x="10823" y="6703"/>
                      <a:pt x="10692" y="6477"/>
                      <a:pt x="10466" y="6358"/>
                    </a:cubicBezTo>
                    <a:lnTo>
                      <a:pt x="9823" y="6025"/>
                    </a:lnTo>
                    <a:lnTo>
                      <a:pt x="9823" y="6013"/>
                    </a:lnTo>
                    <a:lnTo>
                      <a:pt x="9823" y="5691"/>
                    </a:lnTo>
                    <a:cubicBezTo>
                      <a:pt x="10097" y="5501"/>
                      <a:pt x="10275" y="5227"/>
                      <a:pt x="10311" y="4882"/>
                    </a:cubicBezTo>
                    <a:cubicBezTo>
                      <a:pt x="10430" y="4679"/>
                      <a:pt x="10489" y="4453"/>
                      <a:pt x="10489" y="4215"/>
                    </a:cubicBezTo>
                    <a:cubicBezTo>
                      <a:pt x="10489" y="3786"/>
                      <a:pt x="10287" y="3381"/>
                      <a:pt x="9954" y="3143"/>
                    </a:cubicBezTo>
                    <a:cubicBezTo>
                      <a:pt x="9977" y="3084"/>
                      <a:pt x="9989" y="3012"/>
                      <a:pt x="9989" y="2953"/>
                    </a:cubicBezTo>
                    <a:cubicBezTo>
                      <a:pt x="9989" y="2536"/>
                      <a:pt x="9620" y="2191"/>
                      <a:pt x="9156" y="2191"/>
                    </a:cubicBezTo>
                    <a:cubicBezTo>
                      <a:pt x="8692" y="2191"/>
                      <a:pt x="8323" y="2524"/>
                      <a:pt x="8323" y="2953"/>
                    </a:cubicBezTo>
                    <a:cubicBezTo>
                      <a:pt x="8323" y="3024"/>
                      <a:pt x="8334" y="3084"/>
                      <a:pt x="8346" y="3143"/>
                    </a:cubicBezTo>
                    <a:cubicBezTo>
                      <a:pt x="8156" y="3286"/>
                      <a:pt x="8013" y="3477"/>
                      <a:pt x="7906" y="3715"/>
                    </a:cubicBezTo>
                    <a:cubicBezTo>
                      <a:pt x="7858" y="3334"/>
                      <a:pt x="7834" y="2869"/>
                      <a:pt x="7787" y="2346"/>
                    </a:cubicBezTo>
                    <a:cubicBezTo>
                      <a:pt x="7739" y="1655"/>
                      <a:pt x="7489" y="1060"/>
                      <a:pt x="7060" y="643"/>
                    </a:cubicBezTo>
                    <a:cubicBezTo>
                      <a:pt x="6644" y="226"/>
                      <a:pt x="6072" y="0"/>
                      <a:pt x="54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02" name="Google Shape;11651;p57">
                <a:extLst>
                  <a:ext uri="{FF2B5EF4-FFF2-40B4-BE49-F238E27FC236}">
                    <a16:creationId xmlns:a16="http://schemas.microsoft.com/office/drawing/2014/main" id="{B8DA88E6-6ABF-4C46-8981-ECCC610C82CE}"/>
                  </a:ext>
                </a:extLst>
              </p:cNvPr>
              <p:cNvSpPr/>
              <p:nvPr/>
            </p:nvSpPr>
            <p:spPr>
              <a:xfrm>
                <a:off x="6089408" y="3637503"/>
                <a:ext cx="10662" cy="36029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132" extrusionOk="0">
                    <a:moveTo>
                      <a:pt x="167" y="1"/>
                    </a:moveTo>
                    <a:cubicBezTo>
                      <a:pt x="72" y="1"/>
                      <a:pt x="1" y="84"/>
                      <a:pt x="1" y="167"/>
                    </a:cubicBezTo>
                    <a:lnTo>
                      <a:pt x="1" y="977"/>
                    </a:lnTo>
                    <a:cubicBezTo>
                      <a:pt x="1" y="1060"/>
                      <a:pt x="72" y="1132"/>
                      <a:pt x="167" y="1132"/>
                    </a:cubicBezTo>
                    <a:cubicBezTo>
                      <a:pt x="251" y="1132"/>
                      <a:pt x="322" y="1060"/>
                      <a:pt x="322" y="977"/>
                    </a:cubicBezTo>
                    <a:lnTo>
                      <a:pt x="322" y="167"/>
                    </a:lnTo>
                    <a:cubicBezTo>
                      <a:pt x="334" y="84"/>
                      <a:pt x="251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308" name="Google Shape;11757;p57">
              <a:extLst>
                <a:ext uri="{FF2B5EF4-FFF2-40B4-BE49-F238E27FC236}">
                  <a16:creationId xmlns:a16="http://schemas.microsoft.com/office/drawing/2014/main" id="{CD5E7544-A5A3-4CF6-B00A-1DB1B15FADB6}"/>
                </a:ext>
              </a:extLst>
            </p:cNvPr>
            <p:cNvGrpSpPr/>
            <p:nvPr/>
          </p:nvGrpSpPr>
          <p:grpSpPr>
            <a:xfrm>
              <a:off x="7712565" y="5736240"/>
              <a:ext cx="442148" cy="442232"/>
              <a:chOff x="5774124" y="4294550"/>
              <a:chExt cx="331611" cy="331674"/>
            </a:xfrm>
            <a:solidFill>
              <a:schemeClr val="tx1"/>
            </a:solidFill>
          </p:grpSpPr>
          <p:sp>
            <p:nvSpPr>
              <p:cNvPr id="1309" name="Google Shape;11758;p57">
                <a:extLst>
                  <a:ext uri="{FF2B5EF4-FFF2-40B4-BE49-F238E27FC236}">
                    <a16:creationId xmlns:a16="http://schemas.microsoft.com/office/drawing/2014/main" id="{08B83284-9CA8-4AE5-BF6D-97CAFE863ED0}"/>
                  </a:ext>
                </a:extLst>
              </p:cNvPr>
              <p:cNvSpPr/>
              <p:nvPr/>
            </p:nvSpPr>
            <p:spPr>
              <a:xfrm>
                <a:off x="5774124" y="4419664"/>
                <a:ext cx="331611" cy="206560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6490" extrusionOk="0">
                    <a:moveTo>
                      <a:pt x="2751" y="2905"/>
                    </a:moveTo>
                    <a:lnTo>
                      <a:pt x="2751" y="6191"/>
                    </a:lnTo>
                    <a:lnTo>
                      <a:pt x="1429" y="6191"/>
                    </a:lnTo>
                    <a:lnTo>
                      <a:pt x="1429" y="2905"/>
                    </a:lnTo>
                    <a:close/>
                    <a:moveTo>
                      <a:pt x="5847" y="2084"/>
                    </a:moveTo>
                    <a:lnTo>
                      <a:pt x="5847" y="6191"/>
                    </a:lnTo>
                    <a:lnTo>
                      <a:pt x="4525" y="6191"/>
                    </a:lnTo>
                    <a:lnTo>
                      <a:pt x="4525" y="2084"/>
                    </a:lnTo>
                    <a:close/>
                    <a:moveTo>
                      <a:pt x="8942" y="298"/>
                    </a:moveTo>
                    <a:lnTo>
                      <a:pt x="8942" y="6191"/>
                    </a:lnTo>
                    <a:lnTo>
                      <a:pt x="7609" y="6191"/>
                    </a:lnTo>
                    <a:lnTo>
                      <a:pt x="7609" y="298"/>
                    </a:lnTo>
                    <a:close/>
                    <a:moveTo>
                      <a:pt x="7466" y="0"/>
                    </a:moveTo>
                    <a:cubicBezTo>
                      <a:pt x="7383" y="0"/>
                      <a:pt x="7323" y="72"/>
                      <a:pt x="7323" y="155"/>
                    </a:cubicBezTo>
                    <a:lnTo>
                      <a:pt x="7323" y="6191"/>
                    </a:lnTo>
                    <a:lnTo>
                      <a:pt x="6156" y="6191"/>
                    </a:lnTo>
                    <a:lnTo>
                      <a:pt x="6156" y="1941"/>
                    </a:lnTo>
                    <a:cubicBezTo>
                      <a:pt x="6156" y="1846"/>
                      <a:pt x="6085" y="1786"/>
                      <a:pt x="6013" y="1786"/>
                    </a:cubicBezTo>
                    <a:lnTo>
                      <a:pt x="4370" y="1786"/>
                    </a:lnTo>
                    <a:cubicBezTo>
                      <a:pt x="4287" y="1786"/>
                      <a:pt x="4227" y="1858"/>
                      <a:pt x="4227" y="1941"/>
                    </a:cubicBezTo>
                    <a:lnTo>
                      <a:pt x="4227" y="6191"/>
                    </a:lnTo>
                    <a:lnTo>
                      <a:pt x="3061" y="6191"/>
                    </a:lnTo>
                    <a:lnTo>
                      <a:pt x="3061" y="2751"/>
                    </a:lnTo>
                    <a:cubicBezTo>
                      <a:pt x="3061" y="2667"/>
                      <a:pt x="2989" y="2608"/>
                      <a:pt x="2918" y="2608"/>
                    </a:cubicBezTo>
                    <a:lnTo>
                      <a:pt x="1275" y="2608"/>
                    </a:lnTo>
                    <a:cubicBezTo>
                      <a:pt x="1191" y="2608"/>
                      <a:pt x="1132" y="2679"/>
                      <a:pt x="1132" y="2751"/>
                    </a:cubicBezTo>
                    <a:lnTo>
                      <a:pt x="1132" y="6191"/>
                    </a:lnTo>
                    <a:lnTo>
                      <a:pt x="144" y="6191"/>
                    </a:lnTo>
                    <a:cubicBezTo>
                      <a:pt x="60" y="6191"/>
                      <a:pt x="1" y="6263"/>
                      <a:pt x="1" y="6346"/>
                    </a:cubicBezTo>
                    <a:cubicBezTo>
                      <a:pt x="1" y="6430"/>
                      <a:pt x="72" y="6489"/>
                      <a:pt x="144" y="6489"/>
                    </a:cubicBezTo>
                    <a:lnTo>
                      <a:pt x="10264" y="6489"/>
                    </a:lnTo>
                    <a:cubicBezTo>
                      <a:pt x="10359" y="6489"/>
                      <a:pt x="10419" y="6418"/>
                      <a:pt x="10419" y="6346"/>
                    </a:cubicBezTo>
                    <a:cubicBezTo>
                      <a:pt x="10395" y="6251"/>
                      <a:pt x="10323" y="6191"/>
                      <a:pt x="10240" y="6191"/>
                    </a:cubicBezTo>
                    <a:lnTo>
                      <a:pt x="9252" y="6191"/>
                    </a:lnTo>
                    <a:lnTo>
                      <a:pt x="9252" y="155"/>
                    </a:lnTo>
                    <a:cubicBezTo>
                      <a:pt x="9252" y="60"/>
                      <a:pt x="9180" y="0"/>
                      <a:pt x="91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10" name="Google Shape;11759;p57">
                <a:extLst>
                  <a:ext uri="{FF2B5EF4-FFF2-40B4-BE49-F238E27FC236}">
                    <a16:creationId xmlns:a16="http://schemas.microsoft.com/office/drawing/2014/main" id="{D9085669-DA92-4633-B717-8FA3A728B2B2}"/>
                  </a:ext>
                </a:extLst>
              </p:cNvPr>
              <p:cNvSpPr/>
              <p:nvPr/>
            </p:nvSpPr>
            <p:spPr>
              <a:xfrm>
                <a:off x="5778294" y="4294550"/>
                <a:ext cx="316461" cy="191442"/>
              </a:xfrm>
              <a:custGeom>
                <a:avLst/>
                <a:gdLst/>
                <a:ahLst/>
                <a:cxnLst/>
                <a:rect l="l" t="t" r="r" b="b"/>
                <a:pathLst>
                  <a:path w="9943" h="6015" extrusionOk="0">
                    <a:moveTo>
                      <a:pt x="9447" y="0"/>
                    </a:moveTo>
                    <a:cubicBezTo>
                      <a:pt x="9433" y="0"/>
                      <a:pt x="9420" y="1"/>
                      <a:pt x="9407" y="2"/>
                    </a:cubicBezTo>
                    <a:lnTo>
                      <a:pt x="8097" y="169"/>
                    </a:lnTo>
                    <a:cubicBezTo>
                      <a:pt x="7847" y="193"/>
                      <a:pt x="7644" y="455"/>
                      <a:pt x="7680" y="705"/>
                    </a:cubicBezTo>
                    <a:cubicBezTo>
                      <a:pt x="7703" y="951"/>
                      <a:pt x="7914" y="1123"/>
                      <a:pt x="8167" y="1123"/>
                    </a:cubicBezTo>
                    <a:cubicBezTo>
                      <a:pt x="8183" y="1123"/>
                      <a:pt x="8200" y="1123"/>
                      <a:pt x="8216" y="1121"/>
                    </a:cubicBezTo>
                    <a:lnTo>
                      <a:pt x="8323" y="1109"/>
                    </a:lnTo>
                    <a:lnTo>
                      <a:pt x="8323" y="1109"/>
                    </a:lnTo>
                    <a:cubicBezTo>
                      <a:pt x="6716" y="2967"/>
                      <a:pt x="4811" y="3919"/>
                      <a:pt x="3465" y="4407"/>
                    </a:cubicBezTo>
                    <a:cubicBezTo>
                      <a:pt x="1787" y="5003"/>
                      <a:pt x="477" y="5062"/>
                      <a:pt x="477" y="5062"/>
                    </a:cubicBezTo>
                    <a:cubicBezTo>
                      <a:pt x="203" y="5074"/>
                      <a:pt x="1" y="5288"/>
                      <a:pt x="13" y="5550"/>
                    </a:cubicBezTo>
                    <a:cubicBezTo>
                      <a:pt x="24" y="5824"/>
                      <a:pt x="239" y="6015"/>
                      <a:pt x="489" y="6015"/>
                    </a:cubicBezTo>
                    <a:lnTo>
                      <a:pt x="501" y="6015"/>
                    </a:lnTo>
                    <a:cubicBezTo>
                      <a:pt x="560" y="6015"/>
                      <a:pt x="1953" y="5967"/>
                      <a:pt x="3775" y="5312"/>
                    </a:cubicBezTo>
                    <a:cubicBezTo>
                      <a:pt x="4811" y="4943"/>
                      <a:pt x="5775" y="4467"/>
                      <a:pt x="6656" y="3872"/>
                    </a:cubicBezTo>
                    <a:cubicBezTo>
                      <a:pt x="6728" y="3824"/>
                      <a:pt x="6740" y="3729"/>
                      <a:pt x="6692" y="3669"/>
                    </a:cubicBezTo>
                    <a:cubicBezTo>
                      <a:pt x="6670" y="3618"/>
                      <a:pt x="6621" y="3594"/>
                      <a:pt x="6573" y="3594"/>
                    </a:cubicBezTo>
                    <a:cubicBezTo>
                      <a:pt x="6542" y="3594"/>
                      <a:pt x="6512" y="3603"/>
                      <a:pt x="6490" y="3622"/>
                    </a:cubicBezTo>
                    <a:cubicBezTo>
                      <a:pt x="5620" y="4205"/>
                      <a:pt x="4692" y="4681"/>
                      <a:pt x="3692" y="5038"/>
                    </a:cubicBezTo>
                    <a:cubicBezTo>
                      <a:pt x="1906" y="5669"/>
                      <a:pt x="560" y="5717"/>
                      <a:pt x="525" y="5717"/>
                    </a:cubicBezTo>
                    <a:cubicBezTo>
                      <a:pt x="429" y="5717"/>
                      <a:pt x="358" y="5646"/>
                      <a:pt x="346" y="5550"/>
                    </a:cubicBezTo>
                    <a:cubicBezTo>
                      <a:pt x="346" y="5467"/>
                      <a:pt x="417" y="5372"/>
                      <a:pt x="501" y="5372"/>
                    </a:cubicBezTo>
                    <a:cubicBezTo>
                      <a:pt x="525" y="5372"/>
                      <a:pt x="1858" y="5336"/>
                      <a:pt x="3596" y="4705"/>
                    </a:cubicBezTo>
                    <a:cubicBezTo>
                      <a:pt x="5061" y="4181"/>
                      <a:pt x="7144" y="3133"/>
                      <a:pt x="8835" y="1014"/>
                    </a:cubicBezTo>
                    <a:cubicBezTo>
                      <a:pt x="8927" y="911"/>
                      <a:pt x="8842" y="763"/>
                      <a:pt x="8718" y="763"/>
                    </a:cubicBezTo>
                    <a:cubicBezTo>
                      <a:pt x="8714" y="763"/>
                      <a:pt x="8709" y="764"/>
                      <a:pt x="8704" y="764"/>
                    </a:cubicBezTo>
                    <a:lnTo>
                      <a:pt x="8216" y="824"/>
                    </a:lnTo>
                    <a:cubicBezTo>
                      <a:pt x="8208" y="825"/>
                      <a:pt x="8200" y="825"/>
                      <a:pt x="8192" y="825"/>
                    </a:cubicBezTo>
                    <a:cubicBezTo>
                      <a:pt x="8109" y="825"/>
                      <a:pt x="8047" y="769"/>
                      <a:pt x="8025" y="693"/>
                    </a:cubicBezTo>
                    <a:cubicBezTo>
                      <a:pt x="7990" y="586"/>
                      <a:pt x="8061" y="478"/>
                      <a:pt x="8168" y="478"/>
                    </a:cubicBezTo>
                    <a:lnTo>
                      <a:pt x="9478" y="312"/>
                    </a:lnTo>
                    <a:cubicBezTo>
                      <a:pt x="9484" y="311"/>
                      <a:pt x="9490" y="311"/>
                      <a:pt x="9496" y="311"/>
                    </a:cubicBezTo>
                    <a:cubicBezTo>
                      <a:pt x="9594" y="311"/>
                      <a:pt x="9669" y="400"/>
                      <a:pt x="9669" y="490"/>
                    </a:cubicBezTo>
                    <a:lnTo>
                      <a:pt x="9669" y="1800"/>
                    </a:lnTo>
                    <a:cubicBezTo>
                      <a:pt x="9669" y="1895"/>
                      <a:pt x="9597" y="1979"/>
                      <a:pt x="9490" y="1979"/>
                    </a:cubicBezTo>
                    <a:cubicBezTo>
                      <a:pt x="9407" y="1979"/>
                      <a:pt x="9311" y="1907"/>
                      <a:pt x="9311" y="1800"/>
                    </a:cubicBezTo>
                    <a:lnTo>
                      <a:pt x="9311" y="1407"/>
                    </a:lnTo>
                    <a:cubicBezTo>
                      <a:pt x="9311" y="1348"/>
                      <a:pt x="9264" y="1288"/>
                      <a:pt x="9204" y="1252"/>
                    </a:cubicBezTo>
                    <a:cubicBezTo>
                      <a:pt x="9187" y="1242"/>
                      <a:pt x="9169" y="1238"/>
                      <a:pt x="9152" y="1238"/>
                    </a:cubicBezTo>
                    <a:cubicBezTo>
                      <a:pt x="9106" y="1238"/>
                      <a:pt x="9060" y="1266"/>
                      <a:pt x="9026" y="1300"/>
                    </a:cubicBezTo>
                    <a:cubicBezTo>
                      <a:pt x="8466" y="2002"/>
                      <a:pt x="7811" y="2633"/>
                      <a:pt x="7097" y="3193"/>
                    </a:cubicBezTo>
                    <a:cubicBezTo>
                      <a:pt x="7037" y="3229"/>
                      <a:pt x="7025" y="3336"/>
                      <a:pt x="7061" y="3395"/>
                    </a:cubicBezTo>
                    <a:cubicBezTo>
                      <a:pt x="7091" y="3433"/>
                      <a:pt x="7144" y="3451"/>
                      <a:pt x="7194" y="3451"/>
                    </a:cubicBezTo>
                    <a:cubicBezTo>
                      <a:pt x="7224" y="3451"/>
                      <a:pt x="7253" y="3445"/>
                      <a:pt x="7275" y="3431"/>
                    </a:cubicBezTo>
                    <a:cubicBezTo>
                      <a:pt x="7895" y="2943"/>
                      <a:pt x="8466" y="2419"/>
                      <a:pt x="8990" y="1824"/>
                    </a:cubicBezTo>
                    <a:cubicBezTo>
                      <a:pt x="9002" y="2074"/>
                      <a:pt x="9204" y="2276"/>
                      <a:pt x="9466" y="2276"/>
                    </a:cubicBezTo>
                    <a:cubicBezTo>
                      <a:pt x="9728" y="2276"/>
                      <a:pt x="9942" y="2074"/>
                      <a:pt x="9942" y="1800"/>
                    </a:cubicBezTo>
                    <a:lnTo>
                      <a:pt x="9942" y="478"/>
                    </a:lnTo>
                    <a:cubicBezTo>
                      <a:pt x="9942" y="347"/>
                      <a:pt x="9883" y="216"/>
                      <a:pt x="9776" y="121"/>
                    </a:cubicBezTo>
                    <a:cubicBezTo>
                      <a:pt x="9679" y="46"/>
                      <a:pt x="9564" y="0"/>
                      <a:pt x="94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405" name="Google Shape;11854;p57">
              <a:extLst>
                <a:ext uri="{FF2B5EF4-FFF2-40B4-BE49-F238E27FC236}">
                  <a16:creationId xmlns:a16="http://schemas.microsoft.com/office/drawing/2014/main" id="{2929458F-402D-43EC-84CA-78779A004335}"/>
                </a:ext>
              </a:extLst>
            </p:cNvPr>
            <p:cNvGrpSpPr/>
            <p:nvPr/>
          </p:nvGrpSpPr>
          <p:grpSpPr>
            <a:xfrm>
              <a:off x="7700938" y="5038674"/>
              <a:ext cx="465403" cy="417407"/>
              <a:chOff x="5778676" y="3826972"/>
              <a:chExt cx="349052" cy="313055"/>
            </a:xfrm>
            <a:solidFill>
              <a:schemeClr val="tx1"/>
            </a:solidFill>
          </p:grpSpPr>
          <p:sp>
            <p:nvSpPr>
              <p:cNvPr id="1406" name="Google Shape;11855;p57">
                <a:extLst>
                  <a:ext uri="{FF2B5EF4-FFF2-40B4-BE49-F238E27FC236}">
                    <a16:creationId xmlns:a16="http://schemas.microsoft.com/office/drawing/2014/main" id="{5932E31D-1203-4506-ACE0-1CC4769CC6FC}"/>
                  </a:ext>
                </a:extLst>
              </p:cNvPr>
              <p:cNvSpPr/>
              <p:nvPr/>
            </p:nvSpPr>
            <p:spPr>
              <a:xfrm>
                <a:off x="5923045" y="3890659"/>
                <a:ext cx="27690" cy="4815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513" extrusionOk="0">
                    <a:moveTo>
                      <a:pt x="406" y="286"/>
                    </a:moveTo>
                    <a:lnTo>
                      <a:pt x="406" y="560"/>
                    </a:lnTo>
                    <a:cubicBezTo>
                      <a:pt x="299" y="524"/>
                      <a:pt x="251" y="488"/>
                      <a:pt x="251" y="417"/>
                    </a:cubicBezTo>
                    <a:cubicBezTo>
                      <a:pt x="251" y="345"/>
                      <a:pt x="334" y="298"/>
                      <a:pt x="406" y="286"/>
                    </a:cubicBezTo>
                    <a:close/>
                    <a:moveTo>
                      <a:pt x="513" y="845"/>
                    </a:moveTo>
                    <a:cubicBezTo>
                      <a:pt x="632" y="893"/>
                      <a:pt x="644" y="953"/>
                      <a:pt x="644" y="1012"/>
                    </a:cubicBezTo>
                    <a:cubicBezTo>
                      <a:pt x="644" y="1119"/>
                      <a:pt x="584" y="1155"/>
                      <a:pt x="513" y="1179"/>
                    </a:cubicBezTo>
                    <a:lnTo>
                      <a:pt x="513" y="845"/>
                    </a:lnTo>
                    <a:close/>
                    <a:moveTo>
                      <a:pt x="465" y="0"/>
                    </a:moveTo>
                    <a:cubicBezTo>
                      <a:pt x="441" y="0"/>
                      <a:pt x="406" y="12"/>
                      <a:pt x="406" y="48"/>
                    </a:cubicBezTo>
                    <a:lnTo>
                      <a:pt x="406" y="83"/>
                    </a:lnTo>
                    <a:cubicBezTo>
                      <a:pt x="179" y="119"/>
                      <a:pt x="48" y="238"/>
                      <a:pt x="48" y="441"/>
                    </a:cubicBezTo>
                    <a:cubicBezTo>
                      <a:pt x="48" y="667"/>
                      <a:pt x="215" y="738"/>
                      <a:pt x="406" y="810"/>
                    </a:cubicBezTo>
                    <a:lnTo>
                      <a:pt x="406" y="1191"/>
                    </a:lnTo>
                    <a:cubicBezTo>
                      <a:pt x="299" y="1167"/>
                      <a:pt x="251" y="1143"/>
                      <a:pt x="168" y="1072"/>
                    </a:cubicBezTo>
                    <a:cubicBezTo>
                      <a:pt x="149" y="1058"/>
                      <a:pt x="132" y="1051"/>
                      <a:pt x="116" y="1051"/>
                    </a:cubicBezTo>
                    <a:cubicBezTo>
                      <a:pt x="92" y="1051"/>
                      <a:pt x="70" y="1067"/>
                      <a:pt x="48" y="1095"/>
                    </a:cubicBezTo>
                    <a:cubicBezTo>
                      <a:pt x="1" y="1155"/>
                      <a:pt x="1" y="1215"/>
                      <a:pt x="48" y="1262"/>
                    </a:cubicBezTo>
                    <a:cubicBezTo>
                      <a:pt x="120" y="1357"/>
                      <a:pt x="275" y="1417"/>
                      <a:pt x="406" y="1417"/>
                    </a:cubicBezTo>
                    <a:lnTo>
                      <a:pt x="406" y="1476"/>
                    </a:lnTo>
                    <a:cubicBezTo>
                      <a:pt x="406" y="1500"/>
                      <a:pt x="441" y="1512"/>
                      <a:pt x="465" y="1512"/>
                    </a:cubicBezTo>
                    <a:cubicBezTo>
                      <a:pt x="501" y="1512"/>
                      <a:pt x="525" y="1500"/>
                      <a:pt x="525" y="1476"/>
                    </a:cubicBezTo>
                    <a:lnTo>
                      <a:pt x="525" y="1417"/>
                    </a:lnTo>
                    <a:cubicBezTo>
                      <a:pt x="715" y="1381"/>
                      <a:pt x="870" y="1262"/>
                      <a:pt x="870" y="1024"/>
                    </a:cubicBezTo>
                    <a:cubicBezTo>
                      <a:pt x="870" y="774"/>
                      <a:pt x="739" y="679"/>
                      <a:pt x="525" y="607"/>
                    </a:cubicBezTo>
                    <a:lnTo>
                      <a:pt x="525" y="286"/>
                    </a:lnTo>
                    <a:cubicBezTo>
                      <a:pt x="572" y="286"/>
                      <a:pt x="596" y="298"/>
                      <a:pt x="656" y="322"/>
                    </a:cubicBezTo>
                    <a:cubicBezTo>
                      <a:pt x="682" y="335"/>
                      <a:pt x="713" y="352"/>
                      <a:pt x="745" y="352"/>
                    </a:cubicBezTo>
                    <a:cubicBezTo>
                      <a:pt x="770" y="352"/>
                      <a:pt x="796" y="341"/>
                      <a:pt x="822" y="310"/>
                    </a:cubicBezTo>
                    <a:cubicBezTo>
                      <a:pt x="858" y="262"/>
                      <a:pt x="870" y="202"/>
                      <a:pt x="810" y="155"/>
                    </a:cubicBezTo>
                    <a:cubicBezTo>
                      <a:pt x="739" y="107"/>
                      <a:pt x="620" y="83"/>
                      <a:pt x="525" y="83"/>
                    </a:cubicBezTo>
                    <a:lnTo>
                      <a:pt x="525" y="48"/>
                    </a:lnTo>
                    <a:cubicBezTo>
                      <a:pt x="525" y="12"/>
                      <a:pt x="501" y="0"/>
                      <a:pt x="46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07" name="Google Shape;11856;p57">
                <a:extLst>
                  <a:ext uri="{FF2B5EF4-FFF2-40B4-BE49-F238E27FC236}">
                    <a16:creationId xmlns:a16="http://schemas.microsoft.com/office/drawing/2014/main" id="{28BC14F0-FB7C-4FA4-87AD-CA891C4AE3C2}"/>
                  </a:ext>
                </a:extLst>
              </p:cNvPr>
              <p:cNvSpPr/>
              <p:nvPr/>
            </p:nvSpPr>
            <p:spPr>
              <a:xfrm>
                <a:off x="5976866" y="3843268"/>
                <a:ext cx="80364" cy="80364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25" extrusionOk="0">
                    <a:moveTo>
                      <a:pt x="1263" y="310"/>
                    </a:moveTo>
                    <a:cubicBezTo>
                      <a:pt x="1786" y="310"/>
                      <a:pt x="2215" y="739"/>
                      <a:pt x="2215" y="1263"/>
                    </a:cubicBezTo>
                    <a:cubicBezTo>
                      <a:pt x="2215" y="1787"/>
                      <a:pt x="1798" y="2215"/>
                      <a:pt x="1263" y="2215"/>
                    </a:cubicBezTo>
                    <a:cubicBezTo>
                      <a:pt x="739" y="2215"/>
                      <a:pt x="310" y="1787"/>
                      <a:pt x="310" y="1263"/>
                    </a:cubicBezTo>
                    <a:cubicBezTo>
                      <a:pt x="310" y="739"/>
                      <a:pt x="739" y="310"/>
                      <a:pt x="1263" y="310"/>
                    </a:cubicBezTo>
                    <a:close/>
                    <a:moveTo>
                      <a:pt x="1263" y="1"/>
                    </a:moveTo>
                    <a:cubicBezTo>
                      <a:pt x="560" y="1"/>
                      <a:pt x="1" y="560"/>
                      <a:pt x="1" y="1263"/>
                    </a:cubicBezTo>
                    <a:cubicBezTo>
                      <a:pt x="1" y="1965"/>
                      <a:pt x="560" y="2525"/>
                      <a:pt x="1263" y="2525"/>
                    </a:cubicBezTo>
                    <a:cubicBezTo>
                      <a:pt x="1965" y="2525"/>
                      <a:pt x="2525" y="1965"/>
                      <a:pt x="2525" y="1263"/>
                    </a:cubicBezTo>
                    <a:cubicBezTo>
                      <a:pt x="2525" y="560"/>
                      <a:pt x="1965" y="1"/>
                      <a:pt x="12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08" name="Google Shape;11857;p57">
                <a:extLst>
                  <a:ext uri="{FF2B5EF4-FFF2-40B4-BE49-F238E27FC236}">
                    <a16:creationId xmlns:a16="http://schemas.microsoft.com/office/drawing/2014/main" id="{609E7850-E189-4361-9D64-36F4F045E6F9}"/>
                  </a:ext>
                </a:extLst>
              </p:cNvPr>
              <p:cNvSpPr/>
              <p:nvPr/>
            </p:nvSpPr>
            <p:spPr>
              <a:xfrm>
                <a:off x="5879473" y="3826972"/>
                <a:ext cx="193288" cy="144051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4526" extrusionOk="0">
                    <a:moveTo>
                      <a:pt x="1798" y="1775"/>
                    </a:moveTo>
                    <a:cubicBezTo>
                      <a:pt x="2132" y="1775"/>
                      <a:pt x="2430" y="1942"/>
                      <a:pt x="2596" y="2192"/>
                    </a:cubicBezTo>
                    <a:cubicBezTo>
                      <a:pt x="2620" y="2346"/>
                      <a:pt x="2680" y="2477"/>
                      <a:pt x="2739" y="2608"/>
                    </a:cubicBezTo>
                    <a:cubicBezTo>
                      <a:pt x="2739" y="2656"/>
                      <a:pt x="2751" y="2704"/>
                      <a:pt x="2751" y="2727"/>
                    </a:cubicBezTo>
                    <a:cubicBezTo>
                      <a:pt x="2751" y="3251"/>
                      <a:pt x="2322" y="3680"/>
                      <a:pt x="1798" y="3680"/>
                    </a:cubicBezTo>
                    <a:cubicBezTo>
                      <a:pt x="1287" y="3680"/>
                      <a:pt x="846" y="3251"/>
                      <a:pt x="846" y="2727"/>
                    </a:cubicBezTo>
                    <a:cubicBezTo>
                      <a:pt x="846" y="2203"/>
                      <a:pt x="1287" y="1775"/>
                      <a:pt x="1798" y="1775"/>
                    </a:cubicBezTo>
                    <a:close/>
                    <a:moveTo>
                      <a:pt x="1810" y="1251"/>
                    </a:moveTo>
                    <a:cubicBezTo>
                      <a:pt x="2072" y="1251"/>
                      <a:pt x="2334" y="1334"/>
                      <a:pt x="2560" y="1465"/>
                    </a:cubicBezTo>
                    <a:cubicBezTo>
                      <a:pt x="2549" y="1537"/>
                      <a:pt x="2549" y="1632"/>
                      <a:pt x="2537" y="1692"/>
                    </a:cubicBezTo>
                    <a:cubicBezTo>
                      <a:pt x="2322" y="1537"/>
                      <a:pt x="2072" y="1453"/>
                      <a:pt x="1787" y="1453"/>
                    </a:cubicBezTo>
                    <a:cubicBezTo>
                      <a:pt x="1084" y="1453"/>
                      <a:pt x="525" y="2013"/>
                      <a:pt x="525" y="2715"/>
                    </a:cubicBezTo>
                    <a:cubicBezTo>
                      <a:pt x="525" y="3418"/>
                      <a:pt x="1084" y="3978"/>
                      <a:pt x="1787" y="3978"/>
                    </a:cubicBezTo>
                    <a:cubicBezTo>
                      <a:pt x="2382" y="3978"/>
                      <a:pt x="2894" y="3561"/>
                      <a:pt x="3025" y="3001"/>
                    </a:cubicBezTo>
                    <a:lnTo>
                      <a:pt x="3192" y="3156"/>
                    </a:lnTo>
                    <a:cubicBezTo>
                      <a:pt x="3025" y="3775"/>
                      <a:pt x="2465" y="4204"/>
                      <a:pt x="1810" y="4204"/>
                    </a:cubicBezTo>
                    <a:cubicBezTo>
                      <a:pt x="1001" y="4204"/>
                      <a:pt x="334" y="3549"/>
                      <a:pt x="334" y="2727"/>
                    </a:cubicBezTo>
                    <a:cubicBezTo>
                      <a:pt x="334" y="1906"/>
                      <a:pt x="989" y="1251"/>
                      <a:pt x="1810" y="1251"/>
                    </a:cubicBezTo>
                    <a:close/>
                    <a:moveTo>
                      <a:pt x="4299" y="1"/>
                    </a:moveTo>
                    <a:cubicBezTo>
                      <a:pt x="3549" y="1"/>
                      <a:pt x="2894" y="501"/>
                      <a:pt x="2632" y="1168"/>
                    </a:cubicBezTo>
                    <a:cubicBezTo>
                      <a:pt x="2382" y="1037"/>
                      <a:pt x="2084" y="953"/>
                      <a:pt x="1787" y="953"/>
                    </a:cubicBezTo>
                    <a:cubicBezTo>
                      <a:pt x="810" y="953"/>
                      <a:pt x="1" y="1763"/>
                      <a:pt x="1" y="2739"/>
                    </a:cubicBezTo>
                    <a:cubicBezTo>
                      <a:pt x="1" y="3727"/>
                      <a:pt x="810" y="4525"/>
                      <a:pt x="1787" y="4525"/>
                    </a:cubicBezTo>
                    <a:cubicBezTo>
                      <a:pt x="2549" y="4525"/>
                      <a:pt x="3203" y="4049"/>
                      <a:pt x="3453" y="3370"/>
                    </a:cubicBezTo>
                    <a:cubicBezTo>
                      <a:pt x="3703" y="3501"/>
                      <a:pt x="3989" y="3573"/>
                      <a:pt x="4299" y="3573"/>
                    </a:cubicBezTo>
                    <a:cubicBezTo>
                      <a:pt x="4704" y="3573"/>
                      <a:pt x="5108" y="3442"/>
                      <a:pt x="5418" y="3192"/>
                    </a:cubicBezTo>
                    <a:cubicBezTo>
                      <a:pt x="5728" y="2942"/>
                      <a:pt x="5954" y="2596"/>
                      <a:pt x="6049" y="2203"/>
                    </a:cubicBezTo>
                    <a:cubicBezTo>
                      <a:pt x="6073" y="2108"/>
                      <a:pt x="6037" y="2013"/>
                      <a:pt x="5942" y="2001"/>
                    </a:cubicBezTo>
                    <a:cubicBezTo>
                      <a:pt x="5932" y="2000"/>
                      <a:pt x="5921" y="1999"/>
                      <a:pt x="5911" y="1999"/>
                    </a:cubicBezTo>
                    <a:cubicBezTo>
                      <a:pt x="5839" y="1999"/>
                      <a:pt x="5772" y="2037"/>
                      <a:pt x="5751" y="2120"/>
                    </a:cubicBezTo>
                    <a:cubicBezTo>
                      <a:pt x="5597" y="2787"/>
                      <a:pt x="5001" y="3251"/>
                      <a:pt x="4323" y="3251"/>
                    </a:cubicBezTo>
                    <a:cubicBezTo>
                      <a:pt x="3787" y="3251"/>
                      <a:pt x="3311" y="2965"/>
                      <a:pt x="3037" y="2501"/>
                    </a:cubicBezTo>
                    <a:cubicBezTo>
                      <a:pt x="3013" y="2358"/>
                      <a:pt x="2953" y="2203"/>
                      <a:pt x="2882" y="2084"/>
                    </a:cubicBezTo>
                    <a:cubicBezTo>
                      <a:pt x="2680" y="1180"/>
                      <a:pt x="3382" y="322"/>
                      <a:pt x="4311" y="322"/>
                    </a:cubicBezTo>
                    <a:cubicBezTo>
                      <a:pt x="4989" y="322"/>
                      <a:pt x="5585" y="775"/>
                      <a:pt x="5739" y="1453"/>
                    </a:cubicBezTo>
                    <a:cubicBezTo>
                      <a:pt x="5750" y="1528"/>
                      <a:pt x="5818" y="1574"/>
                      <a:pt x="5901" y="1574"/>
                    </a:cubicBezTo>
                    <a:cubicBezTo>
                      <a:pt x="5911" y="1574"/>
                      <a:pt x="5920" y="1574"/>
                      <a:pt x="5930" y="1572"/>
                    </a:cubicBezTo>
                    <a:cubicBezTo>
                      <a:pt x="6013" y="1549"/>
                      <a:pt x="6061" y="1465"/>
                      <a:pt x="6049" y="1370"/>
                    </a:cubicBezTo>
                    <a:cubicBezTo>
                      <a:pt x="5954" y="989"/>
                      <a:pt x="5739" y="644"/>
                      <a:pt x="5418" y="394"/>
                    </a:cubicBezTo>
                    <a:cubicBezTo>
                      <a:pt x="5108" y="144"/>
                      <a:pt x="4704" y="1"/>
                      <a:pt x="42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09" name="Google Shape;11858;p57">
                <a:extLst>
                  <a:ext uri="{FF2B5EF4-FFF2-40B4-BE49-F238E27FC236}">
                    <a16:creationId xmlns:a16="http://schemas.microsoft.com/office/drawing/2014/main" id="{EE3A970F-1E96-41D0-9801-7B3B0C581D48}"/>
                  </a:ext>
                </a:extLst>
              </p:cNvPr>
              <p:cNvSpPr/>
              <p:nvPr/>
            </p:nvSpPr>
            <p:spPr>
              <a:xfrm>
                <a:off x="6003760" y="3859946"/>
                <a:ext cx="26958" cy="47773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501" extrusionOk="0">
                    <a:moveTo>
                      <a:pt x="382" y="298"/>
                    </a:moveTo>
                    <a:lnTo>
                      <a:pt x="382" y="572"/>
                    </a:lnTo>
                    <a:cubicBezTo>
                      <a:pt x="287" y="536"/>
                      <a:pt x="239" y="501"/>
                      <a:pt x="239" y="429"/>
                    </a:cubicBezTo>
                    <a:cubicBezTo>
                      <a:pt x="239" y="358"/>
                      <a:pt x="310" y="310"/>
                      <a:pt x="382" y="298"/>
                    </a:cubicBezTo>
                    <a:close/>
                    <a:moveTo>
                      <a:pt x="489" y="870"/>
                    </a:moveTo>
                    <a:cubicBezTo>
                      <a:pt x="608" y="917"/>
                      <a:pt x="620" y="977"/>
                      <a:pt x="620" y="1037"/>
                    </a:cubicBezTo>
                    <a:cubicBezTo>
                      <a:pt x="620" y="1132"/>
                      <a:pt x="560" y="1167"/>
                      <a:pt x="489" y="1203"/>
                    </a:cubicBezTo>
                    <a:lnTo>
                      <a:pt x="489" y="870"/>
                    </a:lnTo>
                    <a:close/>
                    <a:moveTo>
                      <a:pt x="441" y="1"/>
                    </a:moveTo>
                    <a:cubicBezTo>
                      <a:pt x="418" y="1"/>
                      <a:pt x="382" y="13"/>
                      <a:pt x="382" y="36"/>
                    </a:cubicBezTo>
                    <a:lnTo>
                      <a:pt x="382" y="84"/>
                    </a:lnTo>
                    <a:cubicBezTo>
                      <a:pt x="156" y="120"/>
                      <a:pt x="25" y="239"/>
                      <a:pt x="25" y="441"/>
                    </a:cubicBezTo>
                    <a:cubicBezTo>
                      <a:pt x="25" y="679"/>
                      <a:pt x="203" y="739"/>
                      <a:pt x="382" y="810"/>
                    </a:cubicBezTo>
                    <a:lnTo>
                      <a:pt x="382" y="1191"/>
                    </a:lnTo>
                    <a:cubicBezTo>
                      <a:pt x="275" y="1167"/>
                      <a:pt x="239" y="1132"/>
                      <a:pt x="144" y="1072"/>
                    </a:cubicBezTo>
                    <a:cubicBezTo>
                      <a:pt x="125" y="1059"/>
                      <a:pt x="108" y="1053"/>
                      <a:pt x="92" y="1053"/>
                    </a:cubicBezTo>
                    <a:cubicBezTo>
                      <a:pt x="37" y="1053"/>
                      <a:pt x="1" y="1121"/>
                      <a:pt x="1" y="1167"/>
                    </a:cubicBezTo>
                    <a:cubicBezTo>
                      <a:pt x="1" y="1203"/>
                      <a:pt x="13" y="1227"/>
                      <a:pt x="25" y="1251"/>
                    </a:cubicBezTo>
                    <a:cubicBezTo>
                      <a:pt x="96" y="1346"/>
                      <a:pt x="251" y="1394"/>
                      <a:pt x="382" y="1394"/>
                    </a:cubicBezTo>
                    <a:lnTo>
                      <a:pt x="382" y="1453"/>
                    </a:lnTo>
                    <a:cubicBezTo>
                      <a:pt x="382" y="1489"/>
                      <a:pt x="418" y="1501"/>
                      <a:pt x="441" y="1501"/>
                    </a:cubicBezTo>
                    <a:cubicBezTo>
                      <a:pt x="477" y="1501"/>
                      <a:pt x="501" y="1489"/>
                      <a:pt x="501" y="1453"/>
                    </a:cubicBezTo>
                    <a:lnTo>
                      <a:pt x="501" y="1394"/>
                    </a:lnTo>
                    <a:cubicBezTo>
                      <a:pt x="703" y="1370"/>
                      <a:pt x="846" y="1251"/>
                      <a:pt x="846" y="1013"/>
                    </a:cubicBezTo>
                    <a:cubicBezTo>
                      <a:pt x="846" y="786"/>
                      <a:pt x="691" y="691"/>
                      <a:pt x="501" y="620"/>
                    </a:cubicBezTo>
                    <a:lnTo>
                      <a:pt x="501" y="298"/>
                    </a:lnTo>
                    <a:cubicBezTo>
                      <a:pt x="584" y="298"/>
                      <a:pt x="608" y="310"/>
                      <a:pt x="680" y="358"/>
                    </a:cubicBezTo>
                    <a:cubicBezTo>
                      <a:pt x="694" y="362"/>
                      <a:pt x="709" y="364"/>
                      <a:pt x="723" y="364"/>
                    </a:cubicBezTo>
                    <a:cubicBezTo>
                      <a:pt x="754" y="364"/>
                      <a:pt x="782" y="351"/>
                      <a:pt x="799" y="310"/>
                    </a:cubicBezTo>
                    <a:cubicBezTo>
                      <a:pt x="834" y="263"/>
                      <a:pt x="846" y="203"/>
                      <a:pt x="787" y="155"/>
                    </a:cubicBezTo>
                    <a:cubicBezTo>
                      <a:pt x="715" y="96"/>
                      <a:pt x="596" y="84"/>
                      <a:pt x="501" y="84"/>
                    </a:cubicBezTo>
                    <a:lnTo>
                      <a:pt x="501" y="36"/>
                    </a:lnTo>
                    <a:cubicBezTo>
                      <a:pt x="501" y="13"/>
                      <a:pt x="477" y="1"/>
                      <a:pt x="44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10" name="Google Shape;11859;p57">
                <a:extLst>
                  <a:ext uri="{FF2B5EF4-FFF2-40B4-BE49-F238E27FC236}">
                    <a16:creationId xmlns:a16="http://schemas.microsoft.com/office/drawing/2014/main" id="{AA9A6EAF-200D-40EA-902F-96F2BDDFEFB6}"/>
                  </a:ext>
                </a:extLst>
              </p:cNvPr>
              <p:cNvSpPr/>
              <p:nvPr/>
            </p:nvSpPr>
            <p:spPr>
              <a:xfrm>
                <a:off x="5778676" y="3939865"/>
                <a:ext cx="349052" cy="200163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6289" extrusionOk="0">
                    <a:moveTo>
                      <a:pt x="3483" y="1855"/>
                    </a:moveTo>
                    <a:cubicBezTo>
                      <a:pt x="3500" y="1855"/>
                      <a:pt x="3513" y="1868"/>
                      <a:pt x="3513" y="1895"/>
                    </a:cubicBezTo>
                    <a:cubicBezTo>
                      <a:pt x="3584" y="2074"/>
                      <a:pt x="4573" y="4693"/>
                      <a:pt x="4620" y="4776"/>
                    </a:cubicBezTo>
                    <a:cubicBezTo>
                      <a:pt x="4632" y="4788"/>
                      <a:pt x="4620" y="4824"/>
                      <a:pt x="4584" y="4824"/>
                    </a:cubicBezTo>
                    <a:lnTo>
                      <a:pt x="3882" y="5086"/>
                    </a:lnTo>
                    <a:cubicBezTo>
                      <a:pt x="3846" y="4955"/>
                      <a:pt x="2846" y="2300"/>
                      <a:pt x="2775" y="2133"/>
                    </a:cubicBezTo>
                    <a:lnTo>
                      <a:pt x="3465" y="1859"/>
                    </a:lnTo>
                    <a:cubicBezTo>
                      <a:pt x="3471" y="1856"/>
                      <a:pt x="3477" y="1855"/>
                      <a:pt x="3483" y="1855"/>
                    </a:cubicBezTo>
                    <a:close/>
                    <a:moveTo>
                      <a:pt x="2477" y="2228"/>
                    </a:moveTo>
                    <a:lnTo>
                      <a:pt x="3584" y="5193"/>
                    </a:lnTo>
                    <a:cubicBezTo>
                      <a:pt x="3072" y="5407"/>
                      <a:pt x="1739" y="5907"/>
                      <a:pt x="1513" y="6003"/>
                    </a:cubicBezTo>
                    <a:cubicBezTo>
                      <a:pt x="1507" y="6005"/>
                      <a:pt x="1500" y="6007"/>
                      <a:pt x="1493" y="6007"/>
                    </a:cubicBezTo>
                    <a:cubicBezTo>
                      <a:pt x="1468" y="6007"/>
                      <a:pt x="1438" y="5991"/>
                      <a:pt x="1429" y="5955"/>
                    </a:cubicBezTo>
                    <a:lnTo>
                      <a:pt x="358" y="3109"/>
                    </a:lnTo>
                    <a:cubicBezTo>
                      <a:pt x="346" y="3086"/>
                      <a:pt x="358" y="3038"/>
                      <a:pt x="405" y="3026"/>
                    </a:cubicBezTo>
                    <a:cubicBezTo>
                      <a:pt x="1072" y="2764"/>
                      <a:pt x="2013" y="2407"/>
                      <a:pt x="2477" y="2228"/>
                    </a:cubicBezTo>
                    <a:close/>
                    <a:moveTo>
                      <a:pt x="10060" y="0"/>
                    </a:moveTo>
                    <a:cubicBezTo>
                      <a:pt x="9818" y="0"/>
                      <a:pt x="9583" y="125"/>
                      <a:pt x="9407" y="288"/>
                    </a:cubicBezTo>
                    <a:lnTo>
                      <a:pt x="7728" y="1681"/>
                    </a:lnTo>
                    <a:cubicBezTo>
                      <a:pt x="7632" y="1478"/>
                      <a:pt x="7430" y="1264"/>
                      <a:pt x="7061" y="1264"/>
                    </a:cubicBezTo>
                    <a:cubicBezTo>
                      <a:pt x="6668" y="1264"/>
                      <a:pt x="6361" y="1262"/>
                      <a:pt x="6115" y="1262"/>
                    </a:cubicBezTo>
                    <a:cubicBezTo>
                      <a:pt x="5377" y="1262"/>
                      <a:pt x="5192" y="1276"/>
                      <a:pt x="4906" y="1383"/>
                    </a:cubicBezTo>
                    <a:lnTo>
                      <a:pt x="3834" y="1835"/>
                    </a:lnTo>
                    <a:lnTo>
                      <a:pt x="3822" y="1788"/>
                    </a:lnTo>
                    <a:cubicBezTo>
                      <a:pt x="3766" y="1647"/>
                      <a:pt x="3637" y="1551"/>
                      <a:pt x="3491" y="1551"/>
                    </a:cubicBezTo>
                    <a:cubicBezTo>
                      <a:pt x="3451" y="1551"/>
                      <a:pt x="3411" y="1558"/>
                      <a:pt x="3370" y="1574"/>
                    </a:cubicBezTo>
                    <a:lnTo>
                      <a:pt x="2560" y="1871"/>
                    </a:lnTo>
                    <a:cubicBezTo>
                      <a:pt x="2203" y="2014"/>
                      <a:pt x="1084" y="2431"/>
                      <a:pt x="298" y="2728"/>
                    </a:cubicBezTo>
                    <a:cubicBezTo>
                      <a:pt x="108" y="2800"/>
                      <a:pt x="1" y="3026"/>
                      <a:pt x="72" y="3217"/>
                    </a:cubicBezTo>
                    <a:lnTo>
                      <a:pt x="1144" y="6038"/>
                    </a:lnTo>
                    <a:cubicBezTo>
                      <a:pt x="1199" y="6196"/>
                      <a:pt x="1348" y="6288"/>
                      <a:pt x="1501" y="6288"/>
                    </a:cubicBezTo>
                    <a:cubicBezTo>
                      <a:pt x="1545" y="6288"/>
                      <a:pt x="1589" y="6281"/>
                      <a:pt x="1632" y="6265"/>
                    </a:cubicBezTo>
                    <a:cubicBezTo>
                      <a:pt x="1870" y="6181"/>
                      <a:pt x="3501" y="5562"/>
                      <a:pt x="3858" y="5431"/>
                    </a:cubicBezTo>
                    <a:lnTo>
                      <a:pt x="4704" y="5122"/>
                    </a:lnTo>
                    <a:cubicBezTo>
                      <a:pt x="4882" y="5050"/>
                      <a:pt x="4989" y="4848"/>
                      <a:pt x="4918" y="4657"/>
                    </a:cubicBezTo>
                    <a:lnTo>
                      <a:pt x="4894" y="4622"/>
                    </a:lnTo>
                    <a:cubicBezTo>
                      <a:pt x="5454" y="4383"/>
                      <a:pt x="5466" y="4360"/>
                      <a:pt x="6049" y="4360"/>
                    </a:cubicBezTo>
                    <a:cubicBezTo>
                      <a:pt x="6132" y="4360"/>
                      <a:pt x="6204" y="4288"/>
                      <a:pt x="6204" y="4193"/>
                    </a:cubicBezTo>
                    <a:cubicBezTo>
                      <a:pt x="6204" y="4110"/>
                      <a:pt x="6132" y="4026"/>
                      <a:pt x="6049" y="4026"/>
                    </a:cubicBezTo>
                    <a:cubicBezTo>
                      <a:pt x="5418" y="4026"/>
                      <a:pt x="5358" y="4074"/>
                      <a:pt x="4799" y="4312"/>
                    </a:cubicBezTo>
                    <a:lnTo>
                      <a:pt x="3965" y="2097"/>
                    </a:lnTo>
                    <a:lnTo>
                      <a:pt x="5037" y="1645"/>
                    </a:lnTo>
                    <a:cubicBezTo>
                      <a:pt x="5251" y="1571"/>
                      <a:pt x="5403" y="1559"/>
                      <a:pt x="5989" y="1559"/>
                    </a:cubicBezTo>
                    <a:cubicBezTo>
                      <a:pt x="6250" y="1559"/>
                      <a:pt x="6597" y="1562"/>
                      <a:pt x="7073" y="1562"/>
                    </a:cubicBezTo>
                    <a:cubicBezTo>
                      <a:pt x="7240" y="1562"/>
                      <a:pt x="7359" y="1621"/>
                      <a:pt x="7430" y="1740"/>
                    </a:cubicBezTo>
                    <a:cubicBezTo>
                      <a:pt x="7478" y="1835"/>
                      <a:pt x="7490" y="1919"/>
                      <a:pt x="7502" y="1931"/>
                    </a:cubicBezTo>
                    <a:cubicBezTo>
                      <a:pt x="7502" y="1990"/>
                      <a:pt x="7454" y="2276"/>
                      <a:pt x="7180" y="2336"/>
                    </a:cubicBezTo>
                    <a:cubicBezTo>
                      <a:pt x="6740" y="2407"/>
                      <a:pt x="5823" y="2538"/>
                      <a:pt x="5811" y="2538"/>
                    </a:cubicBezTo>
                    <a:cubicBezTo>
                      <a:pt x="5716" y="2562"/>
                      <a:pt x="5656" y="2633"/>
                      <a:pt x="5668" y="2728"/>
                    </a:cubicBezTo>
                    <a:cubicBezTo>
                      <a:pt x="5692" y="2800"/>
                      <a:pt x="5751" y="2859"/>
                      <a:pt x="5823" y="2859"/>
                    </a:cubicBezTo>
                    <a:lnTo>
                      <a:pt x="5847" y="2859"/>
                    </a:lnTo>
                    <a:cubicBezTo>
                      <a:pt x="5870" y="2859"/>
                      <a:pt x="6787" y="2728"/>
                      <a:pt x="7240" y="2645"/>
                    </a:cubicBezTo>
                    <a:cubicBezTo>
                      <a:pt x="7632" y="2574"/>
                      <a:pt x="7787" y="2240"/>
                      <a:pt x="7811" y="2026"/>
                    </a:cubicBezTo>
                    <a:lnTo>
                      <a:pt x="9633" y="514"/>
                    </a:lnTo>
                    <a:cubicBezTo>
                      <a:pt x="9747" y="415"/>
                      <a:pt x="9895" y="311"/>
                      <a:pt x="10058" y="311"/>
                    </a:cubicBezTo>
                    <a:cubicBezTo>
                      <a:pt x="10151" y="311"/>
                      <a:pt x="10248" y="344"/>
                      <a:pt x="10347" y="431"/>
                    </a:cubicBezTo>
                    <a:cubicBezTo>
                      <a:pt x="10645" y="728"/>
                      <a:pt x="10371" y="1073"/>
                      <a:pt x="10299" y="1145"/>
                    </a:cubicBezTo>
                    <a:cubicBezTo>
                      <a:pt x="10228" y="1216"/>
                      <a:pt x="8013" y="3609"/>
                      <a:pt x="8013" y="3609"/>
                    </a:cubicBezTo>
                    <a:cubicBezTo>
                      <a:pt x="7680" y="3990"/>
                      <a:pt x="7251" y="4050"/>
                      <a:pt x="7073" y="4062"/>
                    </a:cubicBezTo>
                    <a:lnTo>
                      <a:pt x="6787" y="4062"/>
                    </a:lnTo>
                    <a:cubicBezTo>
                      <a:pt x="6704" y="4062"/>
                      <a:pt x="6620" y="4133"/>
                      <a:pt x="6620" y="4229"/>
                    </a:cubicBezTo>
                    <a:cubicBezTo>
                      <a:pt x="6620" y="4312"/>
                      <a:pt x="6704" y="4383"/>
                      <a:pt x="6787" y="4383"/>
                    </a:cubicBezTo>
                    <a:lnTo>
                      <a:pt x="7097" y="4383"/>
                    </a:lnTo>
                    <a:cubicBezTo>
                      <a:pt x="7311" y="4371"/>
                      <a:pt x="7859" y="4300"/>
                      <a:pt x="8264" y="3836"/>
                    </a:cubicBezTo>
                    <a:lnTo>
                      <a:pt x="10550" y="1371"/>
                    </a:lnTo>
                    <a:cubicBezTo>
                      <a:pt x="10728" y="1121"/>
                      <a:pt x="10966" y="621"/>
                      <a:pt x="10550" y="204"/>
                    </a:cubicBezTo>
                    <a:cubicBezTo>
                      <a:pt x="10395" y="59"/>
                      <a:pt x="10226" y="0"/>
                      <a:pt x="10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45" name="组合 1444">
            <a:extLst>
              <a:ext uri="{FF2B5EF4-FFF2-40B4-BE49-F238E27FC236}">
                <a16:creationId xmlns:a16="http://schemas.microsoft.com/office/drawing/2014/main" id="{D9CF8499-95EF-4C74-9478-B2DE81CE1901}"/>
              </a:ext>
            </a:extLst>
          </p:cNvPr>
          <p:cNvGrpSpPr/>
          <p:nvPr/>
        </p:nvGrpSpPr>
        <p:grpSpPr>
          <a:xfrm>
            <a:off x="6980505" y="1351685"/>
            <a:ext cx="440938" cy="4258470"/>
            <a:chOff x="7063407" y="1397350"/>
            <a:chExt cx="494684" cy="4777537"/>
          </a:xfrm>
        </p:grpSpPr>
        <p:grpSp>
          <p:nvGrpSpPr>
            <p:cNvPr id="748" name="Google Shape;11197;p57">
              <a:extLst>
                <a:ext uri="{FF2B5EF4-FFF2-40B4-BE49-F238E27FC236}">
                  <a16:creationId xmlns:a16="http://schemas.microsoft.com/office/drawing/2014/main" id="{1821007E-2EB9-44ED-967B-EB151EB468AA}"/>
                </a:ext>
              </a:extLst>
            </p:cNvPr>
            <p:cNvGrpSpPr/>
            <p:nvPr/>
          </p:nvGrpSpPr>
          <p:grpSpPr>
            <a:xfrm>
              <a:off x="7139178" y="1397350"/>
              <a:ext cx="343143" cy="475503"/>
              <a:chOff x="5377363" y="1516169"/>
              <a:chExt cx="257357" cy="356627"/>
            </a:xfrm>
            <a:solidFill>
              <a:schemeClr val="tx1"/>
            </a:solidFill>
          </p:grpSpPr>
          <p:sp>
            <p:nvSpPr>
              <p:cNvPr id="749" name="Google Shape;11198;p57">
                <a:extLst>
                  <a:ext uri="{FF2B5EF4-FFF2-40B4-BE49-F238E27FC236}">
                    <a16:creationId xmlns:a16="http://schemas.microsoft.com/office/drawing/2014/main" id="{86C62419-10B3-45CD-972F-7549A25A774D}"/>
                  </a:ext>
                </a:extLst>
              </p:cNvPr>
              <p:cNvSpPr/>
              <p:nvPr/>
            </p:nvSpPr>
            <p:spPr>
              <a:xfrm>
                <a:off x="5377363" y="1516169"/>
                <a:ext cx="257357" cy="356627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11205" extrusionOk="0">
                    <a:moveTo>
                      <a:pt x="4073" y="334"/>
                    </a:moveTo>
                    <a:cubicBezTo>
                      <a:pt x="4263" y="334"/>
                      <a:pt x="4430" y="441"/>
                      <a:pt x="4525" y="608"/>
                    </a:cubicBezTo>
                    <a:cubicBezTo>
                      <a:pt x="4561" y="656"/>
                      <a:pt x="4620" y="679"/>
                      <a:pt x="4680" y="679"/>
                    </a:cubicBezTo>
                    <a:lnTo>
                      <a:pt x="5299" y="679"/>
                    </a:lnTo>
                    <a:cubicBezTo>
                      <a:pt x="5406" y="679"/>
                      <a:pt x="5490" y="775"/>
                      <a:pt x="5490" y="870"/>
                    </a:cubicBezTo>
                    <a:lnTo>
                      <a:pt x="5490" y="1406"/>
                    </a:lnTo>
                    <a:lnTo>
                      <a:pt x="2668" y="1406"/>
                    </a:lnTo>
                    <a:lnTo>
                      <a:pt x="2668" y="870"/>
                    </a:lnTo>
                    <a:lnTo>
                      <a:pt x="2644" y="870"/>
                    </a:lnTo>
                    <a:cubicBezTo>
                      <a:pt x="2644" y="775"/>
                      <a:pt x="2727" y="679"/>
                      <a:pt x="2835" y="679"/>
                    </a:cubicBezTo>
                    <a:lnTo>
                      <a:pt x="3454" y="679"/>
                    </a:lnTo>
                    <a:cubicBezTo>
                      <a:pt x="3513" y="679"/>
                      <a:pt x="3573" y="656"/>
                      <a:pt x="3608" y="608"/>
                    </a:cubicBezTo>
                    <a:cubicBezTo>
                      <a:pt x="3716" y="441"/>
                      <a:pt x="3870" y="334"/>
                      <a:pt x="4073" y="334"/>
                    </a:cubicBezTo>
                    <a:close/>
                    <a:moveTo>
                      <a:pt x="7395" y="1037"/>
                    </a:moveTo>
                    <a:cubicBezTo>
                      <a:pt x="7597" y="1037"/>
                      <a:pt x="7764" y="1203"/>
                      <a:pt x="7764" y="1394"/>
                    </a:cubicBezTo>
                    <a:lnTo>
                      <a:pt x="7764" y="10514"/>
                    </a:lnTo>
                    <a:cubicBezTo>
                      <a:pt x="7764" y="10716"/>
                      <a:pt x="7597" y="10871"/>
                      <a:pt x="7395" y="10871"/>
                    </a:cubicBezTo>
                    <a:lnTo>
                      <a:pt x="727" y="10871"/>
                    </a:lnTo>
                    <a:cubicBezTo>
                      <a:pt x="537" y="10871"/>
                      <a:pt x="370" y="10704"/>
                      <a:pt x="370" y="10514"/>
                    </a:cubicBezTo>
                    <a:lnTo>
                      <a:pt x="370" y="1394"/>
                    </a:lnTo>
                    <a:cubicBezTo>
                      <a:pt x="370" y="1203"/>
                      <a:pt x="537" y="1037"/>
                      <a:pt x="727" y="1037"/>
                    </a:cubicBezTo>
                    <a:lnTo>
                      <a:pt x="2323" y="1037"/>
                    </a:lnTo>
                    <a:lnTo>
                      <a:pt x="2323" y="1572"/>
                    </a:lnTo>
                    <a:cubicBezTo>
                      <a:pt x="2323" y="1668"/>
                      <a:pt x="2406" y="1739"/>
                      <a:pt x="2489" y="1739"/>
                    </a:cubicBezTo>
                    <a:lnTo>
                      <a:pt x="5644" y="1739"/>
                    </a:lnTo>
                    <a:cubicBezTo>
                      <a:pt x="5728" y="1739"/>
                      <a:pt x="5811" y="1668"/>
                      <a:pt x="5811" y="1572"/>
                    </a:cubicBezTo>
                    <a:lnTo>
                      <a:pt x="5811" y="1037"/>
                    </a:lnTo>
                    <a:close/>
                    <a:moveTo>
                      <a:pt x="4037" y="1"/>
                    </a:moveTo>
                    <a:cubicBezTo>
                      <a:pt x="3751" y="1"/>
                      <a:pt x="3501" y="132"/>
                      <a:pt x="3335" y="358"/>
                    </a:cubicBezTo>
                    <a:lnTo>
                      <a:pt x="2799" y="358"/>
                    </a:lnTo>
                    <a:cubicBezTo>
                      <a:pt x="2585" y="358"/>
                      <a:pt x="2382" y="501"/>
                      <a:pt x="2311" y="715"/>
                    </a:cubicBezTo>
                    <a:lnTo>
                      <a:pt x="691" y="715"/>
                    </a:lnTo>
                    <a:cubicBezTo>
                      <a:pt x="299" y="715"/>
                      <a:pt x="1" y="1025"/>
                      <a:pt x="1" y="1394"/>
                    </a:cubicBezTo>
                    <a:lnTo>
                      <a:pt x="1" y="10514"/>
                    </a:lnTo>
                    <a:cubicBezTo>
                      <a:pt x="1" y="10907"/>
                      <a:pt x="322" y="11204"/>
                      <a:pt x="691" y="11204"/>
                    </a:cubicBezTo>
                    <a:lnTo>
                      <a:pt x="7359" y="11204"/>
                    </a:lnTo>
                    <a:cubicBezTo>
                      <a:pt x="7740" y="11204"/>
                      <a:pt x="8038" y="10895"/>
                      <a:pt x="8038" y="10514"/>
                    </a:cubicBezTo>
                    <a:lnTo>
                      <a:pt x="8038" y="1394"/>
                    </a:lnTo>
                    <a:cubicBezTo>
                      <a:pt x="8085" y="1025"/>
                      <a:pt x="7776" y="715"/>
                      <a:pt x="7383" y="715"/>
                    </a:cubicBezTo>
                    <a:lnTo>
                      <a:pt x="5763" y="715"/>
                    </a:lnTo>
                    <a:cubicBezTo>
                      <a:pt x="5692" y="501"/>
                      <a:pt x="5490" y="358"/>
                      <a:pt x="5275" y="358"/>
                    </a:cubicBezTo>
                    <a:lnTo>
                      <a:pt x="4740" y="358"/>
                    </a:lnTo>
                    <a:cubicBezTo>
                      <a:pt x="4573" y="132"/>
                      <a:pt x="4323" y="1"/>
                      <a:pt x="403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0" name="Google Shape;11199;p57">
                <a:extLst>
                  <a:ext uri="{FF2B5EF4-FFF2-40B4-BE49-F238E27FC236}">
                    <a16:creationId xmlns:a16="http://schemas.microsoft.com/office/drawing/2014/main" id="{DF98128D-FA87-4085-B9D5-1D2663A15255}"/>
                  </a:ext>
                </a:extLst>
              </p:cNvPr>
              <p:cNvSpPr/>
              <p:nvPr/>
            </p:nvSpPr>
            <p:spPr>
              <a:xfrm>
                <a:off x="5501681" y="1538925"/>
                <a:ext cx="10248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67" y="0"/>
                    </a:moveTo>
                    <a:cubicBezTo>
                      <a:pt x="72" y="0"/>
                      <a:pt x="0" y="71"/>
                      <a:pt x="0" y="155"/>
                    </a:cubicBezTo>
                    <a:cubicBezTo>
                      <a:pt x="0" y="250"/>
                      <a:pt x="72" y="322"/>
                      <a:pt x="167" y="322"/>
                    </a:cubicBezTo>
                    <a:cubicBezTo>
                      <a:pt x="250" y="322"/>
                      <a:pt x="322" y="250"/>
                      <a:pt x="322" y="155"/>
                    </a:cubicBezTo>
                    <a:cubicBezTo>
                      <a:pt x="322" y="71"/>
                      <a:pt x="250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1" name="Google Shape;11200;p57">
                <a:extLst>
                  <a:ext uri="{FF2B5EF4-FFF2-40B4-BE49-F238E27FC236}">
                    <a16:creationId xmlns:a16="http://schemas.microsoft.com/office/drawing/2014/main" id="{32645811-DD8F-41BF-8028-1971D79EA0C8}"/>
                  </a:ext>
                </a:extLst>
              </p:cNvPr>
              <p:cNvSpPr/>
              <p:nvPr/>
            </p:nvSpPr>
            <p:spPr>
              <a:xfrm>
                <a:off x="5401233" y="1560886"/>
                <a:ext cx="211112" cy="278554"/>
              </a:xfrm>
              <a:custGeom>
                <a:avLst/>
                <a:gdLst/>
                <a:ahLst/>
                <a:cxnLst/>
                <a:rect l="l" t="t" r="r" b="b"/>
                <a:pathLst>
                  <a:path w="6633" h="8752" extrusionOk="0">
                    <a:moveTo>
                      <a:pt x="156" y="1"/>
                    </a:moveTo>
                    <a:cubicBezTo>
                      <a:pt x="72" y="1"/>
                      <a:pt x="1" y="84"/>
                      <a:pt x="1" y="167"/>
                    </a:cubicBezTo>
                    <a:lnTo>
                      <a:pt x="1" y="8597"/>
                    </a:lnTo>
                    <a:cubicBezTo>
                      <a:pt x="1" y="8680"/>
                      <a:pt x="72" y="8752"/>
                      <a:pt x="156" y="8752"/>
                    </a:cubicBezTo>
                    <a:lnTo>
                      <a:pt x="6466" y="8752"/>
                    </a:lnTo>
                    <a:cubicBezTo>
                      <a:pt x="6561" y="8752"/>
                      <a:pt x="6633" y="8680"/>
                      <a:pt x="6633" y="8597"/>
                    </a:cubicBezTo>
                    <a:lnTo>
                      <a:pt x="6633" y="167"/>
                    </a:lnTo>
                    <a:cubicBezTo>
                      <a:pt x="6633" y="84"/>
                      <a:pt x="6561" y="1"/>
                      <a:pt x="6478" y="1"/>
                    </a:cubicBezTo>
                    <a:lnTo>
                      <a:pt x="5597" y="1"/>
                    </a:lnTo>
                    <a:cubicBezTo>
                      <a:pt x="5502" y="1"/>
                      <a:pt x="5430" y="84"/>
                      <a:pt x="5430" y="167"/>
                    </a:cubicBezTo>
                    <a:cubicBezTo>
                      <a:pt x="5430" y="263"/>
                      <a:pt x="5502" y="334"/>
                      <a:pt x="5597" y="334"/>
                    </a:cubicBezTo>
                    <a:lnTo>
                      <a:pt x="6311" y="334"/>
                    </a:lnTo>
                    <a:lnTo>
                      <a:pt x="6311" y="8430"/>
                    </a:lnTo>
                    <a:lnTo>
                      <a:pt x="322" y="8430"/>
                    </a:lnTo>
                    <a:lnTo>
                      <a:pt x="322" y="334"/>
                    </a:lnTo>
                    <a:lnTo>
                      <a:pt x="1037" y="334"/>
                    </a:lnTo>
                    <a:cubicBezTo>
                      <a:pt x="1132" y="334"/>
                      <a:pt x="1203" y="263"/>
                      <a:pt x="1203" y="167"/>
                    </a:cubicBezTo>
                    <a:cubicBezTo>
                      <a:pt x="1203" y="84"/>
                      <a:pt x="1132" y="1"/>
                      <a:pt x="103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2" name="Google Shape;11201;p57">
                <a:extLst>
                  <a:ext uri="{FF2B5EF4-FFF2-40B4-BE49-F238E27FC236}">
                    <a16:creationId xmlns:a16="http://schemas.microsoft.com/office/drawing/2014/main" id="{08A4F27E-EBFA-43BA-B07D-E02B02E0855D}"/>
                  </a:ext>
                </a:extLst>
              </p:cNvPr>
              <p:cNvSpPr/>
              <p:nvPr/>
            </p:nvSpPr>
            <p:spPr>
              <a:xfrm>
                <a:off x="5434207" y="1672664"/>
                <a:ext cx="33387" cy="33387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9" extrusionOk="0">
                    <a:moveTo>
                      <a:pt x="525" y="311"/>
                    </a:moveTo>
                    <a:cubicBezTo>
                      <a:pt x="632" y="311"/>
                      <a:pt x="715" y="406"/>
                      <a:pt x="715" y="513"/>
                    </a:cubicBezTo>
                    <a:cubicBezTo>
                      <a:pt x="703" y="608"/>
                      <a:pt x="632" y="703"/>
                      <a:pt x="525" y="703"/>
                    </a:cubicBezTo>
                    <a:cubicBezTo>
                      <a:pt x="418" y="703"/>
                      <a:pt x="334" y="608"/>
                      <a:pt x="334" y="513"/>
                    </a:cubicBezTo>
                    <a:cubicBezTo>
                      <a:pt x="334" y="406"/>
                      <a:pt x="418" y="311"/>
                      <a:pt x="525" y="311"/>
                    </a:cubicBezTo>
                    <a:close/>
                    <a:moveTo>
                      <a:pt x="525" y="1"/>
                    </a:moveTo>
                    <a:cubicBezTo>
                      <a:pt x="239" y="1"/>
                      <a:pt x="1" y="239"/>
                      <a:pt x="1" y="525"/>
                    </a:cubicBezTo>
                    <a:cubicBezTo>
                      <a:pt x="1" y="811"/>
                      <a:pt x="239" y="1049"/>
                      <a:pt x="525" y="1049"/>
                    </a:cubicBezTo>
                    <a:cubicBezTo>
                      <a:pt x="810" y="1049"/>
                      <a:pt x="1049" y="811"/>
                      <a:pt x="1049" y="525"/>
                    </a:cubicBezTo>
                    <a:cubicBezTo>
                      <a:pt x="1049" y="239"/>
                      <a:pt x="810" y="1"/>
                      <a:pt x="5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3" name="Google Shape;11202;p57">
                <a:extLst>
                  <a:ext uri="{FF2B5EF4-FFF2-40B4-BE49-F238E27FC236}">
                    <a16:creationId xmlns:a16="http://schemas.microsoft.com/office/drawing/2014/main" id="{9855386F-7299-4731-A49A-88136DF80588}"/>
                  </a:ext>
                </a:extLst>
              </p:cNvPr>
              <p:cNvSpPr/>
              <p:nvPr/>
            </p:nvSpPr>
            <p:spPr>
              <a:xfrm>
                <a:off x="5434207" y="1723079"/>
                <a:ext cx="33387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5" y="310"/>
                    </a:moveTo>
                    <a:cubicBezTo>
                      <a:pt x="632" y="310"/>
                      <a:pt x="715" y="405"/>
                      <a:pt x="715" y="501"/>
                    </a:cubicBezTo>
                    <a:cubicBezTo>
                      <a:pt x="703" y="608"/>
                      <a:pt x="632" y="703"/>
                      <a:pt x="525" y="703"/>
                    </a:cubicBezTo>
                    <a:cubicBezTo>
                      <a:pt x="418" y="703"/>
                      <a:pt x="334" y="608"/>
                      <a:pt x="334" y="501"/>
                    </a:cubicBezTo>
                    <a:cubicBezTo>
                      <a:pt x="334" y="405"/>
                      <a:pt x="418" y="310"/>
                      <a:pt x="525" y="310"/>
                    </a:cubicBezTo>
                    <a:close/>
                    <a:moveTo>
                      <a:pt x="525" y="0"/>
                    </a:moveTo>
                    <a:cubicBezTo>
                      <a:pt x="239" y="0"/>
                      <a:pt x="1" y="239"/>
                      <a:pt x="1" y="512"/>
                    </a:cubicBezTo>
                    <a:cubicBezTo>
                      <a:pt x="1" y="798"/>
                      <a:pt x="239" y="1036"/>
                      <a:pt x="525" y="1036"/>
                    </a:cubicBezTo>
                    <a:cubicBezTo>
                      <a:pt x="810" y="1036"/>
                      <a:pt x="1049" y="798"/>
                      <a:pt x="1049" y="512"/>
                    </a:cubicBezTo>
                    <a:cubicBezTo>
                      <a:pt x="1049" y="239"/>
                      <a:pt x="810" y="0"/>
                      <a:pt x="5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4" name="Google Shape;11203;p57">
                <a:extLst>
                  <a:ext uri="{FF2B5EF4-FFF2-40B4-BE49-F238E27FC236}">
                    <a16:creationId xmlns:a16="http://schemas.microsoft.com/office/drawing/2014/main" id="{39536FF2-B196-40DD-9673-7E50C8C552D2}"/>
                  </a:ext>
                </a:extLst>
              </p:cNvPr>
              <p:cNvSpPr/>
              <p:nvPr/>
            </p:nvSpPr>
            <p:spPr>
              <a:xfrm>
                <a:off x="5434207" y="1773112"/>
                <a:ext cx="33387" cy="3335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5" y="310"/>
                    </a:moveTo>
                    <a:cubicBezTo>
                      <a:pt x="632" y="310"/>
                      <a:pt x="715" y="405"/>
                      <a:pt x="715" y="512"/>
                    </a:cubicBezTo>
                    <a:cubicBezTo>
                      <a:pt x="703" y="619"/>
                      <a:pt x="632" y="703"/>
                      <a:pt x="525" y="703"/>
                    </a:cubicBezTo>
                    <a:cubicBezTo>
                      <a:pt x="418" y="703"/>
                      <a:pt x="334" y="607"/>
                      <a:pt x="334" y="512"/>
                    </a:cubicBezTo>
                    <a:cubicBezTo>
                      <a:pt x="334" y="405"/>
                      <a:pt x="418" y="310"/>
                      <a:pt x="525" y="310"/>
                    </a:cubicBezTo>
                    <a:close/>
                    <a:moveTo>
                      <a:pt x="525" y="0"/>
                    </a:moveTo>
                    <a:cubicBezTo>
                      <a:pt x="239" y="0"/>
                      <a:pt x="1" y="238"/>
                      <a:pt x="1" y="524"/>
                    </a:cubicBezTo>
                    <a:cubicBezTo>
                      <a:pt x="1" y="810"/>
                      <a:pt x="239" y="1048"/>
                      <a:pt x="525" y="1048"/>
                    </a:cubicBezTo>
                    <a:cubicBezTo>
                      <a:pt x="810" y="1048"/>
                      <a:pt x="1049" y="810"/>
                      <a:pt x="1049" y="524"/>
                    </a:cubicBezTo>
                    <a:cubicBezTo>
                      <a:pt x="1025" y="226"/>
                      <a:pt x="810" y="0"/>
                      <a:pt x="5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5" name="Google Shape;11204;p57">
                <a:extLst>
                  <a:ext uri="{FF2B5EF4-FFF2-40B4-BE49-F238E27FC236}">
                    <a16:creationId xmlns:a16="http://schemas.microsoft.com/office/drawing/2014/main" id="{5BA29D5E-3CAC-4D7D-8F4B-C7CD0825A34D}"/>
                  </a:ext>
                </a:extLst>
              </p:cNvPr>
              <p:cNvSpPr/>
              <p:nvPr/>
            </p:nvSpPr>
            <p:spPr>
              <a:xfrm>
                <a:off x="5478924" y="1672664"/>
                <a:ext cx="60663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335" extrusionOk="0">
                    <a:moveTo>
                      <a:pt x="167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67" y="334"/>
                    </a:cubicBezTo>
                    <a:lnTo>
                      <a:pt x="1739" y="334"/>
                    </a:lnTo>
                    <a:cubicBezTo>
                      <a:pt x="1822" y="334"/>
                      <a:pt x="1906" y="263"/>
                      <a:pt x="1906" y="168"/>
                    </a:cubicBezTo>
                    <a:cubicBezTo>
                      <a:pt x="1906" y="84"/>
                      <a:pt x="1846" y="1"/>
                      <a:pt x="1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6" name="Google Shape;11205;p57">
                <a:extLst>
                  <a:ext uri="{FF2B5EF4-FFF2-40B4-BE49-F238E27FC236}">
                    <a16:creationId xmlns:a16="http://schemas.microsoft.com/office/drawing/2014/main" id="{8FED6EDD-1DD7-47A0-859A-33AAB01FB963}"/>
                  </a:ext>
                </a:extLst>
              </p:cNvPr>
              <p:cNvSpPr/>
              <p:nvPr/>
            </p:nvSpPr>
            <p:spPr>
              <a:xfrm>
                <a:off x="5478924" y="1695039"/>
                <a:ext cx="99716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34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34"/>
                      <a:pt x="156" y="334"/>
                    </a:cubicBezTo>
                    <a:lnTo>
                      <a:pt x="2977" y="334"/>
                    </a:lnTo>
                    <a:cubicBezTo>
                      <a:pt x="3061" y="334"/>
                      <a:pt x="3132" y="250"/>
                      <a:pt x="3132" y="167"/>
                    </a:cubicBezTo>
                    <a:cubicBezTo>
                      <a:pt x="3132" y="72"/>
                      <a:pt x="3061" y="0"/>
                      <a:pt x="29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7" name="Google Shape;11206;p57">
                <a:extLst>
                  <a:ext uri="{FF2B5EF4-FFF2-40B4-BE49-F238E27FC236}">
                    <a16:creationId xmlns:a16="http://schemas.microsoft.com/office/drawing/2014/main" id="{0757DD1D-C81F-438A-9ECD-CEBADB3262F5}"/>
                  </a:ext>
                </a:extLst>
              </p:cNvPr>
              <p:cNvSpPr/>
              <p:nvPr/>
            </p:nvSpPr>
            <p:spPr>
              <a:xfrm>
                <a:off x="5478924" y="1723079"/>
                <a:ext cx="60663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32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1"/>
                      <a:pt x="72" y="322"/>
                      <a:pt x="167" y="322"/>
                    </a:cubicBezTo>
                    <a:lnTo>
                      <a:pt x="1739" y="322"/>
                    </a:lnTo>
                    <a:cubicBezTo>
                      <a:pt x="1822" y="322"/>
                      <a:pt x="1906" y="251"/>
                      <a:pt x="1906" y="167"/>
                    </a:cubicBezTo>
                    <a:cubicBezTo>
                      <a:pt x="1906" y="72"/>
                      <a:pt x="1846" y="0"/>
                      <a:pt x="17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8" name="Google Shape;11207;p57">
                <a:extLst>
                  <a:ext uri="{FF2B5EF4-FFF2-40B4-BE49-F238E27FC236}">
                    <a16:creationId xmlns:a16="http://schemas.microsoft.com/office/drawing/2014/main" id="{C97EE605-C435-4E1B-B28E-1F0A5CC73F6A}"/>
                  </a:ext>
                </a:extLst>
              </p:cNvPr>
              <p:cNvSpPr/>
              <p:nvPr/>
            </p:nvSpPr>
            <p:spPr>
              <a:xfrm>
                <a:off x="5478924" y="1745422"/>
                <a:ext cx="99716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23" extrusionOk="0">
                    <a:moveTo>
                      <a:pt x="156" y="1"/>
                    </a:moveTo>
                    <a:cubicBezTo>
                      <a:pt x="72" y="1"/>
                      <a:pt x="1" y="72"/>
                      <a:pt x="1" y="156"/>
                    </a:cubicBezTo>
                    <a:cubicBezTo>
                      <a:pt x="1" y="251"/>
                      <a:pt x="72" y="322"/>
                      <a:pt x="156" y="322"/>
                    </a:cubicBezTo>
                    <a:lnTo>
                      <a:pt x="2977" y="322"/>
                    </a:lnTo>
                    <a:cubicBezTo>
                      <a:pt x="3061" y="322"/>
                      <a:pt x="3132" y="251"/>
                      <a:pt x="3132" y="156"/>
                    </a:cubicBezTo>
                    <a:cubicBezTo>
                      <a:pt x="3132" y="72"/>
                      <a:pt x="3061" y="1"/>
                      <a:pt x="29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59" name="Google Shape;11208;p57">
                <a:extLst>
                  <a:ext uri="{FF2B5EF4-FFF2-40B4-BE49-F238E27FC236}">
                    <a16:creationId xmlns:a16="http://schemas.microsoft.com/office/drawing/2014/main" id="{BE701686-C5C6-4AA4-A163-5EBFB04CC125}"/>
                  </a:ext>
                </a:extLst>
              </p:cNvPr>
              <p:cNvSpPr/>
              <p:nvPr/>
            </p:nvSpPr>
            <p:spPr>
              <a:xfrm>
                <a:off x="5478924" y="1773112"/>
                <a:ext cx="60663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334" extrusionOk="0">
                    <a:moveTo>
                      <a:pt x="167" y="0"/>
                    </a:moveTo>
                    <a:cubicBezTo>
                      <a:pt x="72" y="0"/>
                      <a:pt x="1" y="83"/>
                      <a:pt x="1" y="167"/>
                    </a:cubicBezTo>
                    <a:cubicBezTo>
                      <a:pt x="1" y="262"/>
                      <a:pt x="72" y="333"/>
                      <a:pt x="167" y="333"/>
                    </a:cubicBezTo>
                    <a:lnTo>
                      <a:pt x="1739" y="333"/>
                    </a:lnTo>
                    <a:cubicBezTo>
                      <a:pt x="1822" y="333"/>
                      <a:pt x="1906" y="262"/>
                      <a:pt x="1906" y="167"/>
                    </a:cubicBezTo>
                    <a:cubicBezTo>
                      <a:pt x="1906" y="83"/>
                      <a:pt x="1846" y="0"/>
                      <a:pt x="17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60" name="Google Shape;11209;p57">
                <a:extLst>
                  <a:ext uri="{FF2B5EF4-FFF2-40B4-BE49-F238E27FC236}">
                    <a16:creationId xmlns:a16="http://schemas.microsoft.com/office/drawing/2014/main" id="{50ADF100-4120-4DAB-A457-6C8AF1F102D6}"/>
                  </a:ext>
                </a:extLst>
              </p:cNvPr>
              <p:cNvSpPr/>
              <p:nvPr/>
            </p:nvSpPr>
            <p:spPr>
              <a:xfrm>
                <a:off x="5478924" y="1795455"/>
                <a:ext cx="99716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34" extrusionOk="0">
                    <a:moveTo>
                      <a:pt x="156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34"/>
                      <a:pt x="156" y="334"/>
                    </a:cubicBezTo>
                    <a:lnTo>
                      <a:pt x="2977" y="334"/>
                    </a:lnTo>
                    <a:cubicBezTo>
                      <a:pt x="3061" y="334"/>
                      <a:pt x="3132" y="251"/>
                      <a:pt x="3132" y="167"/>
                    </a:cubicBezTo>
                    <a:cubicBezTo>
                      <a:pt x="3132" y="72"/>
                      <a:pt x="3061" y="1"/>
                      <a:pt x="29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61" name="Google Shape;11210;p57">
                <a:extLst>
                  <a:ext uri="{FF2B5EF4-FFF2-40B4-BE49-F238E27FC236}">
                    <a16:creationId xmlns:a16="http://schemas.microsoft.com/office/drawing/2014/main" id="{520AB950-368A-4CE4-A0C9-784F2A5458DB}"/>
                  </a:ext>
                </a:extLst>
              </p:cNvPr>
              <p:cNvSpPr/>
              <p:nvPr/>
            </p:nvSpPr>
            <p:spPr>
              <a:xfrm>
                <a:off x="5478924" y="1588926"/>
                <a:ext cx="99716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35" extrusionOk="0">
                    <a:moveTo>
                      <a:pt x="156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34"/>
                      <a:pt x="156" y="334"/>
                    </a:cubicBezTo>
                    <a:lnTo>
                      <a:pt x="2977" y="334"/>
                    </a:lnTo>
                    <a:cubicBezTo>
                      <a:pt x="3061" y="334"/>
                      <a:pt x="3132" y="251"/>
                      <a:pt x="3132" y="167"/>
                    </a:cubicBezTo>
                    <a:cubicBezTo>
                      <a:pt x="3132" y="72"/>
                      <a:pt x="3061" y="1"/>
                      <a:pt x="29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62" name="Google Shape;11211;p57">
                <a:extLst>
                  <a:ext uri="{FF2B5EF4-FFF2-40B4-BE49-F238E27FC236}">
                    <a16:creationId xmlns:a16="http://schemas.microsoft.com/office/drawing/2014/main" id="{86C24FAF-6059-4D66-BAA3-5A3AAC84BBA3}"/>
                  </a:ext>
                </a:extLst>
              </p:cNvPr>
              <p:cNvSpPr/>
              <p:nvPr/>
            </p:nvSpPr>
            <p:spPr>
              <a:xfrm>
                <a:off x="5434207" y="1639341"/>
                <a:ext cx="144783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322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55"/>
                    </a:cubicBezTo>
                    <a:cubicBezTo>
                      <a:pt x="1" y="250"/>
                      <a:pt x="84" y="322"/>
                      <a:pt x="167" y="322"/>
                    </a:cubicBezTo>
                    <a:lnTo>
                      <a:pt x="4382" y="322"/>
                    </a:lnTo>
                    <a:cubicBezTo>
                      <a:pt x="4466" y="322"/>
                      <a:pt x="4537" y="250"/>
                      <a:pt x="4537" y="155"/>
                    </a:cubicBezTo>
                    <a:cubicBezTo>
                      <a:pt x="4549" y="72"/>
                      <a:pt x="4466" y="0"/>
                      <a:pt x="43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63" name="Google Shape;11212;p57">
                <a:extLst>
                  <a:ext uri="{FF2B5EF4-FFF2-40B4-BE49-F238E27FC236}">
                    <a16:creationId xmlns:a16="http://schemas.microsoft.com/office/drawing/2014/main" id="{100C04F2-1F04-421A-B19A-ECCC5C08FDDD}"/>
                  </a:ext>
                </a:extLst>
              </p:cNvPr>
              <p:cNvSpPr/>
              <p:nvPr/>
            </p:nvSpPr>
            <p:spPr>
              <a:xfrm>
                <a:off x="5479306" y="1611301"/>
                <a:ext cx="26926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2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67" y="322"/>
                    </a:cubicBezTo>
                    <a:lnTo>
                      <a:pt x="691" y="322"/>
                    </a:lnTo>
                    <a:cubicBezTo>
                      <a:pt x="775" y="322"/>
                      <a:pt x="846" y="250"/>
                      <a:pt x="846" y="167"/>
                    </a:cubicBezTo>
                    <a:cubicBezTo>
                      <a:pt x="846" y="72"/>
                      <a:pt x="775" y="0"/>
                      <a:pt x="6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64" name="Google Shape;11213;p57">
                <a:extLst>
                  <a:ext uri="{FF2B5EF4-FFF2-40B4-BE49-F238E27FC236}">
                    <a16:creationId xmlns:a16="http://schemas.microsoft.com/office/drawing/2014/main" id="{47525297-DBDD-44FD-83B8-EB3431C73544}"/>
                  </a:ext>
                </a:extLst>
              </p:cNvPr>
              <p:cNvSpPr/>
              <p:nvPr/>
            </p:nvSpPr>
            <p:spPr>
              <a:xfrm>
                <a:off x="5518327" y="1611301"/>
                <a:ext cx="26958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847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6" y="322"/>
                    </a:cubicBezTo>
                    <a:lnTo>
                      <a:pt x="680" y="322"/>
                    </a:lnTo>
                    <a:cubicBezTo>
                      <a:pt x="763" y="322"/>
                      <a:pt x="846" y="250"/>
                      <a:pt x="846" y="167"/>
                    </a:cubicBezTo>
                    <a:cubicBezTo>
                      <a:pt x="846" y="72"/>
                      <a:pt x="763" y="0"/>
                      <a:pt x="6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65" name="Google Shape;11214;p57">
                <a:extLst>
                  <a:ext uri="{FF2B5EF4-FFF2-40B4-BE49-F238E27FC236}">
                    <a16:creationId xmlns:a16="http://schemas.microsoft.com/office/drawing/2014/main" id="{BC806D4E-E3F4-441C-A84A-C2FE9E6A9D26}"/>
                  </a:ext>
                </a:extLst>
              </p:cNvPr>
              <p:cNvSpPr/>
              <p:nvPr/>
            </p:nvSpPr>
            <p:spPr>
              <a:xfrm>
                <a:off x="5434207" y="1588926"/>
                <a:ext cx="32623" cy="3262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703" y="334"/>
                    </a:moveTo>
                    <a:lnTo>
                      <a:pt x="703" y="703"/>
                    </a:lnTo>
                    <a:lnTo>
                      <a:pt x="334" y="703"/>
                    </a:lnTo>
                    <a:lnTo>
                      <a:pt x="334" y="334"/>
                    </a:lnTo>
                    <a:close/>
                    <a:moveTo>
                      <a:pt x="167" y="1"/>
                    </a:moveTo>
                    <a:cubicBezTo>
                      <a:pt x="84" y="1"/>
                      <a:pt x="1" y="72"/>
                      <a:pt x="1" y="167"/>
                    </a:cubicBezTo>
                    <a:lnTo>
                      <a:pt x="1" y="870"/>
                    </a:lnTo>
                    <a:cubicBezTo>
                      <a:pt x="1" y="953"/>
                      <a:pt x="84" y="1025"/>
                      <a:pt x="167" y="1025"/>
                    </a:cubicBezTo>
                    <a:lnTo>
                      <a:pt x="870" y="1025"/>
                    </a:lnTo>
                    <a:cubicBezTo>
                      <a:pt x="953" y="1025"/>
                      <a:pt x="1025" y="953"/>
                      <a:pt x="1025" y="870"/>
                    </a:cubicBezTo>
                    <a:lnTo>
                      <a:pt x="1025" y="167"/>
                    </a:lnTo>
                    <a:cubicBezTo>
                      <a:pt x="1025" y="72"/>
                      <a:pt x="953" y="1"/>
                      <a:pt x="87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12" name="Google Shape;11361;p57">
              <a:extLst>
                <a:ext uri="{FF2B5EF4-FFF2-40B4-BE49-F238E27FC236}">
                  <a16:creationId xmlns:a16="http://schemas.microsoft.com/office/drawing/2014/main" id="{FBBF5E6B-0F3D-40ED-BB5D-D2DEB620C7A4}"/>
                </a:ext>
              </a:extLst>
            </p:cNvPr>
            <p:cNvGrpSpPr/>
            <p:nvPr/>
          </p:nvGrpSpPr>
          <p:grpSpPr>
            <a:xfrm>
              <a:off x="7092689" y="2193309"/>
              <a:ext cx="436121" cy="430011"/>
              <a:chOff x="5352728" y="1990239"/>
              <a:chExt cx="327091" cy="322508"/>
            </a:xfrm>
            <a:solidFill>
              <a:schemeClr val="tx1"/>
            </a:solidFill>
          </p:grpSpPr>
          <p:sp>
            <p:nvSpPr>
              <p:cNvPr id="913" name="Google Shape;11362;p57">
                <a:extLst>
                  <a:ext uri="{FF2B5EF4-FFF2-40B4-BE49-F238E27FC236}">
                    <a16:creationId xmlns:a16="http://schemas.microsoft.com/office/drawing/2014/main" id="{14180159-AB43-47C7-88E9-C1CCD8C57880}"/>
                  </a:ext>
                </a:extLst>
              </p:cNvPr>
              <p:cNvSpPr/>
              <p:nvPr/>
            </p:nvSpPr>
            <p:spPr>
              <a:xfrm>
                <a:off x="5575935" y="2093297"/>
                <a:ext cx="103885" cy="217923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6847" extrusionOk="0">
                    <a:moveTo>
                      <a:pt x="1084" y="322"/>
                    </a:moveTo>
                    <a:cubicBezTo>
                      <a:pt x="1144" y="322"/>
                      <a:pt x="1203" y="358"/>
                      <a:pt x="1203" y="441"/>
                    </a:cubicBezTo>
                    <a:lnTo>
                      <a:pt x="1203" y="513"/>
                    </a:lnTo>
                    <a:lnTo>
                      <a:pt x="1203" y="1061"/>
                    </a:lnTo>
                    <a:cubicBezTo>
                      <a:pt x="1203" y="1156"/>
                      <a:pt x="1275" y="1227"/>
                      <a:pt x="1370" y="1227"/>
                    </a:cubicBezTo>
                    <a:cubicBezTo>
                      <a:pt x="1453" y="1227"/>
                      <a:pt x="1537" y="1156"/>
                      <a:pt x="1537" y="1061"/>
                    </a:cubicBezTo>
                    <a:lnTo>
                      <a:pt x="1537" y="537"/>
                    </a:lnTo>
                    <a:cubicBezTo>
                      <a:pt x="1549" y="513"/>
                      <a:pt x="1596" y="477"/>
                      <a:pt x="1632" y="477"/>
                    </a:cubicBezTo>
                    <a:lnTo>
                      <a:pt x="1656" y="477"/>
                    </a:lnTo>
                    <a:cubicBezTo>
                      <a:pt x="1715" y="477"/>
                      <a:pt x="1775" y="525"/>
                      <a:pt x="1775" y="596"/>
                    </a:cubicBezTo>
                    <a:lnTo>
                      <a:pt x="1775" y="632"/>
                    </a:lnTo>
                    <a:lnTo>
                      <a:pt x="1775" y="1061"/>
                    </a:lnTo>
                    <a:cubicBezTo>
                      <a:pt x="1775" y="1156"/>
                      <a:pt x="1846" y="1227"/>
                      <a:pt x="1930" y="1227"/>
                    </a:cubicBezTo>
                    <a:cubicBezTo>
                      <a:pt x="2025" y="1227"/>
                      <a:pt x="2096" y="1156"/>
                      <a:pt x="2096" y="1061"/>
                    </a:cubicBezTo>
                    <a:lnTo>
                      <a:pt x="2096" y="656"/>
                    </a:lnTo>
                    <a:cubicBezTo>
                      <a:pt x="2108" y="620"/>
                      <a:pt x="2156" y="596"/>
                      <a:pt x="2203" y="596"/>
                    </a:cubicBezTo>
                    <a:lnTo>
                      <a:pt x="2215" y="596"/>
                    </a:lnTo>
                    <a:cubicBezTo>
                      <a:pt x="2275" y="596"/>
                      <a:pt x="2334" y="644"/>
                      <a:pt x="2334" y="715"/>
                    </a:cubicBezTo>
                    <a:lnTo>
                      <a:pt x="2334" y="822"/>
                    </a:lnTo>
                    <a:lnTo>
                      <a:pt x="2334" y="1156"/>
                    </a:lnTo>
                    <a:cubicBezTo>
                      <a:pt x="2334" y="1239"/>
                      <a:pt x="2406" y="1311"/>
                      <a:pt x="2501" y="1311"/>
                    </a:cubicBezTo>
                    <a:cubicBezTo>
                      <a:pt x="2584" y="1311"/>
                      <a:pt x="2668" y="1239"/>
                      <a:pt x="2668" y="1156"/>
                    </a:cubicBezTo>
                    <a:lnTo>
                      <a:pt x="2668" y="822"/>
                    </a:lnTo>
                    <a:cubicBezTo>
                      <a:pt x="2668" y="763"/>
                      <a:pt x="2703" y="703"/>
                      <a:pt x="2787" y="703"/>
                    </a:cubicBezTo>
                    <a:lnTo>
                      <a:pt x="2799" y="703"/>
                    </a:lnTo>
                    <a:cubicBezTo>
                      <a:pt x="2858" y="703"/>
                      <a:pt x="2918" y="751"/>
                      <a:pt x="2918" y="822"/>
                    </a:cubicBezTo>
                    <a:lnTo>
                      <a:pt x="2918" y="1584"/>
                    </a:lnTo>
                    <a:lnTo>
                      <a:pt x="2918" y="1596"/>
                    </a:lnTo>
                    <a:cubicBezTo>
                      <a:pt x="2930" y="1787"/>
                      <a:pt x="2918" y="2346"/>
                      <a:pt x="2632" y="2596"/>
                    </a:cubicBezTo>
                    <a:cubicBezTo>
                      <a:pt x="2608" y="2620"/>
                      <a:pt x="2572" y="2668"/>
                      <a:pt x="2572" y="2715"/>
                    </a:cubicBezTo>
                    <a:lnTo>
                      <a:pt x="2572" y="3216"/>
                    </a:lnTo>
                    <a:lnTo>
                      <a:pt x="1025" y="3216"/>
                    </a:lnTo>
                    <a:lnTo>
                      <a:pt x="1025" y="2858"/>
                    </a:lnTo>
                    <a:cubicBezTo>
                      <a:pt x="1025" y="2823"/>
                      <a:pt x="1001" y="2763"/>
                      <a:pt x="965" y="2727"/>
                    </a:cubicBezTo>
                    <a:cubicBezTo>
                      <a:pt x="929" y="2727"/>
                      <a:pt x="394" y="2311"/>
                      <a:pt x="358" y="1870"/>
                    </a:cubicBezTo>
                    <a:cubicBezTo>
                      <a:pt x="346" y="1608"/>
                      <a:pt x="334" y="1287"/>
                      <a:pt x="417" y="1215"/>
                    </a:cubicBezTo>
                    <a:cubicBezTo>
                      <a:pt x="453" y="1189"/>
                      <a:pt x="496" y="1175"/>
                      <a:pt x="560" y="1175"/>
                    </a:cubicBezTo>
                    <a:cubicBezTo>
                      <a:pt x="581" y="1175"/>
                      <a:pt x="605" y="1177"/>
                      <a:pt x="632" y="1180"/>
                    </a:cubicBezTo>
                    <a:lnTo>
                      <a:pt x="632" y="1406"/>
                    </a:lnTo>
                    <a:cubicBezTo>
                      <a:pt x="632" y="1489"/>
                      <a:pt x="703" y="1572"/>
                      <a:pt x="787" y="1572"/>
                    </a:cubicBezTo>
                    <a:cubicBezTo>
                      <a:pt x="882" y="1572"/>
                      <a:pt x="953" y="1489"/>
                      <a:pt x="953" y="1406"/>
                    </a:cubicBezTo>
                    <a:lnTo>
                      <a:pt x="953" y="441"/>
                    </a:lnTo>
                    <a:cubicBezTo>
                      <a:pt x="953" y="382"/>
                      <a:pt x="1001" y="322"/>
                      <a:pt x="1072" y="322"/>
                    </a:cubicBezTo>
                    <a:close/>
                    <a:moveTo>
                      <a:pt x="2799" y="3537"/>
                    </a:moveTo>
                    <a:lnTo>
                      <a:pt x="2799" y="4037"/>
                    </a:lnTo>
                    <a:lnTo>
                      <a:pt x="751" y="4037"/>
                    </a:lnTo>
                    <a:lnTo>
                      <a:pt x="751" y="3537"/>
                    </a:lnTo>
                    <a:close/>
                    <a:moveTo>
                      <a:pt x="2799" y="4370"/>
                    </a:moveTo>
                    <a:lnTo>
                      <a:pt x="2799" y="6525"/>
                    </a:lnTo>
                    <a:lnTo>
                      <a:pt x="751" y="6525"/>
                    </a:lnTo>
                    <a:lnTo>
                      <a:pt x="751" y="4370"/>
                    </a:lnTo>
                    <a:close/>
                    <a:moveTo>
                      <a:pt x="1072" y="1"/>
                    </a:moveTo>
                    <a:cubicBezTo>
                      <a:pt x="834" y="1"/>
                      <a:pt x="644" y="203"/>
                      <a:pt x="644" y="429"/>
                    </a:cubicBezTo>
                    <a:lnTo>
                      <a:pt x="644" y="846"/>
                    </a:lnTo>
                    <a:cubicBezTo>
                      <a:pt x="621" y="845"/>
                      <a:pt x="600" y="844"/>
                      <a:pt x="579" y="844"/>
                    </a:cubicBezTo>
                    <a:cubicBezTo>
                      <a:pt x="433" y="844"/>
                      <a:pt x="321" y="880"/>
                      <a:pt x="227" y="953"/>
                    </a:cubicBezTo>
                    <a:cubicBezTo>
                      <a:pt x="1" y="1144"/>
                      <a:pt x="13" y="1525"/>
                      <a:pt x="48" y="1882"/>
                    </a:cubicBezTo>
                    <a:cubicBezTo>
                      <a:pt x="72" y="2370"/>
                      <a:pt x="525" y="2787"/>
                      <a:pt x="679" y="2930"/>
                    </a:cubicBezTo>
                    <a:lnTo>
                      <a:pt x="679" y="3216"/>
                    </a:lnTo>
                    <a:lnTo>
                      <a:pt x="596" y="3216"/>
                    </a:lnTo>
                    <a:cubicBezTo>
                      <a:pt x="513" y="3216"/>
                      <a:pt x="429" y="3287"/>
                      <a:pt x="429" y="3382"/>
                    </a:cubicBezTo>
                    <a:lnTo>
                      <a:pt x="429" y="4216"/>
                    </a:lnTo>
                    <a:lnTo>
                      <a:pt x="429" y="6692"/>
                    </a:lnTo>
                    <a:cubicBezTo>
                      <a:pt x="429" y="6775"/>
                      <a:pt x="513" y="6847"/>
                      <a:pt x="596" y="6847"/>
                    </a:cubicBezTo>
                    <a:lnTo>
                      <a:pt x="2977" y="6847"/>
                    </a:lnTo>
                    <a:cubicBezTo>
                      <a:pt x="3061" y="6847"/>
                      <a:pt x="3144" y="6775"/>
                      <a:pt x="3144" y="6692"/>
                    </a:cubicBezTo>
                    <a:lnTo>
                      <a:pt x="3144" y="4204"/>
                    </a:lnTo>
                    <a:lnTo>
                      <a:pt x="3144" y="3370"/>
                    </a:lnTo>
                    <a:cubicBezTo>
                      <a:pt x="3120" y="3275"/>
                      <a:pt x="3049" y="3204"/>
                      <a:pt x="2965" y="3204"/>
                    </a:cubicBezTo>
                    <a:lnTo>
                      <a:pt x="2858" y="3204"/>
                    </a:lnTo>
                    <a:lnTo>
                      <a:pt x="2858" y="2763"/>
                    </a:lnTo>
                    <a:cubicBezTo>
                      <a:pt x="3263" y="2358"/>
                      <a:pt x="3215" y="1644"/>
                      <a:pt x="3204" y="1549"/>
                    </a:cubicBezTo>
                    <a:lnTo>
                      <a:pt x="3204" y="810"/>
                    </a:lnTo>
                    <a:cubicBezTo>
                      <a:pt x="3204" y="572"/>
                      <a:pt x="3013" y="382"/>
                      <a:pt x="2763" y="382"/>
                    </a:cubicBezTo>
                    <a:lnTo>
                      <a:pt x="2751" y="382"/>
                    </a:lnTo>
                    <a:cubicBezTo>
                      <a:pt x="2680" y="382"/>
                      <a:pt x="2608" y="394"/>
                      <a:pt x="2549" y="441"/>
                    </a:cubicBezTo>
                    <a:cubicBezTo>
                      <a:pt x="2465" y="334"/>
                      <a:pt x="2334" y="275"/>
                      <a:pt x="2203" y="275"/>
                    </a:cubicBezTo>
                    <a:lnTo>
                      <a:pt x="2191" y="275"/>
                    </a:lnTo>
                    <a:cubicBezTo>
                      <a:pt x="2120" y="275"/>
                      <a:pt x="2037" y="287"/>
                      <a:pt x="1977" y="322"/>
                    </a:cubicBezTo>
                    <a:cubicBezTo>
                      <a:pt x="1906" y="227"/>
                      <a:pt x="1787" y="168"/>
                      <a:pt x="1656" y="168"/>
                    </a:cubicBezTo>
                    <a:lnTo>
                      <a:pt x="1632" y="168"/>
                    </a:lnTo>
                    <a:cubicBezTo>
                      <a:pt x="1572" y="168"/>
                      <a:pt x="1525" y="179"/>
                      <a:pt x="1453" y="203"/>
                    </a:cubicBezTo>
                    <a:cubicBezTo>
                      <a:pt x="1382" y="84"/>
                      <a:pt x="1251" y="1"/>
                      <a:pt x="108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14" name="Google Shape;11363;p57">
                <a:extLst>
                  <a:ext uri="{FF2B5EF4-FFF2-40B4-BE49-F238E27FC236}">
                    <a16:creationId xmlns:a16="http://schemas.microsoft.com/office/drawing/2014/main" id="{890C37D4-5924-42EB-B6FC-9EFA6CFB2F5E}"/>
                  </a:ext>
                </a:extLst>
              </p:cNvPr>
              <p:cNvSpPr/>
              <p:nvPr/>
            </p:nvSpPr>
            <p:spPr>
              <a:xfrm>
                <a:off x="5426250" y="1990239"/>
                <a:ext cx="191029" cy="322508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0133" extrusionOk="0">
                    <a:moveTo>
                      <a:pt x="584" y="298"/>
                    </a:moveTo>
                    <a:lnTo>
                      <a:pt x="977" y="322"/>
                    </a:lnTo>
                    <a:lnTo>
                      <a:pt x="870" y="584"/>
                    </a:lnTo>
                    <a:lnTo>
                      <a:pt x="584" y="298"/>
                    </a:lnTo>
                    <a:close/>
                    <a:moveTo>
                      <a:pt x="1299" y="381"/>
                    </a:moveTo>
                    <a:lnTo>
                      <a:pt x="2322" y="810"/>
                    </a:lnTo>
                    <a:lnTo>
                      <a:pt x="2203" y="1239"/>
                    </a:lnTo>
                    <a:lnTo>
                      <a:pt x="1120" y="774"/>
                    </a:lnTo>
                    <a:lnTo>
                      <a:pt x="1299" y="381"/>
                    </a:lnTo>
                    <a:close/>
                    <a:moveTo>
                      <a:pt x="4739" y="1834"/>
                    </a:moveTo>
                    <a:lnTo>
                      <a:pt x="5097" y="1977"/>
                    </a:lnTo>
                    <a:lnTo>
                      <a:pt x="4918" y="2382"/>
                    </a:lnTo>
                    <a:lnTo>
                      <a:pt x="4620" y="2263"/>
                    </a:lnTo>
                    <a:cubicBezTo>
                      <a:pt x="4632" y="2251"/>
                      <a:pt x="4632" y="2227"/>
                      <a:pt x="4632" y="2227"/>
                    </a:cubicBezTo>
                    <a:lnTo>
                      <a:pt x="4739" y="1834"/>
                    </a:lnTo>
                    <a:close/>
                    <a:moveTo>
                      <a:pt x="5406" y="2108"/>
                    </a:moveTo>
                    <a:lnTo>
                      <a:pt x="5585" y="2191"/>
                    </a:lnTo>
                    <a:cubicBezTo>
                      <a:pt x="5609" y="2203"/>
                      <a:pt x="5632" y="2215"/>
                      <a:pt x="5644" y="2251"/>
                    </a:cubicBezTo>
                    <a:cubicBezTo>
                      <a:pt x="5656" y="2274"/>
                      <a:pt x="5656" y="2298"/>
                      <a:pt x="5644" y="2322"/>
                    </a:cubicBezTo>
                    <a:lnTo>
                      <a:pt x="5549" y="2524"/>
                    </a:lnTo>
                    <a:cubicBezTo>
                      <a:pt x="5537" y="2560"/>
                      <a:pt x="5525" y="2572"/>
                      <a:pt x="5490" y="2584"/>
                    </a:cubicBezTo>
                    <a:cubicBezTo>
                      <a:pt x="5478" y="2590"/>
                      <a:pt x="5463" y="2593"/>
                      <a:pt x="5449" y="2593"/>
                    </a:cubicBezTo>
                    <a:cubicBezTo>
                      <a:pt x="5436" y="2593"/>
                      <a:pt x="5424" y="2590"/>
                      <a:pt x="5418" y="2584"/>
                    </a:cubicBezTo>
                    <a:lnTo>
                      <a:pt x="5228" y="2513"/>
                    </a:lnTo>
                    <a:lnTo>
                      <a:pt x="5406" y="2108"/>
                    </a:lnTo>
                    <a:close/>
                    <a:moveTo>
                      <a:pt x="2906" y="405"/>
                    </a:moveTo>
                    <a:cubicBezTo>
                      <a:pt x="2930" y="405"/>
                      <a:pt x="2965" y="429"/>
                      <a:pt x="2977" y="441"/>
                    </a:cubicBezTo>
                    <a:cubicBezTo>
                      <a:pt x="2989" y="477"/>
                      <a:pt x="2989" y="500"/>
                      <a:pt x="2989" y="536"/>
                    </a:cubicBezTo>
                    <a:lnTo>
                      <a:pt x="2977" y="608"/>
                    </a:lnTo>
                    <a:lnTo>
                      <a:pt x="2787" y="1262"/>
                    </a:lnTo>
                    <a:cubicBezTo>
                      <a:pt x="2751" y="1358"/>
                      <a:pt x="2811" y="1441"/>
                      <a:pt x="2882" y="1453"/>
                    </a:cubicBezTo>
                    <a:lnTo>
                      <a:pt x="2930" y="1453"/>
                    </a:lnTo>
                    <a:cubicBezTo>
                      <a:pt x="3001" y="1453"/>
                      <a:pt x="3061" y="1417"/>
                      <a:pt x="3084" y="1334"/>
                    </a:cubicBezTo>
                    <a:lnTo>
                      <a:pt x="3263" y="703"/>
                    </a:lnTo>
                    <a:cubicBezTo>
                      <a:pt x="3287" y="667"/>
                      <a:pt x="3335" y="655"/>
                      <a:pt x="3382" y="655"/>
                    </a:cubicBezTo>
                    <a:lnTo>
                      <a:pt x="3394" y="655"/>
                    </a:lnTo>
                    <a:cubicBezTo>
                      <a:pt x="3418" y="655"/>
                      <a:pt x="3454" y="679"/>
                      <a:pt x="3465" y="703"/>
                    </a:cubicBezTo>
                    <a:cubicBezTo>
                      <a:pt x="3477" y="727"/>
                      <a:pt x="3477" y="762"/>
                      <a:pt x="3477" y="786"/>
                    </a:cubicBezTo>
                    <a:lnTo>
                      <a:pt x="3323" y="1358"/>
                    </a:lnTo>
                    <a:cubicBezTo>
                      <a:pt x="3287" y="1441"/>
                      <a:pt x="3346" y="1536"/>
                      <a:pt x="3418" y="1548"/>
                    </a:cubicBezTo>
                    <a:lnTo>
                      <a:pt x="3465" y="1548"/>
                    </a:lnTo>
                    <a:cubicBezTo>
                      <a:pt x="3537" y="1548"/>
                      <a:pt x="3596" y="1501"/>
                      <a:pt x="3620" y="1429"/>
                    </a:cubicBezTo>
                    <a:lnTo>
                      <a:pt x="3763" y="905"/>
                    </a:lnTo>
                    <a:cubicBezTo>
                      <a:pt x="3794" y="885"/>
                      <a:pt x="3825" y="855"/>
                      <a:pt x="3863" y="855"/>
                    </a:cubicBezTo>
                    <a:cubicBezTo>
                      <a:pt x="3869" y="855"/>
                      <a:pt x="3876" y="856"/>
                      <a:pt x="3882" y="858"/>
                    </a:cubicBezTo>
                    <a:lnTo>
                      <a:pt x="3894" y="858"/>
                    </a:lnTo>
                    <a:cubicBezTo>
                      <a:pt x="3954" y="881"/>
                      <a:pt x="4001" y="941"/>
                      <a:pt x="3989" y="1000"/>
                    </a:cubicBezTo>
                    <a:lnTo>
                      <a:pt x="3954" y="1096"/>
                    </a:lnTo>
                    <a:lnTo>
                      <a:pt x="3823" y="1536"/>
                    </a:lnTo>
                    <a:cubicBezTo>
                      <a:pt x="3799" y="1620"/>
                      <a:pt x="3835" y="1703"/>
                      <a:pt x="3930" y="1739"/>
                    </a:cubicBezTo>
                    <a:lnTo>
                      <a:pt x="3977" y="1739"/>
                    </a:lnTo>
                    <a:cubicBezTo>
                      <a:pt x="4049" y="1739"/>
                      <a:pt x="4108" y="1691"/>
                      <a:pt x="4120" y="1620"/>
                    </a:cubicBezTo>
                    <a:lnTo>
                      <a:pt x="4251" y="1167"/>
                    </a:lnTo>
                    <a:cubicBezTo>
                      <a:pt x="4272" y="1115"/>
                      <a:pt x="4320" y="1082"/>
                      <a:pt x="4371" y="1082"/>
                    </a:cubicBezTo>
                    <a:cubicBezTo>
                      <a:pt x="4379" y="1082"/>
                      <a:pt x="4386" y="1082"/>
                      <a:pt x="4394" y="1084"/>
                    </a:cubicBezTo>
                    <a:lnTo>
                      <a:pt x="4406" y="1084"/>
                    </a:lnTo>
                    <a:cubicBezTo>
                      <a:pt x="4466" y="1096"/>
                      <a:pt x="4513" y="1155"/>
                      <a:pt x="4489" y="1215"/>
                    </a:cubicBezTo>
                    <a:lnTo>
                      <a:pt x="4251" y="2084"/>
                    </a:lnTo>
                    <a:lnTo>
                      <a:pt x="4251" y="2096"/>
                    </a:lnTo>
                    <a:cubicBezTo>
                      <a:pt x="4323" y="2191"/>
                      <a:pt x="4216" y="2870"/>
                      <a:pt x="3811" y="3084"/>
                    </a:cubicBezTo>
                    <a:cubicBezTo>
                      <a:pt x="3751" y="3108"/>
                      <a:pt x="3727" y="3167"/>
                      <a:pt x="3727" y="3227"/>
                    </a:cubicBezTo>
                    <a:lnTo>
                      <a:pt x="3727" y="3715"/>
                    </a:lnTo>
                    <a:lnTo>
                      <a:pt x="2192" y="3715"/>
                    </a:lnTo>
                    <a:lnTo>
                      <a:pt x="2192" y="2941"/>
                    </a:lnTo>
                    <a:cubicBezTo>
                      <a:pt x="2192" y="2905"/>
                      <a:pt x="2180" y="2870"/>
                      <a:pt x="2144" y="2846"/>
                    </a:cubicBezTo>
                    <a:cubicBezTo>
                      <a:pt x="2144" y="2846"/>
                      <a:pt x="1715" y="2310"/>
                      <a:pt x="1787" y="1870"/>
                    </a:cubicBezTo>
                    <a:cubicBezTo>
                      <a:pt x="1822" y="1739"/>
                      <a:pt x="1834" y="1572"/>
                      <a:pt x="1870" y="1453"/>
                    </a:cubicBezTo>
                    <a:lnTo>
                      <a:pt x="2168" y="1572"/>
                    </a:lnTo>
                    <a:cubicBezTo>
                      <a:pt x="2192" y="1620"/>
                      <a:pt x="2239" y="1667"/>
                      <a:pt x="2275" y="1679"/>
                    </a:cubicBezTo>
                    <a:cubicBezTo>
                      <a:pt x="2294" y="1686"/>
                      <a:pt x="2312" y="1690"/>
                      <a:pt x="2330" y="1690"/>
                    </a:cubicBezTo>
                    <a:cubicBezTo>
                      <a:pt x="2401" y="1690"/>
                      <a:pt x="2456" y="1636"/>
                      <a:pt x="2465" y="1560"/>
                    </a:cubicBezTo>
                    <a:lnTo>
                      <a:pt x="2751" y="489"/>
                    </a:lnTo>
                    <a:cubicBezTo>
                      <a:pt x="2751" y="465"/>
                      <a:pt x="2787" y="429"/>
                      <a:pt x="2799" y="417"/>
                    </a:cubicBezTo>
                    <a:cubicBezTo>
                      <a:pt x="2834" y="405"/>
                      <a:pt x="2858" y="405"/>
                      <a:pt x="2882" y="405"/>
                    </a:cubicBezTo>
                    <a:close/>
                    <a:moveTo>
                      <a:pt x="3942" y="4048"/>
                    </a:moveTo>
                    <a:lnTo>
                      <a:pt x="3942" y="4549"/>
                    </a:lnTo>
                    <a:lnTo>
                      <a:pt x="1894" y="4549"/>
                    </a:lnTo>
                    <a:lnTo>
                      <a:pt x="1894" y="4048"/>
                    </a:lnTo>
                    <a:close/>
                    <a:moveTo>
                      <a:pt x="191" y="0"/>
                    </a:moveTo>
                    <a:cubicBezTo>
                      <a:pt x="120" y="0"/>
                      <a:pt x="60" y="24"/>
                      <a:pt x="36" y="84"/>
                    </a:cubicBezTo>
                    <a:cubicBezTo>
                      <a:pt x="1" y="143"/>
                      <a:pt x="13" y="227"/>
                      <a:pt x="60" y="262"/>
                    </a:cubicBezTo>
                    <a:lnTo>
                      <a:pt x="822" y="1012"/>
                    </a:lnTo>
                    <a:lnTo>
                      <a:pt x="834" y="1024"/>
                    </a:lnTo>
                    <a:lnTo>
                      <a:pt x="846" y="1024"/>
                    </a:lnTo>
                    <a:cubicBezTo>
                      <a:pt x="870" y="1036"/>
                      <a:pt x="894" y="1060"/>
                      <a:pt x="906" y="1060"/>
                    </a:cubicBezTo>
                    <a:lnTo>
                      <a:pt x="1596" y="1358"/>
                    </a:lnTo>
                    <a:cubicBezTo>
                      <a:pt x="1549" y="1501"/>
                      <a:pt x="1501" y="1679"/>
                      <a:pt x="1489" y="1846"/>
                    </a:cubicBezTo>
                    <a:cubicBezTo>
                      <a:pt x="1406" y="2346"/>
                      <a:pt x="1763" y="2870"/>
                      <a:pt x="1870" y="3036"/>
                    </a:cubicBezTo>
                    <a:lnTo>
                      <a:pt x="1870" y="3763"/>
                    </a:lnTo>
                    <a:lnTo>
                      <a:pt x="1739" y="3763"/>
                    </a:lnTo>
                    <a:cubicBezTo>
                      <a:pt x="1656" y="3763"/>
                      <a:pt x="1572" y="3834"/>
                      <a:pt x="1572" y="3929"/>
                    </a:cubicBezTo>
                    <a:lnTo>
                      <a:pt x="1572" y="4763"/>
                    </a:lnTo>
                    <a:lnTo>
                      <a:pt x="1572" y="9966"/>
                    </a:lnTo>
                    <a:cubicBezTo>
                      <a:pt x="1572" y="10061"/>
                      <a:pt x="1656" y="10133"/>
                      <a:pt x="1739" y="10133"/>
                    </a:cubicBezTo>
                    <a:lnTo>
                      <a:pt x="4120" y="10133"/>
                    </a:lnTo>
                    <a:cubicBezTo>
                      <a:pt x="4216" y="10133"/>
                      <a:pt x="4287" y="10061"/>
                      <a:pt x="4287" y="9966"/>
                    </a:cubicBezTo>
                    <a:lnTo>
                      <a:pt x="4287" y="5942"/>
                    </a:lnTo>
                    <a:cubicBezTo>
                      <a:pt x="4287" y="5846"/>
                      <a:pt x="4216" y="5775"/>
                      <a:pt x="4120" y="5775"/>
                    </a:cubicBezTo>
                    <a:cubicBezTo>
                      <a:pt x="4037" y="5775"/>
                      <a:pt x="3954" y="5846"/>
                      <a:pt x="3954" y="5942"/>
                    </a:cubicBezTo>
                    <a:lnTo>
                      <a:pt x="3954" y="9811"/>
                    </a:lnTo>
                    <a:lnTo>
                      <a:pt x="1906" y="9811"/>
                    </a:lnTo>
                    <a:lnTo>
                      <a:pt x="1906" y="4930"/>
                    </a:lnTo>
                    <a:lnTo>
                      <a:pt x="3954" y="4930"/>
                    </a:lnTo>
                    <a:lnTo>
                      <a:pt x="3954" y="5191"/>
                    </a:lnTo>
                    <a:lnTo>
                      <a:pt x="3954" y="5370"/>
                    </a:lnTo>
                    <a:cubicBezTo>
                      <a:pt x="3954" y="5465"/>
                      <a:pt x="4037" y="5537"/>
                      <a:pt x="4120" y="5537"/>
                    </a:cubicBezTo>
                    <a:cubicBezTo>
                      <a:pt x="4216" y="5537"/>
                      <a:pt x="4287" y="5465"/>
                      <a:pt x="4287" y="5370"/>
                    </a:cubicBezTo>
                    <a:lnTo>
                      <a:pt x="4287" y="5191"/>
                    </a:lnTo>
                    <a:lnTo>
                      <a:pt x="4287" y="4715"/>
                    </a:lnTo>
                    <a:lnTo>
                      <a:pt x="4287" y="3882"/>
                    </a:lnTo>
                    <a:cubicBezTo>
                      <a:pt x="4287" y="3787"/>
                      <a:pt x="4216" y="3715"/>
                      <a:pt x="4120" y="3715"/>
                    </a:cubicBezTo>
                    <a:lnTo>
                      <a:pt x="4049" y="3715"/>
                    </a:lnTo>
                    <a:lnTo>
                      <a:pt x="4049" y="3298"/>
                    </a:lnTo>
                    <a:cubicBezTo>
                      <a:pt x="4323" y="3120"/>
                      <a:pt x="4466" y="2810"/>
                      <a:pt x="4549" y="2572"/>
                    </a:cubicBezTo>
                    <a:lnTo>
                      <a:pt x="5299" y="2882"/>
                    </a:lnTo>
                    <a:cubicBezTo>
                      <a:pt x="5359" y="2917"/>
                      <a:pt x="5406" y="2917"/>
                      <a:pt x="5466" y="2917"/>
                    </a:cubicBezTo>
                    <a:cubicBezTo>
                      <a:pt x="5525" y="2917"/>
                      <a:pt x="5561" y="2905"/>
                      <a:pt x="5621" y="2882"/>
                    </a:cubicBezTo>
                    <a:cubicBezTo>
                      <a:pt x="5728" y="2846"/>
                      <a:pt x="5823" y="2763"/>
                      <a:pt x="5859" y="2667"/>
                    </a:cubicBezTo>
                    <a:lnTo>
                      <a:pt x="5954" y="2453"/>
                    </a:lnTo>
                    <a:cubicBezTo>
                      <a:pt x="6002" y="2346"/>
                      <a:pt x="6002" y="2227"/>
                      <a:pt x="5954" y="2132"/>
                    </a:cubicBezTo>
                    <a:cubicBezTo>
                      <a:pt x="5906" y="2024"/>
                      <a:pt x="5835" y="1929"/>
                      <a:pt x="5728" y="1893"/>
                    </a:cubicBezTo>
                    <a:lnTo>
                      <a:pt x="4847" y="1512"/>
                    </a:lnTo>
                    <a:lnTo>
                      <a:pt x="4894" y="1370"/>
                    </a:lnTo>
                    <a:cubicBezTo>
                      <a:pt x="4930" y="1251"/>
                      <a:pt x="4906" y="1131"/>
                      <a:pt x="4835" y="1036"/>
                    </a:cubicBezTo>
                    <a:cubicBezTo>
                      <a:pt x="4775" y="941"/>
                      <a:pt x="4668" y="881"/>
                      <a:pt x="4573" y="846"/>
                    </a:cubicBezTo>
                    <a:lnTo>
                      <a:pt x="4549" y="846"/>
                    </a:lnTo>
                    <a:cubicBezTo>
                      <a:pt x="4513" y="840"/>
                      <a:pt x="4478" y="837"/>
                      <a:pt x="4442" y="837"/>
                    </a:cubicBezTo>
                    <a:cubicBezTo>
                      <a:pt x="4406" y="837"/>
                      <a:pt x="4370" y="840"/>
                      <a:pt x="4335" y="846"/>
                    </a:cubicBezTo>
                    <a:cubicBezTo>
                      <a:pt x="4275" y="727"/>
                      <a:pt x="4168" y="643"/>
                      <a:pt x="4037" y="608"/>
                    </a:cubicBezTo>
                    <a:lnTo>
                      <a:pt x="4013" y="608"/>
                    </a:lnTo>
                    <a:cubicBezTo>
                      <a:pt x="3977" y="602"/>
                      <a:pt x="3942" y="599"/>
                      <a:pt x="3907" y="599"/>
                    </a:cubicBezTo>
                    <a:cubicBezTo>
                      <a:pt x="3873" y="599"/>
                      <a:pt x="3841" y="602"/>
                      <a:pt x="3811" y="608"/>
                    </a:cubicBezTo>
                    <a:cubicBezTo>
                      <a:pt x="3811" y="596"/>
                      <a:pt x="3799" y="596"/>
                      <a:pt x="3799" y="584"/>
                    </a:cubicBezTo>
                    <a:cubicBezTo>
                      <a:pt x="3739" y="477"/>
                      <a:pt x="3632" y="417"/>
                      <a:pt x="3525" y="381"/>
                    </a:cubicBezTo>
                    <a:lnTo>
                      <a:pt x="3513" y="381"/>
                    </a:lnTo>
                    <a:cubicBezTo>
                      <a:pt x="3483" y="375"/>
                      <a:pt x="3454" y="372"/>
                      <a:pt x="3424" y="372"/>
                    </a:cubicBezTo>
                    <a:cubicBezTo>
                      <a:pt x="3394" y="372"/>
                      <a:pt x="3364" y="375"/>
                      <a:pt x="3335" y="381"/>
                    </a:cubicBezTo>
                    <a:cubicBezTo>
                      <a:pt x="3323" y="358"/>
                      <a:pt x="3299" y="322"/>
                      <a:pt x="3287" y="310"/>
                    </a:cubicBezTo>
                    <a:cubicBezTo>
                      <a:pt x="3227" y="203"/>
                      <a:pt x="3120" y="143"/>
                      <a:pt x="3025" y="119"/>
                    </a:cubicBezTo>
                    <a:lnTo>
                      <a:pt x="3001" y="119"/>
                    </a:lnTo>
                    <a:cubicBezTo>
                      <a:pt x="2964" y="108"/>
                      <a:pt x="2927" y="103"/>
                      <a:pt x="2892" y="103"/>
                    </a:cubicBezTo>
                    <a:cubicBezTo>
                      <a:pt x="2812" y="103"/>
                      <a:pt x="2737" y="130"/>
                      <a:pt x="2680" y="179"/>
                    </a:cubicBezTo>
                    <a:cubicBezTo>
                      <a:pt x="2573" y="238"/>
                      <a:pt x="2513" y="346"/>
                      <a:pt x="2489" y="441"/>
                    </a:cubicBezTo>
                    <a:lnTo>
                      <a:pt x="2453" y="548"/>
                    </a:lnTo>
                    <a:lnTo>
                      <a:pt x="1322" y="72"/>
                    </a:lnTo>
                    <a:lnTo>
                      <a:pt x="1263" y="72"/>
                    </a:lnTo>
                    <a:lnTo>
                      <a:pt x="19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15" name="Google Shape;11364;p57">
                <a:extLst>
                  <a:ext uri="{FF2B5EF4-FFF2-40B4-BE49-F238E27FC236}">
                    <a16:creationId xmlns:a16="http://schemas.microsoft.com/office/drawing/2014/main" id="{8088F161-20D7-485E-8225-3CA0A93552E8}"/>
                  </a:ext>
                </a:extLst>
              </p:cNvPr>
              <p:cNvSpPr/>
              <p:nvPr/>
            </p:nvSpPr>
            <p:spPr>
              <a:xfrm>
                <a:off x="5352728" y="2121719"/>
                <a:ext cx="103503" cy="189501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5954" extrusionOk="0">
                    <a:moveTo>
                      <a:pt x="1073" y="322"/>
                    </a:moveTo>
                    <a:cubicBezTo>
                      <a:pt x="1132" y="322"/>
                      <a:pt x="1192" y="358"/>
                      <a:pt x="1192" y="441"/>
                    </a:cubicBezTo>
                    <a:lnTo>
                      <a:pt x="1192" y="513"/>
                    </a:lnTo>
                    <a:lnTo>
                      <a:pt x="1192" y="1060"/>
                    </a:lnTo>
                    <a:cubicBezTo>
                      <a:pt x="1192" y="1156"/>
                      <a:pt x="1263" y="1227"/>
                      <a:pt x="1358" y="1227"/>
                    </a:cubicBezTo>
                    <a:cubicBezTo>
                      <a:pt x="1442" y="1227"/>
                      <a:pt x="1525" y="1156"/>
                      <a:pt x="1525" y="1060"/>
                    </a:cubicBezTo>
                    <a:lnTo>
                      <a:pt x="1525" y="537"/>
                    </a:lnTo>
                    <a:cubicBezTo>
                      <a:pt x="1537" y="513"/>
                      <a:pt x="1584" y="477"/>
                      <a:pt x="1620" y="477"/>
                    </a:cubicBezTo>
                    <a:lnTo>
                      <a:pt x="1644" y="477"/>
                    </a:lnTo>
                    <a:cubicBezTo>
                      <a:pt x="1704" y="477"/>
                      <a:pt x="1763" y="525"/>
                      <a:pt x="1763" y="596"/>
                    </a:cubicBezTo>
                    <a:lnTo>
                      <a:pt x="1763" y="632"/>
                    </a:lnTo>
                    <a:lnTo>
                      <a:pt x="1763" y="1060"/>
                    </a:lnTo>
                    <a:cubicBezTo>
                      <a:pt x="1763" y="1156"/>
                      <a:pt x="1835" y="1227"/>
                      <a:pt x="1918" y="1227"/>
                    </a:cubicBezTo>
                    <a:cubicBezTo>
                      <a:pt x="2013" y="1227"/>
                      <a:pt x="2085" y="1156"/>
                      <a:pt x="2085" y="1060"/>
                    </a:cubicBezTo>
                    <a:lnTo>
                      <a:pt x="2085" y="656"/>
                    </a:lnTo>
                    <a:cubicBezTo>
                      <a:pt x="2096" y="620"/>
                      <a:pt x="2144" y="596"/>
                      <a:pt x="2192" y="596"/>
                    </a:cubicBezTo>
                    <a:lnTo>
                      <a:pt x="2204" y="596"/>
                    </a:lnTo>
                    <a:cubicBezTo>
                      <a:pt x="2263" y="596"/>
                      <a:pt x="2323" y="644"/>
                      <a:pt x="2323" y="715"/>
                    </a:cubicBezTo>
                    <a:lnTo>
                      <a:pt x="2323" y="822"/>
                    </a:lnTo>
                    <a:lnTo>
                      <a:pt x="2323" y="1156"/>
                    </a:lnTo>
                    <a:cubicBezTo>
                      <a:pt x="2323" y="1239"/>
                      <a:pt x="2394" y="1311"/>
                      <a:pt x="2489" y="1311"/>
                    </a:cubicBezTo>
                    <a:cubicBezTo>
                      <a:pt x="2573" y="1311"/>
                      <a:pt x="2656" y="1239"/>
                      <a:pt x="2656" y="1156"/>
                    </a:cubicBezTo>
                    <a:lnTo>
                      <a:pt x="2656" y="822"/>
                    </a:lnTo>
                    <a:cubicBezTo>
                      <a:pt x="2656" y="763"/>
                      <a:pt x="2692" y="703"/>
                      <a:pt x="2775" y="703"/>
                    </a:cubicBezTo>
                    <a:lnTo>
                      <a:pt x="2787" y="703"/>
                    </a:lnTo>
                    <a:cubicBezTo>
                      <a:pt x="2847" y="703"/>
                      <a:pt x="2906" y="751"/>
                      <a:pt x="2906" y="822"/>
                    </a:cubicBezTo>
                    <a:lnTo>
                      <a:pt x="2906" y="1584"/>
                    </a:lnTo>
                    <a:lnTo>
                      <a:pt x="2906" y="1596"/>
                    </a:lnTo>
                    <a:cubicBezTo>
                      <a:pt x="2894" y="1775"/>
                      <a:pt x="2882" y="2323"/>
                      <a:pt x="2597" y="2584"/>
                    </a:cubicBezTo>
                    <a:cubicBezTo>
                      <a:pt x="2561" y="2608"/>
                      <a:pt x="2537" y="2656"/>
                      <a:pt x="2537" y="2704"/>
                    </a:cubicBezTo>
                    <a:lnTo>
                      <a:pt x="2537" y="3204"/>
                    </a:lnTo>
                    <a:lnTo>
                      <a:pt x="989" y="3204"/>
                    </a:lnTo>
                    <a:lnTo>
                      <a:pt x="989" y="2846"/>
                    </a:lnTo>
                    <a:cubicBezTo>
                      <a:pt x="989" y="2799"/>
                      <a:pt x="953" y="2739"/>
                      <a:pt x="930" y="2715"/>
                    </a:cubicBezTo>
                    <a:cubicBezTo>
                      <a:pt x="775" y="2596"/>
                      <a:pt x="370" y="2227"/>
                      <a:pt x="346" y="1846"/>
                    </a:cubicBezTo>
                    <a:cubicBezTo>
                      <a:pt x="334" y="1596"/>
                      <a:pt x="311" y="1275"/>
                      <a:pt x="406" y="1191"/>
                    </a:cubicBezTo>
                    <a:cubicBezTo>
                      <a:pt x="441" y="1174"/>
                      <a:pt x="482" y="1163"/>
                      <a:pt x="539" y="1163"/>
                    </a:cubicBezTo>
                    <a:cubicBezTo>
                      <a:pt x="560" y="1163"/>
                      <a:pt x="583" y="1164"/>
                      <a:pt x="608" y="1168"/>
                    </a:cubicBezTo>
                    <a:lnTo>
                      <a:pt x="608" y="1394"/>
                    </a:lnTo>
                    <a:cubicBezTo>
                      <a:pt x="608" y="1477"/>
                      <a:pt x="692" y="1549"/>
                      <a:pt x="775" y="1549"/>
                    </a:cubicBezTo>
                    <a:cubicBezTo>
                      <a:pt x="870" y="1549"/>
                      <a:pt x="942" y="1477"/>
                      <a:pt x="942" y="1394"/>
                    </a:cubicBezTo>
                    <a:lnTo>
                      <a:pt x="942" y="441"/>
                    </a:lnTo>
                    <a:cubicBezTo>
                      <a:pt x="942" y="382"/>
                      <a:pt x="989" y="322"/>
                      <a:pt x="1061" y="322"/>
                    </a:cubicBezTo>
                    <a:close/>
                    <a:moveTo>
                      <a:pt x="2799" y="3537"/>
                    </a:moveTo>
                    <a:lnTo>
                      <a:pt x="2799" y="4037"/>
                    </a:lnTo>
                    <a:lnTo>
                      <a:pt x="751" y="4037"/>
                    </a:lnTo>
                    <a:lnTo>
                      <a:pt x="751" y="3537"/>
                    </a:lnTo>
                    <a:close/>
                    <a:moveTo>
                      <a:pt x="2799" y="4347"/>
                    </a:moveTo>
                    <a:lnTo>
                      <a:pt x="2799" y="5632"/>
                    </a:lnTo>
                    <a:lnTo>
                      <a:pt x="751" y="5632"/>
                    </a:lnTo>
                    <a:lnTo>
                      <a:pt x="751" y="4347"/>
                    </a:lnTo>
                    <a:close/>
                    <a:moveTo>
                      <a:pt x="1073" y="1"/>
                    </a:moveTo>
                    <a:cubicBezTo>
                      <a:pt x="834" y="1"/>
                      <a:pt x="644" y="203"/>
                      <a:pt x="644" y="429"/>
                    </a:cubicBezTo>
                    <a:lnTo>
                      <a:pt x="644" y="846"/>
                    </a:lnTo>
                    <a:cubicBezTo>
                      <a:pt x="622" y="845"/>
                      <a:pt x="600" y="844"/>
                      <a:pt x="579" y="844"/>
                    </a:cubicBezTo>
                    <a:cubicBezTo>
                      <a:pt x="433" y="844"/>
                      <a:pt x="321" y="880"/>
                      <a:pt x="227" y="953"/>
                    </a:cubicBezTo>
                    <a:cubicBezTo>
                      <a:pt x="1" y="1144"/>
                      <a:pt x="13" y="1525"/>
                      <a:pt x="49" y="1882"/>
                    </a:cubicBezTo>
                    <a:cubicBezTo>
                      <a:pt x="84" y="2370"/>
                      <a:pt x="525" y="2787"/>
                      <a:pt x="692" y="2930"/>
                    </a:cubicBezTo>
                    <a:lnTo>
                      <a:pt x="692" y="3216"/>
                    </a:lnTo>
                    <a:lnTo>
                      <a:pt x="596" y="3216"/>
                    </a:lnTo>
                    <a:cubicBezTo>
                      <a:pt x="513" y="3216"/>
                      <a:pt x="441" y="3287"/>
                      <a:pt x="441" y="3382"/>
                    </a:cubicBezTo>
                    <a:lnTo>
                      <a:pt x="441" y="4216"/>
                    </a:lnTo>
                    <a:lnTo>
                      <a:pt x="441" y="5799"/>
                    </a:lnTo>
                    <a:cubicBezTo>
                      <a:pt x="441" y="5882"/>
                      <a:pt x="513" y="5954"/>
                      <a:pt x="596" y="5954"/>
                    </a:cubicBezTo>
                    <a:lnTo>
                      <a:pt x="2978" y="5954"/>
                    </a:lnTo>
                    <a:cubicBezTo>
                      <a:pt x="3073" y="5954"/>
                      <a:pt x="3144" y="5882"/>
                      <a:pt x="3144" y="5799"/>
                    </a:cubicBezTo>
                    <a:lnTo>
                      <a:pt x="3144" y="4204"/>
                    </a:lnTo>
                    <a:lnTo>
                      <a:pt x="3144" y="3370"/>
                    </a:lnTo>
                    <a:cubicBezTo>
                      <a:pt x="3144" y="3275"/>
                      <a:pt x="3073" y="3204"/>
                      <a:pt x="2978" y="3204"/>
                    </a:cubicBezTo>
                    <a:lnTo>
                      <a:pt x="2882" y="3204"/>
                    </a:lnTo>
                    <a:lnTo>
                      <a:pt x="2882" y="2763"/>
                    </a:lnTo>
                    <a:cubicBezTo>
                      <a:pt x="3251" y="2370"/>
                      <a:pt x="3204" y="1644"/>
                      <a:pt x="3204" y="1549"/>
                    </a:cubicBezTo>
                    <a:lnTo>
                      <a:pt x="3204" y="810"/>
                    </a:lnTo>
                    <a:cubicBezTo>
                      <a:pt x="3204" y="572"/>
                      <a:pt x="3013" y="382"/>
                      <a:pt x="2775" y="382"/>
                    </a:cubicBezTo>
                    <a:lnTo>
                      <a:pt x="2763" y="382"/>
                    </a:lnTo>
                    <a:cubicBezTo>
                      <a:pt x="2680" y="382"/>
                      <a:pt x="2608" y="394"/>
                      <a:pt x="2549" y="441"/>
                    </a:cubicBezTo>
                    <a:cubicBezTo>
                      <a:pt x="2477" y="334"/>
                      <a:pt x="2335" y="275"/>
                      <a:pt x="2204" y="275"/>
                    </a:cubicBezTo>
                    <a:lnTo>
                      <a:pt x="2192" y="275"/>
                    </a:lnTo>
                    <a:cubicBezTo>
                      <a:pt x="2120" y="275"/>
                      <a:pt x="2049" y="287"/>
                      <a:pt x="1989" y="322"/>
                    </a:cubicBezTo>
                    <a:cubicBezTo>
                      <a:pt x="1906" y="227"/>
                      <a:pt x="1787" y="168"/>
                      <a:pt x="1656" y="168"/>
                    </a:cubicBezTo>
                    <a:lnTo>
                      <a:pt x="1644" y="168"/>
                    </a:lnTo>
                    <a:cubicBezTo>
                      <a:pt x="1584" y="168"/>
                      <a:pt x="1525" y="179"/>
                      <a:pt x="1465" y="203"/>
                    </a:cubicBezTo>
                    <a:cubicBezTo>
                      <a:pt x="1394" y="84"/>
                      <a:pt x="1251" y="1"/>
                      <a:pt x="109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99" name="Google Shape;11448;p57">
              <a:extLst>
                <a:ext uri="{FF2B5EF4-FFF2-40B4-BE49-F238E27FC236}">
                  <a16:creationId xmlns:a16="http://schemas.microsoft.com/office/drawing/2014/main" id="{B8C5E1E8-FCD0-4CE4-9758-4A7ACA7EA354}"/>
                </a:ext>
              </a:extLst>
            </p:cNvPr>
            <p:cNvGrpSpPr/>
            <p:nvPr/>
          </p:nvGrpSpPr>
          <p:grpSpPr>
            <a:xfrm>
              <a:off x="7137183" y="2943776"/>
              <a:ext cx="347132" cy="483056"/>
              <a:chOff x="5388757" y="2414659"/>
              <a:chExt cx="260349" cy="362292"/>
            </a:xfrm>
            <a:solidFill>
              <a:schemeClr val="tx1"/>
            </a:solidFill>
          </p:grpSpPr>
          <p:sp>
            <p:nvSpPr>
              <p:cNvPr id="1000" name="Google Shape;11449;p57">
                <a:extLst>
                  <a:ext uri="{FF2B5EF4-FFF2-40B4-BE49-F238E27FC236}">
                    <a16:creationId xmlns:a16="http://schemas.microsoft.com/office/drawing/2014/main" id="{5EB3E0B4-CC85-4964-BD9D-2DE531552659}"/>
                  </a:ext>
                </a:extLst>
              </p:cNvPr>
              <p:cNvSpPr/>
              <p:nvPr/>
            </p:nvSpPr>
            <p:spPr>
              <a:xfrm>
                <a:off x="5388757" y="2414659"/>
                <a:ext cx="260349" cy="362292"/>
              </a:xfrm>
              <a:custGeom>
                <a:avLst/>
                <a:gdLst/>
                <a:ahLst/>
                <a:cxnLst/>
                <a:rect l="l" t="t" r="r" b="b"/>
                <a:pathLst>
                  <a:path w="8180" h="11383" extrusionOk="0">
                    <a:moveTo>
                      <a:pt x="4096" y="322"/>
                    </a:moveTo>
                    <a:cubicBezTo>
                      <a:pt x="4286" y="322"/>
                      <a:pt x="4465" y="429"/>
                      <a:pt x="4572" y="596"/>
                    </a:cubicBezTo>
                    <a:cubicBezTo>
                      <a:pt x="4608" y="643"/>
                      <a:pt x="4655" y="679"/>
                      <a:pt x="4727" y="679"/>
                    </a:cubicBezTo>
                    <a:lnTo>
                      <a:pt x="5358" y="679"/>
                    </a:lnTo>
                    <a:cubicBezTo>
                      <a:pt x="5465" y="679"/>
                      <a:pt x="5548" y="774"/>
                      <a:pt x="5548" y="881"/>
                    </a:cubicBezTo>
                    <a:lnTo>
                      <a:pt x="5548" y="1429"/>
                    </a:lnTo>
                    <a:lnTo>
                      <a:pt x="2679" y="1429"/>
                    </a:lnTo>
                    <a:lnTo>
                      <a:pt x="2679" y="881"/>
                    </a:lnTo>
                    <a:lnTo>
                      <a:pt x="2643" y="881"/>
                    </a:lnTo>
                    <a:cubicBezTo>
                      <a:pt x="2643" y="774"/>
                      <a:pt x="2727" y="679"/>
                      <a:pt x="2834" y="679"/>
                    </a:cubicBezTo>
                    <a:lnTo>
                      <a:pt x="3465" y="679"/>
                    </a:lnTo>
                    <a:cubicBezTo>
                      <a:pt x="3536" y="679"/>
                      <a:pt x="3584" y="655"/>
                      <a:pt x="3620" y="596"/>
                    </a:cubicBezTo>
                    <a:cubicBezTo>
                      <a:pt x="3727" y="417"/>
                      <a:pt x="3905" y="322"/>
                      <a:pt x="4096" y="322"/>
                    </a:cubicBezTo>
                    <a:close/>
                    <a:moveTo>
                      <a:pt x="7477" y="1036"/>
                    </a:moveTo>
                    <a:cubicBezTo>
                      <a:pt x="7680" y="1036"/>
                      <a:pt x="7846" y="1203"/>
                      <a:pt x="7846" y="1417"/>
                    </a:cubicBezTo>
                    <a:lnTo>
                      <a:pt x="7846" y="10680"/>
                    </a:lnTo>
                    <a:lnTo>
                      <a:pt x="7834" y="10680"/>
                    </a:lnTo>
                    <a:cubicBezTo>
                      <a:pt x="7834" y="10895"/>
                      <a:pt x="7668" y="11061"/>
                      <a:pt x="7465" y="11061"/>
                    </a:cubicBezTo>
                    <a:lnTo>
                      <a:pt x="691" y="11061"/>
                    </a:lnTo>
                    <a:cubicBezTo>
                      <a:pt x="476" y="11061"/>
                      <a:pt x="322" y="10895"/>
                      <a:pt x="322" y="10680"/>
                    </a:cubicBezTo>
                    <a:lnTo>
                      <a:pt x="322" y="1417"/>
                    </a:lnTo>
                    <a:cubicBezTo>
                      <a:pt x="322" y="1203"/>
                      <a:pt x="476" y="1036"/>
                      <a:pt x="691" y="1036"/>
                    </a:cubicBezTo>
                    <a:lnTo>
                      <a:pt x="2310" y="1036"/>
                    </a:lnTo>
                    <a:lnTo>
                      <a:pt x="2310" y="1596"/>
                    </a:lnTo>
                    <a:cubicBezTo>
                      <a:pt x="2310" y="1679"/>
                      <a:pt x="2381" y="1751"/>
                      <a:pt x="2477" y="1751"/>
                    </a:cubicBezTo>
                    <a:lnTo>
                      <a:pt x="5691" y="1751"/>
                    </a:lnTo>
                    <a:cubicBezTo>
                      <a:pt x="5775" y="1751"/>
                      <a:pt x="5846" y="1679"/>
                      <a:pt x="5846" y="1596"/>
                    </a:cubicBezTo>
                    <a:lnTo>
                      <a:pt x="5846" y="1036"/>
                    </a:lnTo>
                    <a:close/>
                    <a:moveTo>
                      <a:pt x="4084" y="0"/>
                    </a:moveTo>
                    <a:cubicBezTo>
                      <a:pt x="3798" y="0"/>
                      <a:pt x="3548" y="131"/>
                      <a:pt x="3381" y="358"/>
                    </a:cubicBezTo>
                    <a:lnTo>
                      <a:pt x="2834" y="358"/>
                    </a:lnTo>
                    <a:cubicBezTo>
                      <a:pt x="2608" y="358"/>
                      <a:pt x="2393" y="500"/>
                      <a:pt x="2346" y="715"/>
                    </a:cubicBezTo>
                    <a:lnTo>
                      <a:pt x="703" y="715"/>
                    </a:lnTo>
                    <a:cubicBezTo>
                      <a:pt x="322" y="715"/>
                      <a:pt x="0" y="1024"/>
                      <a:pt x="0" y="1417"/>
                    </a:cubicBezTo>
                    <a:lnTo>
                      <a:pt x="0" y="10680"/>
                    </a:lnTo>
                    <a:cubicBezTo>
                      <a:pt x="0" y="11073"/>
                      <a:pt x="310" y="11383"/>
                      <a:pt x="703" y="11383"/>
                    </a:cubicBezTo>
                    <a:lnTo>
                      <a:pt x="7477" y="11383"/>
                    </a:lnTo>
                    <a:cubicBezTo>
                      <a:pt x="7858" y="11383"/>
                      <a:pt x="8180" y="11073"/>
                      <a:pt x="8180" y="10680"/>
                    </a:cubicBezTo>
                    <a:lnTo>
                      <a:pt x="8180" y="1417"/>
                    </a:lnTo>
                    <a:cubicBezTo>
                      <a:pt x="8156" y="1024"/>
                      <a:pt x="7846" y="715"/>
                      <a:pt x="7465" y="715"/>
                    </a:cubicBezTo>
                    <a:lnTo>
                      <a:pt x="5822" y="715"/>
                    </a:lnTo>
                    <a:cubicBezTo>
                      <a:pt x="5751" y="500"/>
                      <a:pt x="5560" y="358"/>
                      <a:pt x="5334" y="358"/>
                    </a:cubicBezTo>
                    <a:lnTo>
                      <a:pt x="4786" y="358"/>
                    </a:lnTo>
                    <a:cubicBezTo>
                      <a:pt x="4620" y="131"/>
                      <a:pt x="4346" y="0"/>
                      <a:pt x="40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01" name="Google Shape;11450;p57">
                <a:extLst>
                  <a:ext uri="{FF2B5EF4-FFF2-40B4-BE49-F238E27FC236}">
                    <a16:creationId xmlns:a16="http://schemas.microsoft.com/office/drawing/2014/main" id="{618996E2-0F59-448F-9CF1-95F5AD3D97D2}"/>
                  </a:ext>
                </a:extLst>
              </p:cNvPr>
              <p:cNvSpPr/>
              <p:nvPr/>
            </p:nvSpPr>
            <p:spPr>
              <a:xfrm>
                <a:off x="5513425" y="2437384"/>
                <a:ext cx="10248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22"/>
                      <a:pt x="167" y="322"/>
                    </a:cubicBezTo>
                    <a:cubicBezTo>
                      <a:pt x="250" y="322"/>
                      <a:pt x="322" y="251"/>
                      <a:pt x="322" y="167"/>
                    </a:cubicBezTo>
                    <a:cubicBezTo>
                      <a:pt x="322" y="72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02" name="Google Shape;11451;p57">
                <a:extLst>
                  <a:ext uri="{FF2B5EF4-FFF2-40B4-BE49-F238E27FC236}">
                    <a16:creationId xmlns:a16="http://schemas.microsoft.com/office/drawing/2014/main" id="{CEFD0244-F7AD-4E31-B5C4-3FBD05478DBF}"/>
                  </a:ext>
                </a:extLst>
              </p:cNvPr>
              <p:cNvSpPr/>
              <p:nvPr/>
            </p:nvSpPr>
            <p:spPr>
              <a:xfrm>
                <a:off x="5411100" y="2460140"/>
                <a:ext cx="214517" cy="283106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8895" extrusionOk="0">
                    <a:moveTo>
                      <a:pt x="5692" y="0"/>
                    </a:moveTo>
                    <a:cubicBezTo>
                      <a:pt x="5596" y="0"/>
                      <a:pt x="5525" y="72"/>
                      <a:pt x="5525" y="167"/>
                    </a:cubicBezTo>
                    <a:cubicBezTo>
                      <a:pt x="5525" y="250"/>
                      <a:pt x="5596" y="322"/>
                      <a:pt x="5692" y="322"/>
                    </a:cubicBezTo>
                    <a:lnTo>
                      <a:pt x="6418" y="322"/>
                    </a:lnTo>
                    <a:lnTo>
                      <a:pt x="6418" y="8561"/>
                    </a:lnTo>
                    <a:lnTo>
                      <a:pt x="334" y="8561"/>
                    </a:lnTo>
                    <a:lnTo>
                      <a:pt x="334" y="345"/>
                    </a:lnTo>
                    <a:lnTo>
                      <a:pt x="1060" y="345"/>
                    </a:lnTo>
                    <a:cubicBezTo>
                      <a:pt x="1144" y="345"/>
                      <a:pt x="1227" y="262"/>
                      <a:pt x="1227" y="179"/>
                    </a:cubicBezTo>
                    <a:cubicBezTo>
                      <a:pt x="1227" y="83"/>
                      <a:pt x="1144" y="12"/>
                      <a:pt x="1060" y="12"/>
                    </a:cubicBezTo>
                    <a:lnTo>
                      <a:pt x="167" y="12"/>
                    </a:lnTo>
                    <a:cubicBezTo>
                      <a:pt x="72" y="12"/>
                      <a:pt x="1" y="83"/>
                      <a:pt x="1" y="179"/>
                    </a:cubicBezTo>
                    <a:lnTo>
                      <a:pt x="1" y="8739"/>
                    </a:lnTo>
                    <a:cubicBezTo>
                      <a:pt x="1" y="8823"/>
                      <a:pt x="72" y="8894"/>
                      <a:pt x="167" y="8894"/>
                    </a:cubicBezTo>
                    <a:lnTo>
                      <a:pt x="6585" y="8894"/>
                    </a:lnTo>
                    <a:cubicBezTo>
                      <a:pt x="6668" y="8894"/>
                      <a:pt x="6739" y="8823"/>
                      <a:pt x="6739" y="8739"/>
                    </a:cubicBezTo>
                    <a:lnTo>
                      <a:pt x="6739" y="179"/>
                    </a:lnTo>
                    <a:cubicBezTo>
                      <a:pt x="6739" y="72"/>
                      <a:pt x="6668" y="0"/>
                      <a:pt x="65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03" name="Google Shape;11452;p57">
                <a:extLst>
                  <a:ext uri="{FF2B5EF4-FFF2-40B4-BE49-F238E27FC236}">
                    <a16:creationId xmlns:a16="http://schemas.microsoft.com/office/drawing/2014/main" id="{0D7C799B-BBB5-4C34-9D89-A61738029B5E}"/>
                  </a:ext>
                </a:extLst>
              </p:cNvPr>
              <p:cNvSpPr/>
              <p:nvPr/>
            </p:nvSpPr>
            <p:spPr>
              <a:xfrm>
                <a:off x="5439904" y="2488562"/>
                <a:ext cx="78837" cy="106495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3346" extrusionOk="0">
                    <a:moveTo>
                      <a:pt x="1405" y="322"/>
                    </a:moveTo>
                    <a:cubicBezTo>
                      <a:pt x="1608" y="322"/>
                      <a:pt x="1774" y="488"/>
                      <a:pt x="1774" y="703"/>
                    </a:cubicBezTo>
                    <a:lnTo>
                      <a:pt x="1774" y="1060"/>
                    </a:lnTo>
                    <a:cubicBezTo>
                      <a:pt x="1774" y="1357"/>
                      <a:pt x="1536" y="1607"/>
                      <a:pt x="1227" y="1607"/>
                    </a:cubicBezTo>
                    <a:cubicBezTo>
                      <a:pt x="929" y="1607"/>
                      <a:pt x="679" y="1357"/>
                      <a:pt x="679" y="1060"/>
                    </a:cubicBezTo>
                    <a:lnTo>
                      <a:pt x="679" y="703"/>
                    </a:lnTo>
                    <a:cubicBezTo>
                      <a:pt x="679" y="488"/>
                      <a:pt x="834" y="322"/>
                      <a:pt x="1048" y="322"/>
                    </a:cubicBezTo>
                    <a:close/>
                    <a:moveTo>
                      <a:pt x="1417" y="1905"/>
                    </a:moveTo>
                    <a:lnTo>
                      <a:pt x="1417" y="2012"/>
                    </a:lnTo>
                    <a:cubicBezTo>
                      <a:pt x="1417" y="2084"/>
                      <a:pt x="1429" y="2143"/>
                      <a:pt x="1465" y="2191"/>
                    </a:cubicBezTo>
                    <a:lnTo>
                      <a:pt x="1239" y="2405"/>
                    </a:lnTo>
                    <a:lnTo>
                      <a:pt x="1215" y="2405"/>
                    </a:lnTo>
                    <a:lnTo>
                      <a:pt x="989" y="2191"/>
                    </a:lnTo>
                    <a:cubicBezTo>
                      <a:pt x="1012" y="2143"/>
                      <a:pt x="1036" y="2084"/>
                      <a:pt x="1036" y="2012"/>
                    </a:cubicBezTo>
                    <a:lnTo>
                      <a:pt x="1036" y="1905"/>
                    </a:lnTo>
                    <a:cubicBezTo>
                      <a:pt x="1096" y="1917"/>
                      <a:pt x="1155" y="1917"/>
                      <a:pt x="1227" y="1917"/>
                    </a:cubicBezTo>
                    <a:cubicBezTo>
                      <a:pt x="1286" y="1917"/>
                      <a:pt x="1358" y="1917"/>
                      <a:pt x="1417" y="1905"/>
                    </a:cubicBezTo>
                    <a:close/>
                    <a:moveTo>
                      <a:pt x="1703" y="2393"/>
                    </a:moveTo>
                    <a:lnTo>
                      <a:pt x="1989" y="2548"/>
                    </a:lnTo>
                    <a:cubicBezTo>
                      <a:pt x="2048" y="2572"/>
                      <a:pt x="2084" y="2643"/>
                      <a:pt x="2084" y="2703"/>
                    </a:cubicBezTo>
                    <a:lnTo>
                      <a:pt x="2084" y="3024"/>
                    </a:lnTo>
                    <a:lnTo>
                      <a:pt x="2120" y="3024"/>
                    </a:lnTo>
                    <a:lnTo>
                      <a:pt x="322" y="3036"/>
                    </a:lnTo>
                    <a:cubicBezTo>
                      <a:pt x="322" y="3036"/>
                      <a:pt x="298" y="3036"/>
                      <a:pt x="298" y="3024"/>
                    </a:cubicBezTo>
                    <a:lnTo>
                      <a:pt x="298" y="2703"/>
                    </a:lnTo>
                    <a:cubicBezTo>
                      <a:pt x="298" y="2631"/>
                      <a:pt x="346" y="2572"/>
                      <a:pt x="405" y="2548"/>
                    </a:cubicBezTo>
                    <a:lnTo>
                      <a:pt x="691" y="2393"/>
                    </a:lnTo>
                    <a:lnTo>
                      <a:pt x="953" y="2667"/>
                    </a:lnTo>
                    <a:cubicBezTo>
                      <a:pt x="1012" y="2715"/>
                      <a:pt x="1108" y="2762"/>
                      <a:pt x="1191" y="2762"/>
                    </a:cubicBezTo>
                    <a:cubicBezTo>
                      <a:pt x="1286" y="2762"/>
                      <a:pt x="1370" y="2738"/>
                      <a:pt x="1429" y="2667"/>
                    </a:cubicBezTo>
                    <a:lnTo>
                      <a:pt x="1703" y="2393"/>
                    </a:lnTo>
                    <a:close/>
                    <a:moveTo>
                      <a:pt x="1048" y="0"/>
                    </a:moveTo>
                    <a:cubicBezTo>
                      <a:pt x="655" y="0"/>
                      <a:pt x="346" y="310"/>
                      <a:pt x="346" y="703"/>
                    </a:cubicBezTo>
                    <a:lnTo>
                      <a:pt x="346" y="1060"/>
                    </a:lnTo>
                    <a:cubicBezTo>
                      <a:pt x="346" y="1334"/>
                      <a:pt x="477" y="1607"/>
                      <a:pt x="703" y="1750"/>
                    </a:cubicBezTo>
                    <a:lnTo>
                      <a:pt x="703" y="2012"/>
                    </a:lnTo>
                    <a:lnTo>
                      <a:pt x="703" y="2024"/>
                    </a:lnTo>
                    <a:lnTo>
                      <a:pt x="286" y="2227"/>
                    </a:lnTo>
                    <a:cubicBezTo>
                      <a:pt x="108" y="2322"/>
                      <a:pt x="0" y="2500"/>
                      <a:pt x="0" y="2691"/>
                    </a:cubicBezTo>
                    <a:lnTo>
                      <a:pt x="0" y="3000"/>
                    </a:lnTo>
                    <a:cubicBezTo>
                      <a:pt x="0" y="3203"/>
                      <a:pt x="155" y="3346"/>
                      <a:pt x="346" y="3346"/>
                    </a:cubicBezTo>
                    <a:lnTo>
                      <a:pt x="2132" y="3346"/>
                    </a:lnTo>
                    <a:cubicBezTo>
                      <a:pt x="2322" y="3346"/>
                      <a:pt x="2477" y="3203"/>
                      <a:pt x="2477" y="3000"/>
                    </a:cubicBezTo>
                    <a:lnTo>
                      <a:pt x="2477" y="2691"/>
                    </a:lnTo>
                    <a:cubicBezTo>
                      <a:pt x="2465" y="2500"/>
                      <a:pt x="2334" y="2322"/>
                      <a:pt x="2167" y="2227"/>
                    </a:cubicBezTo>
                    <a:lnTo>
                      <a:pt x="1751" y="2024"/>
                    </a:lnTo>
                    <a:lnTo>
                      <a:pt x="1751" y="2012"/>
                    </a:lnTo>
                    <a:lnTo>
                      <a:pt x="1751" y="1750"/>
                    </a:lnTo>
                    <a:cubicBezTo>
                      <a:pt x="1965" y="1595"/>
                      <a:pt x="2108" y="1334"/>
                      <a:pt x="2108" y="1060"/>
                    </a:cubicBezTo>
                    <a:lnTo>
                      <a:pt x="2108" y="703"/>
                    </a:lnTo>
                    <a:cubicBezTo>
                      <a:pt x="2108" y="310"/>
                      <a:pt x="1786" y="0"/>
                      <a:pt x="140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04" name="Google Shape;11453;p57">
                <a:extLst>
                  <a:ext uri="{FF2B5EF4-FFF2-40B4-BE49-F238E27FC236}">
                    <a16:creationId xmlns:a16="http://schemas.microsoft.com/office/drawing/2014/main" id="{4D03683B-482A-4782-AA07-2BA83AEEA2FA}"/>
                  </a:ext>
                </a:extLst>
              </p:cNvPr>
              <p:cNvSpPr/>
              <p:nvPr/>
            </p:nvSpPr>
            <p:spPr>
              <a:xfrm>
                <a:off x="5530103" y="2494228"/>
                <a:ext cx="67856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1037" extrusionOk="0">
                    <a:moveTo>
                      <a:pt x="1786" y="346"/>
                    </a:moveTo>
                    <a:lnTo>
                      <a:pt x="1786" y="715"/>
                    </a:lnTo>
                    <a:lnTo>
                      <a:pt x="345" y="715"/>
                    </a:lnTo>
                    <a:lnTo>
                      <a:pt x="345" y="346"/>
                    </a:lnTo>
                    <a:close/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882"/>
                    </a:lnTo>
                    <a:cubicBezTo>
                      <a:pt x="0" y="965"/>
                      <a:pt x="72" y="1036"/>
                      <a:pt x="167" y="1036"/>
                    </a:cubicBezTo>
                    <a:lnTo>
                      <a:pt x="1953" y="1036"/>
                    </a:lnTo>
                    <a:cubicBezTo>
                      <a:pt x="2036" y="1036"/>
                      <a:pt x="2107" y="965"/>
                      <a:pt x="2107" y="882"/>
                    </a:cubicBezTo>
                    <a:lnTo>
                      <a:pt x="2107" y="167"/>
                    </a:lnTo>
                    <a:cubicBezTo>
                      <a:pt x="2131" y="72"/>
                      <a:pt x="2048" y="1"/>
                      <a:pt x="19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05" name="Google Shape;11454;p57">
                <a:extLst>
                  <a:ext uri="{FF2B5EF4-FFF2-40B4-BE49-F238E27FC236}">
                    <a16:creationId xmlns:a16="http://schemas.microsoft.com/office/drawing/2014/main" id="{F8A10425-70C4-4A05-B69B-D6A763CEB777}"/>
                  </a:ext>
                </a:extLst>
              </p:cNvPr>
              <p:cNvSpPr/>
              <p:nvPr/>
            </p:nvSpPr>
            <p:spPr>
              <a:xfrm>
                <a:off x="5530103" y="2539709"/>
                <a:ext cx="67092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67" y="322"/>
                    </a:cubicBezTo>
                    <a:lnTo>
                      <a:pt x="1953" y="322"/>
                    </a:lnTo>
                    <a:cubicBezTo>
                      <a:pt x="2036" y="322"/>
                      <a:pt x="2107" y="250"/>
                      <a:pt x="2107" y="167"/>
                    </a:cubicBezTo>
                    <a:cubicBezTo>
                      <a:pt x="2107" y="72"/>
                      <a:pt x="2048" y="0"/>
                      <a:pt x="195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06" name="Google Shape;11455;p57">
                <a:extLst>
                  <a:ext uri="{FF2B5EF4-FFF2-40B4-BE49-F238E27FC236}">
                    <a16:creationId xmlns:a16="http://schemas.microsoft.com/office/drawing/2014/main" id="{5638803C-14AB-46A6-8438-6C0F30E346DE}"/>
                  </a:ext>
                </a:extLst>
              </p:cNvPr>
              <p:cNvSpPr/>
              <p:nvPr/>
            </p:nvSpPr>
            <p:spPr>
              <a:xfrm>
                <a:off x="5530103" y="2562434"/>
                <a:ext cx="32973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881" y="322"/>
                    </a:lnTo>
                    <a:cubicBezTo>
                      <a:pt x="964" y="322"/>
                      <a:pt x="1036" y="251"/>
                      <a:pt x="1036" y="167"/>
                    </a:cubicBezTo>
                    <a:cubicBezTo>
                      <a:pt x="1036" y="72"/>
                      <a:pt x="976" y="1"/>
                      <a:pt x="8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07" name="Google Shape;11456;p57">
                <a:extLst>
                  <a:ext uri="{FF2B5EF4-FFF2-40B4-BE49-F238E27FC236}">
                    <a16:creationId xmlns:a16="http://schemas.microsoft.com/office/drawing/2014/main" id="{726567C9-422B-4508-B308-891F5A2339C9}"/>
                  </a:ext>
                </a:extLst>
              </p:cNvPr>
              <p:cNvSpPr/>
              <p:nvPr/>
            </p:nvSpPr>
            <p:spPr>
              <a:xfrm>
                <a:off x="5439522" y="2607534"/>
                <a:ext cx="158437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55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4799" y="322"/>
                    </a:lnTo>
                    <a:cubicBezTo>
                      <a:pt x="4882" y="322"/>
                      <a:pt x="4953" y="251"/>
                      <a:pt x="4953" y="155"/>
                    </a:cubicBezTo>
                    <a:cubicBezTo>
                      <a:pt x="4977" y="72"/>
                      <a:pt x="4894" y="1"/>
                      <a:pt x="47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08" name="Google Shape;11457;p57">
                <a:extLst>
                  <a:ext uri="{FF2B5EF4-FFF2-40B4-BE49-F238E27FC236}">
                    <a16:creationId xmlns:a16="http://schemas.microsoft.com/office/drawing/2014/main" id="{193C1727-B9A1-4E0D-BCAB-5403A41DDF1D}"/>
                  </a:ext>
                </a:extLst>
              </p:cNvPr>
              <p:cNvSpPr/>
              <p:nvPr/>
            </p:nvSpPr>
            <p:spPr>
              <a:xfrm>
                <a:off x="5439522" y="2630258"/>
                <a:ext cx="22025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692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56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524" y="322"/>
                    </a:lnTo>
                    <a:cubicBezTo>
                      <a:pt x="608" y="322"/>
                      <a:pt x="679" y="251"/>
                      <a:pt x="679" y="156"/>
                    </a:cubicBezTo>
                    <a:cubicBezTo>
                      <a:pt x="691" y="72"/>
                      <a:pt x="608" y="1"/>
                      <a:pt x="52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09" name="Google Shape;11458;p57">
                <a:extLst>
                  <a:ext uri="{FF2B5EF4-FFF2-40B4-BE49-F238E27FC236}">
                    <a16:creationId xmlns:a16="http://schemas.microsoft.com/office/drawing/2014/main" id="{A969237C-BB56-4E69-816F-A82DF69E25D9}"/>
                  </a:ext>
                </a:extLst>
              </p:cNvPr>
              <p:cNvSpPr/>
              <p:nvPr/>
            </p:nvSpPr>
            <p:spPr>
              <a:xfrm>
                <a:off x="5439522" y="2698497"/>
                <a:ext cx="22025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692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55"/>
                    </a:cubicBezTo>
                    <a:cubicBezTo>
                      <a:pt x="0" y="250"/>
                      <a:pt x="72" y="322"/>
                      <a:pt x="167" y="322"/>
                    </a:cubicBezTo>
                    <a:lnTo>
                      <a:pt x="524" y="322"/>
                    </a:lnTo>
                    <a:cubicBezTo>
                      <a:pt x="608" y="322"/>
                      <a:pt x="679" y="250"/>
                      <a:pt x="679" y="155"/>
                    </a:cubicBezTo>
                    <a:cubicBezTo>
                      <a:pt x="691" y="72"/>
                      <a:pt x="608" y="0"/>
                      <a:pt x="5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10" name="Google Shape;11459;p57">
                <a:extLst>
                  <a:ext uri="{FF2B5EF4-FFF2-40B4-BE49-F238E27FC236}">
                    <a16:creationId xmlns:a16="http://schemas.microsoft.com/office/drawing/2014/main" id="{DBCDA09E-506B-4537-A489-5DAB9E0DA759}"/>
                  </a:ext>
                </a:extLst>
              </p:cNvPr>
              <p:cNvSpPr/>
              <p:nvPr/>
            </p:nvSpPr>
            <p:spPr>
              <a:xfrm>
                <a:off x="5439522" y="2675740"/>
                <a:ext cx="22025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692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56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524" y="322"/>
                    </a:lnTo>
                    <a:cubicBezTo>
                      <a:pt x="608" y="322"/>
                      <a:pt x="679" y="251"/>
                      <a:pt x="679" y="156"/>
                    </a:cubicBezTo>
                    <a:cubicBezTo>
                      <a:pt x="691" y="72"/>
                      <a:pt x="608" y="1"/>
                      <a:pt x="52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11" name="Google Shape;11460;p57">
                <a:extLst>
                  <a:ext uri="{FF2B5EF4-FFF2-40B4-BE49-F238E27FC236}">
                    <a16:creationId xmlns:a16="http://schemas.microsoft.com/office/drawing/2014/main" id="{78971A11-3AD2-49C8-BBDA-B269DED9DFA3}"/>
                  </a:ext>
                </a:extLst>
              </p:cNvPr>
              <p:cNvSpPr/>
              <p:nvPr/>
            </p:nvSpPr>
            <p:spPr>
              <a:xfrm>
                <a:off x="5439522" y="2653015"/>
                <a:ext cx="22025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692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55"/>
                    </a:cubicBezTo>
                    <a:cubicBezTo>
                      <a:pt x="0" y="250"/>
                      <a:pt x="72" y="322"/>
                      <a:pt x="167" y="322"/>
                    </a:cubicBezTo>
                    <a:lnTo>
                      <a:pt x="524" y="322"/>
                    </a:lnTo>
                    <a:cubicBezTo>
                      <a:pt x="608" y="322"/>
                      <a:pt x="679" y="250"/>
                      <a:pt x="679" y="155"/>
                    </a:cubicBezTo>
                    <a:cubicBezTo>
                      <a:pt x="691" y="72"/>
                      <a:pt x="608" y="0"/>
                      <a:pt x="5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12" name="Google Shape;11461;p57">
                <a:extLst>
                  <a:ext uri="{FF2B5EF4-FFF2-40B4-BE49-F238E27FC236}">
                    <a16:creationId xmlns:a16="http://schemas.microsoft.com/office/drawing/2014/main" id="{B3B582E9-DB1D-4919-B402-42923B355864}"/>
                  </a:ext>
                </a:extLst>
              </p:cNvPr>
              <p:cNvSpPr/>
              <p:nvPr/>
            </p:nvSpPr>
            <p:spPr>
              <a:xfrm>
                <a:off x="5473641" y="2630258"/>
                <a:ext cx="44718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323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56"/>
                    </a:cubicBezTo>
                    <a:cubicBezTo>
                      <a:pt x="0" y="251"/>
                      <a:pt x="71" y="322"/>
                      <a:pt x="167" y="322"/>
                    </a:cubicBezTo>
                    <a:lnTo>
                      <a:pt x="1238" y="322"/>
                    </a:lnTo>
                    <a:cubicBezTo>
                      <a:pt x="1322" y="322"/>
                      <a:pt x="1393" y="251"/>
                      <a:pt x="1393" y="156"/>
                    </a:cubicBezTo>
                    <a:cubicBezTo>
                      <a:pt x="1405" y="72"/>
                      <a:pt x="1322" y="1"/>
                      <a:pt x="12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13" name="Google Shape;11462;p57">
                <a:extLst>
                  <a:ext uri="{FF2B5EF4-FFF2-40B4-BE49-F238E27FC236}">
                    <a16:creationId xmlns:a16="http://schemas.microsoft.com/office/drawing/2014/main" id="{29E0F79F-8D2C-48D7-92E6-4A0C66470A04}"/>
                  </a:ext>
                </a:extLst>
              </p:cNvPr>
              <p:cNvSpPr/>
              <p:nvPr/>
            </p:nvSpPr>
            <p:spPr>
              <a:xfrm>
                <a:off x="5473641" y="2698497"/>
                <a:ext cx="67474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322" extrusionOk="0">
                    <a:moveTo>
                      <a:pt x="167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67" y="322"/>
                    </a:cubicBezTo>
                    <a:lnTo>
                      <a:pt x="1953" y="322"/>
                    </a:lnTo>
                    <a:cubicBezTo>
                      <a:pt x="2036" y="322"/>
                      <a:pt x="2107" y="250"/>
                      <a:pt x="2107" y="155"/>
                    </a:cubicBezTo>
                    <a:cubicBezTo>
                      <a:pt x="2119" y="72"/>
                      <a:pt x="2036" y="0"/>
                      <a:pt x="195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14" name="Google Shape;11463;p57">
                <a:extLst>
                  <a:ext uri="{FF2B5EF4-FFF2-40B4-BE49-F238E27FC236}">
                    <a16:creationId xmlns:a16="http://schemas.microsoft.com/office/drawing/2014/main" id="{7AFBADEF-032F-4E12-B49E-E904C70F3910}"/>
                  </a:ext>
                </a:extLst>
              </p:cNvPr>
              <p:cNvSpPr/>
              <p:nvPr/>
            </p:nvSpPr>
            <p:spPr>
              <a:xfrm>
                <a:off x="5473641" y="2675740"/>
                <a:ext cx="44718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323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56"/>
                    </a:cubicBezTo>
                    <a:cubicBezTo>
                      <a:pt x="0" y="251"/>
                      <a:pt x="71" y="322"/>
                      <a:pt x="167" y="322"/>
                    </a:cubicBezTo>
                    <a:lnTo>
                      <a:pt x="1238" y="322"/>
                    </a:lnTo>
                    <a:cubicBezTo>
                      <a:pt x="1322" y="322"/>
                      <a:pt x="1393" y="251"/>
                      <a:pt x="1393" y="156"/>
                    </a:cubicBezTo>
                    <a:cubicBezTo>
                      <a:pt x="1405" y="72"/>
                      <a:pt x="1322" y="1"/>
                      <a:pt x="12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15" name="Google Shape;11464;p57">
                <a:extLst>
                  <a:ext uri="{FF2B5EF4-FFF2-40B4-BE49-F238E27FC236}">
                    <a16:creationId xmlns:a16="http://schemas.microsoft.com/office/drawing/2014/main" id="{FE6B3B1C-97DF-4BF6-B484-82FB25D1F26C}"/>
                  </a:ext>
                </a:extLst>
              </p:cNvPr>
              <p:cNvSpPr/>
              <p:nvPr/>
            </p:nvSpPr>
            <p:spPr>
              <a:xfrm>
                <a:off x="5473641" y="2653015"/>
                <a:ext cx="67474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322" extrusionOk="0">
                    <a:moveTo>
                      <a:pt x="167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67" y="322"/>
                    </a:cubicBezTo>
                    <a:lnTo>
                      <a:pt x="1953" y="322"/>
                    </a:lnTo>
                    <a:cubicBezTo>
                      <a:pt x="2036" y="322"/>
                      <a:pt x="2107" y="250"/>
                      <a:pt x="2107" y="155"/>
                    </a:cubicBezTo>
                    <a:cubicBezTo>
                      <a:pt x="2119" y="72"/>
                      <a:pt x="2036" y="0"/>
                      <a:pt x="195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16" name="Google Shape;11465;p57">
                <a:extLst>
                  <a:ext uri="{FF2B5EF4-FFF2-40B4-BE49-F238E27FC236}">
                    <a16:creationId xmlns:a16="http://schemas.microsoft.com/office/drawing/2014/main" id="{BBDF0265-CB5D-4B6C-9BA8-17F5DA28C046}"/>
                  </a:ext>
                </a:extLst>
              </p:cNvPr>
              <p:cNvSpPr/>
              <p:nvPr/>
            </p:nvSpPr>
            <p:spPr>
              <a:xfrm>
                <a:off x="5558525" y="2653015"/>
                <a:ext cx="39434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322" extrusionOk="0">
                    <a:moveTo>
                      <a:pt x="167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67" y="322"/>
                    </a:cubicBezTo>
                    <a:lnTo>
                      <a:pt x="1060" y="322"/>
                    </a:lnTo>
                    <a:cubicBezTo>
                      <a:pt x="1143" y="322"/>
                      <a:pt x="1214" y="250"/>
                      <a:pt x="1214" y="155"/>
                    </a:cubicBezTo>
                    <a:cubicBezTo>
                      <a:pt x="1238" y="72"/>
                      <a:pt x="1155" y="0"/>
                      <a:pt x="1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17" name="Google Shape;11466;p57">
                <a:extLst>
                  <a:ext uri="{FF2B5EF4-FFF2-40B4-BE49-F238E27FC236}">
                    <a16:creationId xmlns:a16="http://schemas.microsoft.com/office/drawing/2014/main" id="{F6DFD957-82EB-4423-8A68-504A594289C4}"/>
                  </a:ext>
                </a:extLst>
              </p:cNvPr>
              <p:cNvSpPr/>
              <p:nvPr/>
            </p:nvSpPr>
            <p:spPr>
              <a:xfrm>
                <a:off x="5558525" y="2630258"/>
                <a:ext cx="39434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323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56"/>
                    </a:cubicBezTo>
                    <a:cubicBezTo>
                      <a:pt x="0" y="251"/>
                      <a:pt x="71" y="322"/>
                      <a:pt x="167" y="322"/>
                    </a:cubicBezTo>
                    <a:lnTo>
                      <a:pt x="1060" y="322"/>
                    </a:lnTo>
                    <a:cubicBezTo>
                      <a:pt x="1143" y="322"/>
                      <a:pt x="1214" y="251"/>
                      <a:pt x="1214" y="156"/>
                    </a:cubicBezTo>
                    <a:cubicBezTo>
                      <a:pt x="1238" y="72"/>
                      <a:pt x="1155" y="1"/>
                      <a:pt x="106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18" name="Google Shape;11467;p57">
                <a:extLst>
                  <a:ext uri="{FF2B5EF4-FFF2-40B4-BE49-F238E27FC236}">
                    <a16:creationId xmlns:a16="http://schemas.microsoft.com/office/drawing/2014/main" id="{2C476535-A7E9-41F4-A5FF-92A719962533}"/>
                  </a:ext>
                </a:extLst>
              </p:cNvPr>
              <p:cNvSpPr/>
              <p:nvPr/>
            </p:nvSpPr>
            <p:spPr>
              <a:xfrm>
                <a:off x="5558525" y="2675740"/>
                <a:ext cx="39434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323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56"/>
                    </a:cubicBezTo>
                    <a:cubicBezTo>
                      <a:pt x="0" y="251"/>
                      <a:pt x="71" y="322"/>
                      <a:pt x="167" y="322"/>
                    </a:cubicBezTo>
                    <a:lnTo>
                      <a:pt x="1060" y="322"/>
                    </a:lnTo>
                    <a:cubicBezTo>
                      <a:pt x="1143" y="322"/>
                      <a:pt x="1214" y="251"/>
                      <a:pt x="1214" y="156"/>
                    </a:cubicBezTo>
                    <a:cubicBezTo>
                      <a:pt x="1238" y="72"/>
                      <a:pt x="1155" y="1"/>
                      <a:pt x="106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19" name="Google Shape;11468;p57">
                <a:extLst>
                  <a:ext uri="{FF2B5EF4-FFF2-40B4-BE49-F238E27FC236}">
                    <a16:creationId xmlns:a16="http://schemas.microsoft.com/office/drawing/2014/main" id="{E29AD7B1-BD09-4E7B-A4C7-B5191516D241}"/>
                  </a:ext>
                </a:extLst>
              </p:cNvPr>
              <p:cNvSpPr/>
              <p:nvPr/>
            </p:nvSpPr>
            <p:spPr>
              <a:xfrm>
                <a:off x="5558525" y="2698497"/>
                <a:ext cx="39434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322" extrusionOk="0">
                    <a:moveTo>
                      <a:pt x="167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67" y="322"/>
                    </a:cubicBezTo>
                    <a:lnTo>
                      <a:pt x="1060" y="322"/>
                    </a:lnTo>
                    <a:cubicBezTo>
                      <a:pt x="1143" y="322"/>
                      <a:pt x="1214" y="250"/>
                      <a:pt x="1214" y="155"/>
                    </a:cubicBezTo>
                    <a:cubicBezTo>
                      <a:pt x="1238" y="72"/>
                      <a:pt x="1155" y="0"/>
                      <a:pt x="1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70" name="Google Shape;11519;p57">
              <a:extLst>
                <a:ext uri="{FF2B5EF4-FFF2-40B4-BE49-F238E27FC236}">
                  <a16:creationId xmlns:a16="http://schemas.microsoft.com/office/drawing/2014/main" id="{5929349F-926E-47D4-A626-B75C96D755C0}"/>
                </a:ext>
              </a:extLst>
            </p:cNvPr>
            <p:cNvGrpSpPr/>
            <p:nvPr/>
          </p:nvGrpSpPr>
          <p:grpSpPr>
            <a:xfrm>
              <a:off x="7063407" y="3747288"/>
              <a:ext cx="494684" cy="294383"/>
              <a:chOff x="5318259" y="2982111"/>
              <a:chExt cx="371013" cy="220787"/>
            </a:xfrm>
            <a:solidFill>
              <a:schemeClr val="tx1"/>
            </a:solidFill>
          </p:grpSpPr>
          <p:sp>
            <p:nvSpPr>
              <p:cNvPr id="1071" name="Google Shape;11520;p57">
                <a:extLst>
                  <a:ext uri="{FF2B5EF4-FFF2-40B4-BE49-F238E27FC236}">
                    <a16:creationId xmlns:a16="http://schemas.microsoft.com/office/drawing/2014/main" id="{5780A153-1C14-4FF4-AC53-0AF6D49A45FA}"/>
                  </a:ext>
                </a:extLst>
              </p:cNvPr>
              <p:cNvSpPr/>
              <p:nvPr/>
            </p:nvSpPr>
            <p:spPr>
              <a:xfrm>
                <a:off x="5364123" y="3021546"/>
                <a:ext cx="58372" cy="18396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578" extrusionOk="0">
                    <a:moveTo>
                      <a:pt x="674" y="0"/>
                    </a:moveTo>
                    <a:cubicBezTo>
                      <a:pt x="513" y="0"/>
                      <a:pt x="335" y="16"/>
                      <a:pt x="143" y="54"/>
                    </a:cubicBezTo>
                    <a:cubicBezTo>
                      <a:pt x="60" y="66"/>
                      <a:pt x="0" y="149"/>
                      <a:pt x="0" y="220"/>
                    </a:cubicBezTo>
                    <a:lnTo>
                      <a:pt x="0" y="399"/>
                    </a:lnTo>
                    <a:cubicBezTo>
                      <a:pt x="0" y="482"/>
                      <a:pt x="72" y="566"/>
                      <a:pt x="167" y="566"/>
                    </a:cubicBezTo>
                    <a:cubicBezTo>
                      <a:pt x="250" y="566"/>
                      <a:pt x="334" y="482"/>
                      <a:pt x="334" y="399"/>
                    </a:cubicBezTo>
                    <a:lnTo>
                      <a:pt x="334" y="351"/>
                    </a:lnTo>
                    <a:cubicBezTo>
                      <a:pt x="453" y="332"/>
                      <a:pt x="564" y="324"/>
                      <a:pt x="666" y="324"/>
                    </a:cubicBezTo>
                    <a:cubicBezTo>
                      <a:pt x="878" y="324"/>
                      <a:pt x="1050" y="359"/>
                      <a:pt x="1179" y="399"/>
                    </a:cubicBezTo>
                    <a:cubicBezTo>
                      <a:pt x="1405" y="459"/>
                      <a:pt x="1536" y="530"/>
                      <a:pt x="1536" y="542"/>
                    </a:cubicBezTo>
                    <a:cubicBezTo>
                      <a:pt x="1560" y="566"/>
                      <a:pt x="1596" y="578"/>
                      <a:pt x="1619" y="578"/>
                    </a:cubicBezTo>
                    <a:cubicBezTo>
                      <a:pt x="1679" y="578"/>
                      <a:pt x="1727" y="542"/>
                      <a:pt x="1774" y="506"/>
                    </a:cubicBezTo>
                    <a:cubicBezTo>
                      <a:pt x="1834" y="423"/>
                      <a:pt x="1810" y="328"/>
                      <a:pt x="1727" y="256"/>
                    </a:cubicBezTo>
                    <a:cubicBezTo>
                      <a:pt x="1707" y="247"/>
                      <a:pt x="1322" y="0"/>
                      <a:pt x="6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72" name="Google Shape;11521;p57">
                <a:extLst>
                  <a:ext uri="{FF2B5EF4-FFF2-40B4-BE49-F238E27FC236}">
                    <a16:creationId xmlns:a16="http://schemas.microsoft.com/office/drawing/2014/main" id="{EDC0B561-C2E7-469A-8F52-81DD9978B925}"/>
                  </a:ext>
                </a:extLst>
              </p:cNvPr>
              <p:cNvSpPr/>
              <p:nvPr/>
            </p:nvSpPr>
            <p:spPr>
              <a:xfrm>
                <a:off x="5346681" y="3151338"/>
                <a:ext cx="11012" cy="39052"/>
              </a:xfrm>
              <a:custGeom>
                <a:avLst/>
                <a:gdLst/>
                <a:ahLst/>
                <a:cxnLst/>
                <a:rect l="l" t="t" r="r" b="b"/>
                <a:pathLst>
                  <a:path w="346" h="1227" extrusionOk="0">
                    <a:moveTo>
                      <a:pt x="167" y="0"/>
                    </a:moveTo>
                    <a:cubicBezTo>
                      <a:pt x="72" y="0"/>
                      <a:pt x="0" y="71"/>
                      <a:pt x="0" y="155"/>
                    </a:cubicBezTo>
                    <a:lnTo>
                      <a:pt x="0" y="1072"/>
                    </a:lnTo>
                    <a:cubicBezTo>
                      <a:pt x="0" y="1155"/>
                      <a:pt x="72" y="1226"/>
                      <a:pt x="167" y="1226"/>
                    </a:cubicBezTo>
                    <a:cubicBezTo>
                      <a:pt x="250" y="1226"/>
                      <a:pt x="322" y="1155"/>
                      <a:pt x="322" y="1072"/>
                    </a:cubicBezTo>
                    <a:lnTo>
                      <a:pt x="322" y="155"/>
                    </a:lnTo>
                    <a:cubicBezTo>
                      <a:pt x="346" y="71"/>
                      <a:pt x="274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73" name="Google Shape;11522;p57">
                <a:extLst>
                  <a:ext uri="{FF2B5EF4-FFF2-40B4-BE49-F238E27FC236}">
                    <a16:creationId xmlns:a16="http://schemas.microsoft.com/office/drawing/2014/main" id="{4146F5A6-D508-4626-BEFF-0997BF38A209}"/>
                  </a:ext>
                </a:extLst>
              </p:cNvPr>
              <p:cNvSpPr/>
              <p:nvPr/>
            </p:nvSpPr>
            <p:spPr>
              <a:xfrm>
                <a:off x="5318259" y="2988763"/>
                <a:ext cx="149717" cy="202773"/>
              </a:xfrm>
              <a:custGeom>
                <a:avLst/>
                <a:gdLst/>
                <a:ahLst/>
                <a:cxnLst/>
                <a:rect l="l" t="t" r="r" b="b"/>
                <a:pathLst>
                  <a:path w="4704" h="6371" extrusionOk="0">
                    <a:moveTo>
                      <a:pt x="3620" y="322"/>
                    </a:moveTo>
                    <a:lnTo>
                      <a:pt x="3620" y="1179"/>
                    </a:lnTo>
                    <a:cubicBezTo>
                      <a:pt x="3620" y="1322"/>
                      <a:pt x="3584" y="1453"/>
                      <a:pt x="3513" y="1596"/>
                    </a:cubicBezTo>
                    <a:lnTo>
                      <a:pt x="3441" y="1727"/>
                    </a:lnTo>
                    <a:cubicBezTo>
                      <a:pt x="3418" y="1750"/>
                      <a:pt x="3418" y="1774"/>
                      <a:pt x="3418" y="1798"/>
                    </a:cubicBezTo>
                    <a:lnTo>
                      <a:pt x="3418" y="2167"/>
                    </a:lnTo>
                    <a:cubicBezTo>
                      <a:pt x="3453" y="2465"/>
                      <a:pt x="3334" y="2751"/>
                      <a:pt x="3108" y="2965"/>
                    </a:cubicBezTo>
                    <a:cubicBezTo>
                      <a:pt x="2892" y="3158"/>
                      <a:pt x="2633" y="3275"/>
                      <a:pt x="2351" y="3275"/>
                    </a:cubicBezTo>
                    <a:cubicBezTo>
                      <a:pt x="2338" y="3275"/>
                      <a:pt x="2324" y="3275"/>
                      <a:pt x="2310" y="3274"/>
                    </a:cubicBezTo>
                    <a:cubicBezTo>
                      <a:pt x="1715" y="3263"/>
                      <a:pt x="1239" y="2739"/>
                      <a:pt x="1239" y="2108"/>
                    </a:cubicBezTo>
                    <a:lnTo>
                      <a:pt x="1239" y="1798"/>
                    </a:lnTo>
                    <a:cubicBezTo>
                      <a:pt x="1239" y="1774"/>
                      <a:pt x="1239" y="1739"/>
                      <a:pt x="1215" y="1727"/>
                    </a:cubicBezTo>
                    <a:lnTo>
                      <a:pt x="1143" y="1596"/>
                    </a:lnTo>
                    <a:cubicBezTo>
                      <a:pt x="1084" y="1453"/>
                      <a:pt x="1036" y="1322"/>
                      <a:pt x="1036" y="1179"/>
                    </a:cubicBezTo>
                    <a:cubicBezTo>
                      <a:pt x="1036" y="715"/>
                      <a:pt x="1429" y="322"/>
                      <a:pt x="1894" y="322"/>
                    </a:cubicBezTo>
                    <a:close/>
                    <a:moveTo>
                      <a:pt x="2906" y="3513"/>
                    </a:moveTo>
                    <a:lnTo>
                      <a:pt x="2906" y="3751"/>
                    </a:lnTo>
                    <a:cubicBezTo>
                      <a:pt x="2906" y="3798"/>
                      <a:pt x="2918" y="3858"/>
                      <a:pt x="2918" y="3894"/>
                    </a:cubicBezTo>
                    <a:lnTo>
                      <a:pt x="2334" y="4334"/>
                    </a:lnTo>
                    <a:lnTo>
                      <a:pt x="1763" y="3894"/>
                    </a:lnTo>
                    <a:cubicBezTo>
                      <a:pt x="1775" y="3858"/>
                      <a:pt x="1775" y="3798"/>
                      <a:pt x="1775" y="3751"/>
                    </a:cubicBezTo>
                    <a:lnTo>
                      <a:pt x="1775" y="3513"/>
                    </a:lnTo>
                    <a:cubicBezTo>
                      <a:pt x="1929" y="3584"/>
                      <a:pt x="2096" y="3632"/>
                      <a:pt x="2286" y="3632"/>
                    </a:cubicBezTo>
                    <a:lnTo>
                      <a:pt x="2334" y="3632"/>
                    </a:lnTo>
                    <a:cubicBezTo>
                      <a:pt x="2525" y="3632"/>
                      <a:pt x="2727" y="3584"/>
                      <a:pt x="2906" y="3513"/>
                    </a:cubicBezTo>
                    <a:close/>
                    <a:moveTo>
                      <a:pt x="1905" y="0"/>
                    </a:moveTo>
                    <a:cubicBezTo>
                      <a:pt x="1251" y="0"/>
                      <a:pt x="715" y="536"/>
                      <a:pt x="715" y="1191"/>
                    </a:cubicBezTo>
                    <a:cubicBezTo>
                      <a:pt x="715" y="1381"/>
                      <a:pt x="762" y="1572"/>
                      <a:pt x="846" y="1750"/>
                    </a:cubicBezTo>
                    <a:lnTo>
                      <a:pt x="893" y="1858"/>
                    </a:lnTo>
                    <a:lnTo>
                      <a:pt x="893" y="2120"/>
                    </a:lnTo>
                    <a:cubicBezTo>
                      <a:pt x="893" y="2596"/>
                      <a:pt x="1108" y="3013"/>
                      <a:pt x="1441" y="3298"/>
                    </a:cubicBezTo>
                    <a:lnTo>
                      <a:pt x="1441" y="3763"/>
                    </a:lnTo>
                    <a:cubicBezTo>
                      <a:pt x="1441" y="3834"/>
                      <a:pt x="1405" y="3906"/>
                      <a:pt x="1322" y="3941"/>
                    </a:cubicBezTo>
                    <a:lnTo>
                      <a:pt x="465" y="4263"/>
                    </a:lnTo>
                    <a:cubicBezTo>
                      <a:pt x="179" y="4370"/>
                      <a:pt x="0" y="4644"/>
                      <a:pt x="0" y="4941"/>
                    </a:cubicBezTo>
                    <a:lnTo>
                      <a:pt x="0" y="6203"/>
                    </a:lnTo>
                    <a:cubicBezTo>
                      <a:pt x="0" y="6299"/>
                      <a:pt x="72" y="6370"/>
                      <a:pt x="167" y="6370"/>
                    </a:cubicBezTo>
                    <a:cubicBezTo>
                      <a:pt x="251" y="6370"/>
                      <a:pt x="334" y="6299"/>
                      <a:pt x="334" y="6203"/>
                    </a:cubicBezTo>
                    <a:lnTo>
                      <a:pt x="334" y="4941"/>
                    </a:lnTo>
                    <a:cubicBezTo>
                      <a:pt x="334" y="4775"/>
                      <a:pt x="429" y="4644"/>
                      <a:pt x="572" y="4584"/>
                    </a:cubicBezTo>
                    <a:lnTo>
                      <a:pt x="1429" y="4251"/>
                    </a:lnTo>
                    <a:cubicBezTo>
                      <a:pt x="1477" y="4239"/>
                      <a:pt x="1513" y="4215"/>
                      <a:pt x="1560" y="4179"/>
                    </a:cubicBezTo>
                    <a:lnTo>
                      <a:pt x="2179" y="4644"/>
                    </a:lnTo>
                    <a:lnTo>
                      <a:pt x="2179" y="6203"/>
                    </a:lnTo>
                    <a:cubicBezTo>
                      <a:pt x="2179" y="6299"/>
                      <a:pt x="2251" y="6370"/>
                      <a:pt x="2334" y="6370"/>
                    </a:cubicBezTo>
                    <a:cubicBezTo>
                      <a:pt x="2429" y="6370"/>
                      <a:pt x="2501" y="6299"/>
                      <a:pt x="2501" y="6203"/>
                    </a:cubicBezTo>
                    <a:lnTo>
                      <a:pt x="2501" y="4644"/>
                    </a:lnTo>
                    <a:lnTo>
                      <a:pt x="3108" y="4179"/>
                    </a:lnTo>
                    <a:cubicBezTo>
                      <a:pt x="3156" y="4215"/>
                      <a:pt x="3203" y="4239"/>
                      <a:pt x="3239" y="4251"/>
                    </a:cubicBezTo>
                    <a:lnTo>
                      <a:pt x="4108" y="4584"/>
                    </a:lnTo>
                    <a:cubicBezTo>
                      <a:pt x="4251" y="4644"/>
                      <a:pt x="4346" y="4775"/>
                      <a:pt x="4346" y="4941"/>
                    </a:cubicBezTo>
                    <a:cubicBezTo>
                      <a:pt x="4346" y="5025"/>
                      <a:pt x="4418" y="5108"/>
                      <a:pt x="4513" y="5108"/>
                    </a:cubicBezTo>
                    <a:cubicBezTo>
                      <a:pt x="4596" y="5108"/>
                      <a:pt x="4668" y="5025"/>
                      <a:pt x="4668" y="4941"/>
                    </a:cubicBezTo>
                    <a:cubicBezTo>
                      <a:pt x="4703" y="4632"/>
                      <a:pt x="4525" y="4358"/>
                      <a:pt x="4239" y="4251"/>
                    </a:cubicBezTo>
                    <a:lnTo>
                      <a:pt x="3382" y="3929"/>
                    </a:lnTo>
                    <a:cubicBezTo>
                      <a:pt x="3310" y="3894"/>
                      <a:pt x="3263" y="3822"/>
                      <a:pt x="3263" y="3751"/>
                    </a:cubicBezTo>
                    <a:lnTo>
                      <a:pt x="3263" y="3322"/>
                    </a:lnTo>
                    <a:cubicBezTo>
                      <a:pt x="3310" y="3286"/>
                      <a:pt x="3334" y="3263"/>
                      <a:pt x="3370" y="3227"/>
                    </a:cubicBezTo>
                    <a:cubicBezTo>
                      <a:pt x="3644" y="2941"/>
                      <a:pt x="3810" y="2584"/>
                      <a:pt x="3810" y="2179"/>
                    </a:cubicBezTo>
                    <a:lnTo>
                      <a:pt x="3810" y="1858"/>
                    </a:lnTo>
                    <a:lnTo>
                      <a:pt x="3858" y="1750"/>
                    </a:lnTo>
                    <a:cubicBezTo>
                      <a:pt x="3941" y="1572"/>
                      <a:pt x="3989" y="1381"/>
                      <a:pt x="3989" y="1191"/>
                    </a:cubicBezTo>
                    <a:lnTo>
                      <a:pt x="3989" y="155"/>
                    </a:lnTo>
                    <a:cubicBezTo>
                      <a:pt x="3989" y="72"/>
                      <a:pt x="3918" y="0"/>
                      <a:pt x="38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74" name="Google Shape;11523;p57">
                <a:extLst>
                  <a:ext uri="{FF2B5EF4-FFF2-40B4-BE49-F238E27FC236}">
                    <a16:creationId xmlns:a16="http://schemas.microsoft.com/office/drawing/2014/main" id="{1EF10CB9-CFD2-423A-9E69-5AF891BD273A}"/>
                  </a:ext>
                </a:extLst>
              </p:cNvPr>
              <p:cNvSpPr/>
              <p:nvPr/>
            </p:nvSpPr>
            <p:spPr>
              <a:xfrm>
                <a:off x="5548658" y="2982111"/>
                <a:ext cx="140614" cy="208279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6544" extrusionOk="0">
                    <a:moveTo>
                      <a:pt x="2246" y="370"/>
                    </a:moveTo>
                    <a:cubicBezTo>
                      <a:pt x="2295" y="370"/>
                      <a:pt x="2346" y="376"/>
                      <a:pt x="2394" y="388"/>
                    </a:cubicBezTo>
                    <a:cubicBezTo>
                      <a:pt x="3132" y="459"/>
                      <a:pt x="3715" y="1102"/>
                      <a:pt x="3727" y="1876"/>
                    </a:cubicBezTo>
                    <a:cubicBezTo>
                      <a:pt x="3727" y="2602"/>
                      <a:pt x="3906" y="3269"/>
                      <a:pt x="4061" y="3626"/>
                    </a:cubicBezTo>
                    <a:lnTo>
                      <a:pt x="4061" y="3638"/>
                    </a:lnTo>
                    <a:cubicBezTo>
                      <a:pt x="3882" y="3722"/>
                      <a:pt x="3537" y="3912"/>
                      <a:pt x="2953" y="4031"/>
                    </a:cubicBezTo>
                    <a:lnTo>
                      <a:pt x="2953" y="3972"/>
                    </a:lnTo>
                    <a:lnTo>
                      <a:pt x="2953" y="3626"/>
                    </a:lnTo>
                    <a:cubicBezTo>
                      <a:pt x="3179" y="3495"/>
                      <a:pt x="3370" y="3317"/>
                      <a:pt x="3489" y="3091"/>
                    </a:cubicBezTo>
                    <a:cubicBezTo>
                      <a:pt x="3727" y="2674"/>
                      <a:pt x="3644" y="2126"/>
                      <a:pt x="3287" y="1793"/>
                    </a:cubicBezTo>
                    <a:cubicBezTo>
                      <a:pt x="3025" y="1578"/>
                      <a:pt x="2584" y="1293"/>
                      <a:pt x="1870" y="1293"/>
                    </a:cubicBezTo>
                    <a:cubicBezTo>
                      <a:pt x="1822" y="1293"/>
                      <a:pt x="1786" y="1305"/>
                      <a:pt x="1751" y="1340"/>
                    </a:cubicBezTo>
                    <a:lnTo>
                      <a:pt x="1382" y="1709"/>
                    </a:lnTo>
                    <a:cubicBezTo>
                      <a:pt x="1322" y="1769"/>
                      <a:pt x="1322" y="1888"/>
                      <a:pt x="1382" y="1948"/>
                    </a:cubicBezTo>
                    <a:cubicBezTo>
                      <a:pt x="1411" y="1977"/>
                      <a:pt x="1456" y="1992"/>
                      <a:pt x="1501" y="1992"/>
                    </a:cubicBezTo>
                    <a:cubicBezTo>
                      <a:pt x="1545" y="1992"/>
                      <a:pt x="1590" y="1977"/>
                      <a:pt x="1620" y="1948"/>
                    </a:cubicBezTo>
                    <a:lnTo>
                      <a:pt x="1929" y="1638"/>
                    </a:lnTo>
                    <a:cubicBezTo>
                      <a:pt x="2394" y="1650"/>
                      <a:pt x="2763" y="1781"/>
                      <a:pt x="3048" y="2055"/>
                    </a:cubicBezTo>
                    <a:cubicBezTo>
                      <a:pt x="3287" y="2269"/>
                      <a:pt x="3346" y="2650"/>
                      <a:pt x="3179" y="2924"/>
                    </a:cubicBezTo>
                    <a:cubicBezTo>
                      <a:pt x="2989" y="3269"/>
                      <a:pt x="2608" y="3495"/>
                      <a:pt x="2215" y="3495"/>
                    </a:cubicBezTo>
                    <a:cubicBezTo>
                      <a:pt x="1596" y="3495"/>
                      <a:pt x="1108" y="3007"/>
                      <a:pt x="1108" y="2388"/>
                    </a:cubicBezTo>
                    <a:cubicBezTo>
                      <a:pt x="1108" y="2305"/>
                      <a:pt x="1036" y="2233"/>
                      <a:pt x="941" y="2233"/>
                    </a:cubicBezTo>
                    <a:cubicBezTo>
                      <a:pt x="858" y="2233"/>
                      <a:pt x="786" y="2305"/>
                      <a:pt x="786" y="2388"/>
                    </a:cubicBezTo>
                    <a:cubicBezTo>
                      <a:pt x="786" y="2924"/>
                      <a:pt x="1084" y="3400"/>
                      <a:pt x="1513" y="3662"/>
                    </a:cubicBezTo>
                    <a:lnTo>
                      <a:pt x="1513" y="3995"/>
                    </a:lnTo>
                    <a:lnTo>
                      <a:pt x="1513" y="4055"/>
                    </a:lnTo>
                    <a:cubicBezTo>
                      <a:pt x="929" y="3936"/>
                      <a:pt x="608" y="3745"/>
                      <a:pt x="441" y="3638"/>
                    </a:cubicBezTo>
                    <a:cubicBezTo>
                      <a:pt x="441" y="3638"/>
                      <a:pt x="429" y="3638"/>
                      <a:pt x="441" y="3626"/>
                    </a:cubicBezTo>
                    <a:cubicBezTo>
                      <a:pt x="596" y="3269"/>
                      <a:pt x="774" y="2602"/>
                      <a:pt x="774" y="1876"/>
                    </a:cubicBezTo>
                    <a:cubicBezTo>
                      <a:pt x="774" y="1114"/>
                      <a:pt x="1370" y="459"/>
                      <a:pt x="2108" y="388"/>
                    </a:cubicBezTo>
                    <a:cubicBezTo>
                      <a:pt x="2150" y="376"/>
                      <a:pt x="2197" y="370"/>
                      <a:pt x="2246" y="370"/>
                    </a:cubicBezTo>
                    <a:close/>
                    <a:moveTo>
                      <a:pt x="2584" y="3769"/>
                    </a:moveTo>
                    <a:lnTo>
                      <a:pt x="2584" y="3972"/>
                    </a:lnTo>
                    <a:cubicBezTo>
                      <a:pt x="2584" y="4174"/>
                      <a:pt x="2703" y="4365"/>
                      <a:pt x="2882" y="4448"/>
                    </a:cubicBezTo>
                    <a:lnTo>
                      <a:pt x="2989" y="4507"/>
                    </a:lnTo>
                    <a:cubicBezTo>
                      <a:pt x="2858" y="4769"/>
                      <a:pt x="2560" y="4936"/>
                      <a:pt x="2227" y="4936"/>
                    </a:cubicBezTo>
                    <a:cubicBezTo>
                      <a:pt x="1917" y="4936"/>
                      <a:pt x="1620" y="4769"/>
                      <a:pt x="1441" y="4507"/>
                    </a:cubicBezTo>
                    <a:lnTo>
                      <a:pt x="1548" y="4448"/>
                    </a:lnTo>
                    <a:cubicBezTo>
                      <a:pt x="1727" y="4365"/>
                      <a:pt x="1846" y="4162"/>
                      <a:pt x="1846" y="3972"/>
                    </a:cubicBezTo>
                    <a:lnTo>
                      <a:pt x="1846" y="3769"/>
                    </a:lnTo>
                    <a:cubicBezTo>
                      <a:pt x="1965" y="3793"/>
                      <a:pt x="2096" y="3805"/>
                      <a:pt x="2215" y="3805"/>
                    </a:cubicBezTo>
                    <a:cubicBezTo>
                      <a:pt x="2346" y="3805"/>
                      <a:pt x="2465" y="3793"/>
                      <a:pt x="2584" y="3769"/>
                    </a:cubicBezTo>
                    <a:close/>
                    <a:moveTo>
                      <a:pt x="2209" y="1"/>
                    </a:moveTo>
                    <a:cubicBezTo>
                      <a:pt x="2153" y="1"/>
                      <a:pt x="2096" y="7"/>
                      <a:pt x="2036" y="19"/>
                    </a:cubicBezTo>
                    <a:cubicBezTo>
                      <a:pt x="1108" y="102"/>
                      <a:pt x="393" y="912"/>
                      <a:pt x="381" y="1840"/>
                    </a:cubicBezTo>
                    <a:cubicBezTo>
                      <a:pt x="381" y="2519"/>
                      <a:pt x="215" y="3138"/>
                      <a:pt x="84" y="3472"/>
                    </a:cubicBezTo>
                    <a:cubicBezTo>
                      <a:pt x="24" y="3614"/>
                      <a:pt x="72" y="3793"/>
                      <a:pt x="203" y="3876"/>
                    </a:cubicBezTo>
                    <a:cubicBezTo>
                      <a:pt x="358" y="3984"/>
                      <a:pt x="632" y="4150"/>
                      <a:pt x="1084" y="4281"/>
                    </a:cubicBezTo>
                    <a:lnTo>
                      <a:pt x="393" y="4626"/>
                    </a:lnTo>
                    <a:cubicBezTo>
                      <a:pt x="215" y="4722"/>
                      <a:pt x="84" y="4877"/>
                      <a:pt x="24" y="5055"/>
                    </a:cubicBezTo>
                    <a:cubicBezTo>
                      <a:pt x="0" y="5150"/>
                      <a:pt x="60" y="5234"/>
                      <a:pt x="143" y="5269"/>
                    </a:cubicBezTo>
                    <a:lnTo>
                      <a:pt x="191" y="5269"/>
                    </a:lnTo>
                    <a:cubicBezTo>
                      <a:pt x="262" y="5269"/>
                      <a:pt x="334" y="5222"/>
                      <a:pt x="358" y="5150"/>
                    </a:cubicBezTo>
                    <a:cubicBezTo>
                      <a:pt x="381" y="5043"/>
                      <a:pt x="453" y="4972"/>
                      <a:pt x="548" y="4924"/>
                    </a:cubicBezTo>
                    <a:lnTo>
                      <a:pt x="1084" y="4662"/>
                    </a:lnTo>
                    <a:cubicBezTo>
                      <a:pt x="1310" y="5043"/>
                      <a:pt x="1727" y="5281"/>
                      <a:pt x="2167" y="5281"/>
                    </a:cubicBezTo>
                    <a:cubicBezTo>
                      <a:pt x="2620" y="5281"/>
                      <a:pt x="3037" y="5043"/>
                      <a:pt x="3251" y="4662"/>
                    </a:cubicBezTo>
                    <a:lnTo>
                      <a:pt x="3787" y="4924"/>
                    </a:lnTo>
                    <a:cubicBezTo>
                      <a:pt x="3930" y="4984"/>
                      <a:pt x="4001" y="5115"/>
                      <a:pt x="4001" y="5269"/>
                    </a:cubicBezTo>
                    <a:lnTo>
                      <a:pt x="4001" y="6377"/>
                    </a:lnTo>
                    <a:cubicBezTo>
                      <a:pt x="4001" y="6472"/>
                      <a:pt x="4072" y="6543"/>
                      <a:pt x="4168" y="6543"/>
                    </a:cubicBezTo>
                    <a:cubicBezTo>
                      <a:pt x="4251" y="6543"/>
                      <a:pt x="4322" y="6472"/>
                      <a:pt x="4322" y="6377"/>
                    </a:cubicBezTo>
                    <a:lnTo>
                      <a:pt x="4322" y="5269"/>
                    </a:lnTo>
                    <a:cubicBezTo>
                      <a:pt x="4418" y="4996"/>
                      <a:pt x="4263" y="4746"/>
                      <a:pt x="4013" y="4626"/>
                    </a:cubicBezTo>
                    <a:lnTo>
                      <a:pt x="3334" y="4281"/>
                    </a:lnTo>
                    <a:cubicBezTo>
                      <a:pt x="3787" y="4150"/>
                      <a:pt x="4072" y="3984"/>
                      <a:pt x="4203" y="3876"/>
                    </a:cubicBezTo>
                    <a:cubicBezTo>
                      <a:pt x="4346" y="3793"/>
                      <a:pt x="4406" y="3614"/>
                      <a:pt x="4322" y="3472"/>
                    </a:cubicBezTo>
                    <a:cubicBezTo>
                      <a:pt x="4191" y="3138"/>
                      <a:pt x="4025" y="2519"/>
                      <a:pt x="4025" y="1840"/>
                    </a:cubicBezTo>
                    <a:cubicBezTo>
                      <a:pt x="4025" y="912"/>
                      <a:pt x="3299" y="102"/>
                      <a:pt x="2382" y="19"/>
                    </a:cubicBezTo>
                    <a:cubicBezTo>
                      <a:pt x="2322" y="7"/>
                      <a:pt x="2266" y="1"/>
                      <a:pt x="22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75" name="Google Shape;11524;p57">
                <a:extLst>
                  <a:ext uri="{FF2B5EF4-FFF2-40B4-BE49-F238E27FC236}">
                    <a16:creationId xmlns:a16="http://schemas.microsoft.com/office/drawing/2014/main" id="{5913F61D-40A0-4AC0-9091-15D2ABB184F0}"/>
                  </a:ext>
                </a:extLst>
              </p:cNvPr>
              <p:cNvSpPr/>
              <p:nvPr/>
            </p:nvSpPr>
            <p:spPr>
              <a:xfrm>
                <a:off x="5655153" y="3157004"/>
                <a:ext cx="10630" cy="33387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49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55"/>
                    </a:cubicBezTo>
                    <a:lnTo>
                      <a:pt x="0" y="894"/>
                    </a:lnTo>
                    <a:cubicBezTo>
                      <a:pt x="0" y="977"/>
                      <a:pt x="72" y="1048"/>
                      <a:pt x="167" y="1048"/>
                    </a:cubicBezTo>
                    <a:cubicBezTo>
                      <a:pt x="250" y="1048"/>
                      <a:pt x="322" y="977"/>
                      <a:pt x="322" y="894"/>
                    </a:cubicBezTo>
                    <a:lnTo>
                      <a:pt x="322" y="155"/>
                    </a:lnTo>
                    <a:cubicBezTo>
                      <a:pt x="334" y="72"/>
                      <a:pt x="262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76" name="Google Shape;11525;p57">
                <a:extLst>
                  <a:ext uri="{FF2B5EF4-FFF2-40B4-BE49-F238E27FC236}">
                    <a16:creationId xmlns:a16="http://schemas.microsoft.com/office/drawing/2014/main" id="{96BD258E-43B0-47B8-821B-F8DD8F17C237}"/>
                  </a:ext>
                </a:extLst>
              </p:cNvPr>
              <p:cNvSpPr/>
              <p:nvPr/>
            </p:nvSpPr>
            <p:spPr>
              <a:xfrm>
                <a:off x="5497893" y="3174445"/>
                <a:ext cx="11012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2" extrusionOk="0">
                    <a:moveTo>
                      <a:pt x="179" y="0"/>
                    </a:moveTo>
                    <a:cubicBezTo>
                      <a:pt x="83" y="0"/>
                      <a:pt x="0" y="72"/>
                      <a:pt x="0" y="167"/>
                    </a:cubicBezTo>
                    <a:cubicBezTo>
                      <a:pt x="0" y="250"/>
                      <a:pt x="71" y="322"/>
                      <a:pt x="179" y="322"/>
                    </a:cubicBezTo>
                    <a:cubicBezTo>
                      <a:pt x="262" y="322"/>
                      <a:pt x="333" y="250"/>
                      <a:pt x="333" y="167"/>
                    </a:cubicBezTo>
                    <a:cubicBezTo>
                      <a:pt x="345" y="72"/>
                      <a:pt x="262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77" name="Google Shape;11526;p57">
                <a:extLst>
                  <a:ext uri="{FF2B5EF4-FFF2-40B4-BE49-F238E27FC236}">
                    <a16:creationId xmlns:a16="http://schemas.microsoft.com/office/drawing/2014/main" id="{178DCD30-FB79-4D8E-8E31-93CFF628F024}"/>
                  </a:ext>
                </a:extLst>
              </p:cNvPr>
              <p:cNvSpPr/>
              <p:nvPr/>
            </p:nvSpPr>
            <p:spPr>
              <a:xfrm>
                <a:off x="5410718" y="3156972"/>
                <a:ext cx="74699" cy="45927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1443" extrusionOk="0">
                    <a:moveTo>
                      <a:pt x="905" y="0"/>
                    </a:moveTo>
                    <a:cubicBezTo>
                      <a:pt x="870" y="0"/>
                      <a:pt x="833" y="13"/>
                      <a:pt x="798" y="37"/>
                    </a:cubicBezTo>
                    <a:lnTo>
                      <a:pt x="72" y="585"/>
                    </a:lnTo>
                    <a:cubicBezTo>
                      <a:pt x="24" y="621"/>
                      <a:pt x="1" y="680"/>
                      <a:pt x="1" y="728"/>
                    </a:cubicBezTo>
                    <a:cubicBezTo>
                      <a:pt x="1" y="764"/>
                      <a:pt x="24" y="823"/>
                      <a:pt x="72" y="859"/>
                    </a:cubicBezTo>
                    <a:lnTo>
                      <a:pt x="798" y="1407"/>
                    </a:lnTo>
                    <a:cubicBezTo>
                      <a:pt x="834" y="1442"/>
                      <a:pt x="858" y="1442"/>
                      <a:pt x="905" y="1442"/>
                    </a:cubicBezTo>
                    <a:cubicBezTo>
                      <a:pt x="953" y="1442"/>
                      <a:pt x="1013" y="1407"/>
                      <a:pt x="1036" y="1359"/>
                    </a:cubicBezTo>
                    <a:cubicBezTo>
                      <a:pt x="1096" y="1287"/>
                      <a:pt x="1084" y="1180"/>
                      <a:pt x="1013" y="1121"/>
                    </a:cubicBezTo>
                    <a:lnTo>
                      <a:pt x="679" y="883"/>
                    </a:lnTo>
                    <a:lnTo>
                      <a:pt x="2191" y="883"/>
                    </a:lnTo>
                    <a:cubicBezTo>
                      <a:pt x="2275" y="883"/>
                      <a:pt x="2346" y="811"/>
                      <a:pt x="2346" y="728"/>
                    </a:cubicBezTo>
                    <a:cubicBezTo>
                      <a:pt x="2346" y="621"/>
                      <a:pt x="2275" y="549"/>
                      <a:pt x="2191" y="549"/>
                    </a:cubicBezTo>
                    <a:lnTo>
                      <a:pt x="679" y="549"/>
                    </a:lnTo>
                    <a:lnTo>
                      <a:pt x="1013" y="311"/>
                    </a:lnTo>
                    <a:cubicBezTo>
                      <a:pt x="1084" y="252"/>
                      <a:pt x="1096" y="145"/>
                      <a:pt x="1036" y="73"/>
                    </a:cubicBezTo>
                    <a:cubicBezTo>
                      <a:pt x="1002" y="24"/>
                      <a:pt x="955" y="0"/>
                      <a:pt x="90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78" name="Google Shape;11527;p57">
                <a:extLst>
                  <a:ext uri="{FF2B5EF4-FFF2-40B4-BE49-F238E27FC236}">
                    <a16:creationId xmlns:a16="http://schemas.microsoft.com/office/drawing/2014/main" id="{042EA50D-1706-472E-A6A0-AEDD1AA4122A}"/>
                  </a:ext>
                </a:extLst>
              </p:cNvPr>
              <p:cNvSpPr/>
              <p:nvPr/>
            </p:nvSpPr>
            <p:spPr>
              <a:xfrm>
                <a:off x="5521382" y="3156590"/>
                <a:ext cx="75049" cy="45163"/>
              </a:xfrm>
              <a:custGeom>
                <a:avLst/>
                <a:gdLst/>
                <a:ahLst/>
                <a:cxnLst/>
                <a:rect l="l" t="t" r="r" b="b"/>
                <a:pathLst>
                  <a:path w="2358" h="1419" extrusionOk="0">
                    <a:moveTo>
                      <a:pt x="1446" y="0"/>
                    </a:moveTo>
                    <a:cubicBezTo>
                      <a:pt x="1396" y="0"/>
                      <a:pt x="1345" y="25"/>
                      <a:pt x="1310" y="73"/>
                    </a:cubicBezTo>
                    <a:cubicBezTo>
                      <a:pt x="1250" y="145"/>
                      <a:pt x="1274" y="252"/>
                      <a:pt x="1346" y="311"/>
                    </a:cubicBezTo>
                    <a:lnTo>
                      <a:pt x="1667" y="549"/>
                    </a:lnTo>
                    <a:lnTo>
                      <a:pt x="167" y="549"/>
                    </a:lnTo>
                    <a:cubicBezTo>
                      <a:pt x="84" y="549"/>
                      <a:pt x="0" y="621"/>
                      <a:pt x="0" y="704"/>
                    </a:cubicBezTo>
                    <a:cubicBezTo>
                      <a:pt x="0" y="799"/>
                      <a:pt x="84" y="871"/>
                      <a:pt x="167" y="871"/>
                    </a:cubicBezTo>
                    <a:lnTo>
                      <a:pt x="1667" y="871"/>
                    </a:lnTo>
                    <a:lnTo>
                      <a:pt x="1346" y="1109"/>
                    </a:lnTo>
                    <a:cubicBezTo>
                      <a:pt x="1274" y="1169"/>
                      <a:pt x="1250" y="1276"/>
                      <a:pt x="1310" y="1347"/>
                    </a:cubicBezTo>
                    <a:cubicBezTo>
                      <a:pt x="1346" y="1395"/>
                      <a:pt x="1405" y="1419"/>
                      <a:pt x="1453" y="1419"/>
                    </a:cubicBezTo>
                    <a:cubicBezTo>
                      <a:pt x="1477" y="1419"/>
                      <a:pt x="1524" y="1407"/>
                      <a:pt x="1548" y="1395"/>
                    </a:cubicBezTo>
                    <a:lnTo>
                      <a:pt x="2286" y="847"/>
                    </a:lnTo>
                    <a:cubicBezTo>
                      <a:pt x="2322" y="811"/>
                      <a:pt x="2358" y="752"/>
                      <a:pt x="2358" y="704"/>
                    </a:cubicBezTo>
                    <a:cubicBezTo>
                      <a:pt x="2358" y="668"/>
                      <a:pt x="2322" y="633"/>
                      <a:pt x="2286" y="585"/>
                    </a:cubicBezTo>
                    <a:lnTo>
                      <a:pt x="1548" y="37"/>
                    </a:lnTo>
                    <a:cubicBezTo>
                      <a:pt x="1518" y="13"/>
                      <a:pt x="1482" y="0"/>
                      <a:pt x="14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89" name="Google Shape;11638;p57">
              <a:extLst>
                <a:ext uri="{FF2B5EF4-FFF2-40B4-BE49-F238E27FC236}">
                  <a16:creationId xmlns:a16="http://schemas.microsoft.com/office/drawing/2014/main" id="{7B8BEC2C-40CC-4C12-85A4-297DD1ACC0C9}"/>
                </a:ext>
              </a:extLst>
            </p:cNvPr>
            <p:cNvGrpSpPr/>
            <p:nvPr/>
          </p:nvGrpSpPr>
          <p:grpSpPr>
            <a:xfrm>
              <a:off x="7079321" y="4362127"/>
              <a:ext cx="462857" cy="339579"/>
              <a:chOff x="5331913" y="3413947"/>
              <a:chExt cx="347143" cy="254684"/>
            </a:xfrm>
            <a:solidFill>
              <a:schemeClr val="tx1"/>
            </a:solidFill>
          </p:grpSpPr>
          <p:sp>
            <p:nvSpPr>
              <p:cNvPr id="1190" name="Google Shape;11639;p57">
                <a:extLst>
                  <a:ext uri="{FF2B5EF4-FFF2-40B4-BE49-F238E27FC236}">
                    <a16:creationId xmlns:a16="http://schemas.microsoft.com/office/drawing/2014/main" id="{E1710D96-ECA2-4D60-BE77-2CB05C82B192}"/>
                  </a:ext>
                </a:extLst>
              </p:cNvPr>
              <p:cNvSpPr/>
              <p:nvPr/>
            </p:nvSpPr>
            <p:spPr>
              <a:xfrm>
                <a:off x="5597163" y="3523083"/>
                <a:ext cx="43222" cy="15564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489" extrusionOk="0">
                    <a:moveTo>
                      <a:pt x="167" y="0"/>
                    </a:moveTo>
                    <a:cubicBezTo>
                      <a:pt x="84" y="0"/>
                      <a:pt x="0" y="71"/>
                      <a:pt x="0" y="167"/>
                    </a:cubicBezTo>
                    <a:cubicBezTo>
                      <a:pt x="0" y="250"/>
                      <a:pt x="84" y="322"/>
                      <a:pt x="167" y="322"/>
                    </a:cubicBezTo>
                    <a:cubicBezTo>
                      <a:pt x="346" y="322"/>
                      <a:pt x="870" y="357"/>
                      <a:pt x="1120" y="476"/>
                    </a:cubicBezTo>
                    <a:cubicBezTo>
                      <a:pt x="1155" y="488"/>
                      <a:pt x="1167" y="488"/>
                      <a:pt x="1191" y="488"/>
                    </a:cubicBezTo>
                    <a:cubicBezTo>
                      <a:pt x="1251" y="488"/>
                      <a:pt x="1310" y="464"/>
                      <a:pt x="1346" y="405"/>
                    </a:cubicBezTo>
                    <a:cubicBezTo>
                      <a:pt x="1358" y="322"/>
                      <a:pt x="1334" y="226"/>
                      <a:pt x="1251" y="191"/>
                    </a:cubicBezTo>
                    <a:cubicBezTo>
                      <a:pt x="882" y="12"/>
                      <a:pt x="203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91" name="Google Shape;11640;p57">
                <a:extLst>
                  <a:ext uri="{FF2B5EF4-FFF2-40B4-BE49-F238E27FC236}">
                    <a16:creationId xmlns:a16="http://schemas.microsoft.com/office/drawing/2014/main" id="{51372806-3630-4BAE-906D-1EA4A09D86BC}"/>
                  </a:ext>
                </a:extLst>
              </p:cNvPr>
              <p:cNvSpPr/>
              <p:nvPr/>
            </p:nvSpPr>
            <p:spPr>
              <a:xfrm>
                <a:off x="5331913" y="3413947"/>
                <a:ext cx="347143" cy="253538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7966" extrusionOk="0">
                    <a:moveTo>
                      <a:pt x="7168" y="357"/>
                    </a:moveTo>
                    <a:lnTo>
                      <a:pt x="7168" y="1893"/>
                    </a:lnTo>
                    <a:cubicBezTo>
                      <a:pt x="7168" y="2131"/>
                      <a:pt x="7120" y="2357"/>
                      <a:pt x="7013" y="2560"/>
                    </a:cubicBezTo>
                    <a:cubicBezTo>
                      <a:pt x="7001" y="2584"/>
                      <a:pt x="7001" y="2608"/>
                      <a:pt x="7001" y="2643"/>
                    </a:cubicBezTo>
                    <a:lnTo>
                      <a:pt x="7001" y="3084"/>
                    </a:lnTo>
                    <a:cubicBezTo>
                      <a:pt x="7001" y="3512"/>
                      <a:pt x="6822" y="3917"/>
                      <a:pt x="6513" y="4203"/>
                    </a:cubicBezTo>
                    <a:cubicBezTo>
                      <a:pt x="6465" y="4227"/>
                      <a:pt x="6429" y="4274"/>
                      <a:pt x="6394" y="4310"/>
                    </a:cubicBezTo>
                    <a:cubicBezTo>
                      <a:pt x="6111" y="4514"/>
                      <a:pt x="5775" y="4621"/>
                      <a:pt x="5415" y="4621"/>
                    </a:cubicBezTo>
                    <a:cubicBezTo>
                      <a:pt x="5396" y="4621"/>
                      <a:pt x="5377" y="4620"/>
                      <a:pt x="5358" y="4620"/>
                    </a:cubicBezTo>
                    <a:cubicBezTo>
                      <a:pt x="4536" y="4560"/>
                      <a:pt x="3917" y="3858"/>
                      <a:pt x="3917" y="3024"/>
                    </a:cubicBezTo>
                    <a:lnTo>
                      <a:pt x="3917" y="2643"/>
                    </a:lnTo>
                    <a:cubicBezTo>
                      <a:pt x="3917" y="2608"/>
                      <a:pt x="3917" y="2596"/>
                      <a:pt x="3905" y="2560"/>
                    </a:cubicBezTo>
                    <a:cubicBezTo>
                      <a:pt x="3798" y="2357"/>
                      <a:pt x="3751" y="2131"/>
                      <a:pt x="3751" y="1893"/>
                    </a:cubicBezTo>
                    <a:lnTo>
                      <a:pt x="3751" y="1548"/>
                    </a:lnTo>
                    <a:cubicBezTo>
                      <a:pt x="3751" y="893"/>
                      <a:pt x="4286" y="357"/>
                      <a:pt x="4941" y="357"/>
                    </a:cubicBezTo>
                    <a:close/>
                    <a:moveTo>
                      <a:pt x="10013" y="2905"/>
                    </a:moveTo>
                    <a:lnTo>
                      <a:pt x="10013" y="3560"/>
                    </a:lnTo>
                    <a:cubicBezTo>
                      <a:pt x="10013" y="3667"/>
                      <a:pt x="9989" y="3774"/>
                      <a:pt x="9942" y="3870"/>
                    </a:cubicBezTo>
                    <a:lnTo>
                      <a:pt x="9870" y="4036"/>
                    </a:lnTo>
                    <a:cubicBezTo>
                      <a:pt x="9858" y="4048"/>
                      <a:pt x="9858" y="4084"/>
                      <a:pt x="9858" y="4108"/>
                    </a:cubicBezTo>
                    <a:lnTo>
                      <a:pt x="9858" y="4453"/>
                    </a:lnTo>
                    <a:cubicBezTo>
                      <a:pt x="9870" y="4679"/>
                      <a:pt x="9763" y="4882"/>
                      <a:pt x="9597" y="5048"/>
                    </a:cubicBezTo>
                    <a:cubicBezTo>
                      <a:pt x="9451" y="5205"/>
                      <a:pt x="9244" y="5288"/>
                      <a:pt x="9022" y="5288"/>
                    </a:cubicBezTo>
                    <a:cubicBezTo>
                      <a:pt x="9007" y="5288"/>
                      <a:pt x="8992" y="5287"/>
                      <a:pt x="8977" y="5286"/>
                    </a:cubicBezTo>
                    <a:cubicBezTo>
                      <a:pt x="8513" y="5275"/>
                      <a:pt x="8144" y="4870"/>
                      <a:pt x="8144" y="4382"/>
                    </a:cubicBezTo>
                    <a:lnTo>
                      <a:pt x="8144" y="4084"/>
                    </a:lnTo>
                    <a:cubicBezTo>
                      <a:pt x="8144" y="4048"/>
                      <a:pt x="8144" y="4036"/>
                      <a:pt x="8132" y="4012"/>
                    </a:cubicBezTo>
                    <a:lnTo>
                      <a:pt x="8025" y="3810"/>
                    </a:lnTo>
                    <a:cubicBezTo>
                      <a:pt x="8002" y="3741"/>
                      <a:pt x="7968" y="3672"/>
                      <a:pt x="7966" y="3582"/>
                    </a:cubicBezTo>
                    <a:lnTo>
                      <a:pt x="7966" y="3582"/>
                    </a:lnTo>
                    <a:cubicBezTo>
                      <a:pt x="7973" y="3196"/>
                      <a:pt x="8279" y="2905"/>
                      <a:pt x="8644" y="2905"/>
                    </a:cubicBezTo>
                    <a:close/>
                    <a:moveTo>
                      <a:pt x="1727" y="2893"/>
                    </a:moveTo>
                    <a:cubicBezTo>
                      <a:pt x="2000" y="2893"/>
                      <a:pt x="2250" y="3000"/>
                      <a:pt x="2441" y="3191"/>
                    </a:cubicBezTo>
                    <a:cubicBezTo>
                      <a:pt x="2643" y="3381"/>
                      <a:pt x="2739" y="3655"/>
                      <a:pt x="2774" y="3929"/>
                    </a:cubicBezTo>
                    <a:cubicBezTo>
                      <a:pt x="2774" y="4024"/>
                      <a:pt x="2786" y="4132"/>
                      <a:pt x="2786" y="4227"/>
                    </a:cubicBezTo>
                    <a:lnTo>
                      <a:pt x="2786" y="4262"/>
                    </a:lnTo>
                    <a:cubicBezTo>
                      <a:pt x="2608" y="3989"/>
                      <a:pt x="2358" y="3798"/>
                      <a:pt x="2000" y="3691"/>
                    </a:cubicBezTo>
                    <a:cubicBezTo>
                      <a:pt x="1753" y="3615"/>
                      <a:pt x="1520" y="3607"/>
                      <a:pt x="1431" y="3607"/>
                    </a:cubicBezTo>
                    <a:cubicBezTo>
                      <a:pt x="1409" y="3607"/>
                      <a:pt x="1396" y="3608"/>
                      <a:pt x="1393" y="3608"/>
                    </a:cubicBezTo>
                    <a:cubicBezTo>
                      <a:pt x="1346" y="3608"/>
                      <a:pt x="1310" y="3620"/>
                      <a:pt x="1286" y="3655"/>
                    </a:cubicBezTo>
                    <a:lnTo>
                      <a:pt x="1000" y="3953"/>
                    </a:lnTo>
                    <a:cubicBezTo>
                      <a:pt x="941" y="4012"/>
                      <a:pt x="941" y="4108"/>
                      <a:pt x="1000" y="4167"/>
                    </a:cubicBezTo>
                    <a:cubicBezTo>
                      <a:pt x="1030" y="4197"/>
                      <a:pt x="1072" y="4212"/>
                      <a:pt x="1113" y="4212"/>
                    </a:cubicBezTo>
                    <a:cubicBezTo>
                      <a:pt x="1155" y="4212"/>
                      <a:pt x="1197" y="4197"/>
                      <a:pt x="1226" y="4167"/>
                    </a:cubicBezTo>
                    <a:lnTo>
                      <a:pt x="1465" y="3917"/>
                    </a:lnTo>
                    <a:cubicBezTo>
                      <a:pt x="1667" y="3929"/>
                      <a:pt x="2322" y="4012"/>
                      <a:pt x="2572" y="4572"/>
                    </a:cubicBezTo>
                    <a:cubicBezTo>
                      <a:pt x="2500" y="4989"/>
                      <a:pt x="2143" y="5298"/>
                      <a:pt x="1727" y="5298"/>
                    </a:cubicBezTo>
                    <a:cubicBezTo>
                      <a:pt x="1250" y="5298"/>
                      <a:pt x="869" y="4917"/>
                      <a:pt x="869" y="4441"/>
                    </a:cubicBezTo>
                    <a:cubicBezTo>
                      <a:pt x="869" y="4346"/>
                      <a:pt x="798" y="4274"/>
                      <a:pt x="703" y="4274"/>
                    </a:cubicBezTo>
                    <a:lnTo>
                      <a:pt x="679" y="4274"/>
                    </a:lnTo>
                    <a:lnTo>
                      <a:pt x="679" y="4227"/>
                    </a:lnTo>
                    <a:cubicBezTo>
                      <a:pt x="679" y="4132"/>
                      <a:pt x="679" y="4024"/>
                      <a:pt x="691" y="3929"/>
                    </a:cubicBezTo>
                    <a:cubicBezTo>
                      <a:pt x="703" y="3655"/>
                      <a:pt x="822" y="3381"/>
                      <a:pt x="1012" y="3191"/>
                    </a:cubicBezTo>
                    <a:cubicBezTo>
                      <a:pt x="1215" y="3000"/>
                      <a:pt x="1465" y="2893"/>
                      <a:pt x="1727" y="2893"/>
                    </a:cubicBezTo>
                    <a:close/>
                    <a:moveTo>
                      <a:pt x="643" y="4882"/>
                    </a:moveTo>
                    <a:cubicBezTo>
                      <a:pt x="726" y="5096"/>
                      <a:pt x="881" y="5275"/>
                      <a:pt x="1060" y="5405"/>
                    </a:cubicBezTo>
                    <a:lnTo>
                      <a:pt x="1060" y="5596"/>
                    </a:lnTo>
                    <a:cubicBezTo>
                      <a:pt x="762" y="5501"/>
                      <a:pt x="619" y="5346"/>
                      <a:pt x="560" y="5275"/>
                    </a:cubicBezTo>
                    <a:cubicBezTo>
                      <a:pt x="595" y="5155"/>
                      <a:pt x="631" y="5036"/>
                      <a:pt x="643" y="4882"/>
                    </a:cubicBezTo>
                    <a:close/>
                    <a:moveTo>
                      <a:pt x="2798" y="4882"/>
                    </a:moveTo>
                    <a:cubicBezTo>
                      <a:pt x="2810" y="5024"/>
                      <a:pt x="2846" y="5155"/>
                      <a:pt x="2893" y="5263"/>
                    </a:cubicBezTo>
                    <a:cubicBezTo>
                      <a:pt x="2834" y="5346"/>
                      <a:pt x="2679" y="5477"/>
                      <a:pt x="2381" y="5596"/>
                    </a:cubicBezTo>
                    <a:lnTo>
                      <a:pt x="2381" y="5405"/>
                    </a:lnTo>
                    <a:cubicBezTo>
                      <a:pt x="2560" y="5275"/>
                      <a:pt x="2715" y="5096"/>
                      <a:pt x="2798" y="4882"/>
                    </a:cubicBezTo>
                    <a:close/>
                    <a:moveTo>
                      <a:pt x="6299" y="4727"/>
                    </a:moveTo>
                    <a:lnTo>
                      <a:pt x="6299" y="5001"/>
                    </a:lnTo>
                    <a:lnTo>
                      <a:pt x="5453" y="5596"/>
                    </a:lnTo>
                    <a:lnTo>
                      <a:pt x="4584" y="5024"/>
                    </a:lnTo>
                    <a:lnTo>
                      <a:pt x="4584" y="4727"/>
                    </a:lnTo>
                    <a:cubicBezTo>
                      <a:pt x="4810" y="4846"/>
                      <a:pt x="5060" y="4917"/>
                      <a:pt x="5322" y="4929"/>
                    </a:cubicBezTo>
                    <a:lnTo>
                      <a:pt x="5441" y="4929"/>
                    </a:lnTo>
                    <a:cubicBezTo>
                      <a:pt x="5739" y="4929"/>
                      <a:pt x="6037" y="4858"/>
                      <a:pt x="6299" y="4727"/>
                    </a:cubicBezTo>
                    <a:close/>
                    <a:moveTo>
                      <a:pt x="9347" y="5572"/>
                    </a:moveTo>
                    <a:lnTo>
                      <a:pt x="9347" y="5632"/>
                    </a:lnTo>
                    <a:cubicBezTo>
                      <a:pt x="9347" y="5656"/>
                      <a:pt x="9347" y="5691"/>
                      <a:pt x="9358" y="5715"/>
                    </a:cubicBezTo>
                    <a:lnTo>
                      <a:pt x="9001" y="6072"/>
                    </a:lnTo>
                    <a:lnTo>
                      <a:pt x="8644" y="5715"/>
                    </a:lnTo>
                    <a:cubicBezTo>
                      <a:pt x="8644" y="5691"/>
                      <a:pt x="8668" y="5656"/>
                      <a:pt x="8668" y="5632"/>
                    </a:cubicBezTo>
                    <a:lnTo>
                      <a:pt x="8668" y="5572"/>
                    </a:lnTo>
                    <a:cubicBezTo>
                      <a:pt x="8763" y="5596"/>
                      <a:pt x="8870" y="5632"/>
                      <a:pt x="8977" y="5632"/>
                    </a:cubicBezTo>
                    <a:lnTo>
                      <a:pt x="9001" y="5632"/>
                    </a:lnTo>
                    <a:cubicBezTo>
                      <a:pt x="9120" y="5632"/>
                      <a:pt x="9239" y="5620"/>
                      <a:pt x="9347" y="5572"/>
                    </a:cubicBezTo>
                    <a:close/>
                    <a:moveTo>
                      <a:pt x="2108" y="5572"/>
                    </a:moveTo>
                    <a:lnTo>
                      <a:pt x="2108" y="5739"/>
                    </a:lnTo>
                    <a:cubicBezTo>
                      <a:pt x="2108" y="5798"/>
                      <a:pt x="2119" y="5834"/>
                      <a:pt x="2143" y="5882"/>
                    </a:cubicBezTo>
                    <a:lnTo>
                      <a:pt x="1965" y="6013"/>
                    </a:lnTo>
                    <a:cubicBezTo>
                      <a:pt x="1899" y="6084"/>
                      <a:pt x="1816" y="6120"/>
                      <a:pt x="1731" y="6120"/>
                    </a:cubicBezTo>
                    <a:cubicBezTo>
                      <a:pt x="1646" y="6120"/>
                      <a:pt x="1560" y="6084"/>
                      <a:pt x="1488" y="6013"/>
                    </a:cubicBezTo>
                    <a:lnTo>
                      <a:pt x="1346" y="5882"/>
                    </a:lnTo>
                    <a:cubicBezTo>
                      <a:pt x="1369" y="5834"/>
                      <a:pt x="1381" y="5775"/>
                      <a:pt x="1381" y="5739"/>
                    </a:cubicBezTo>
                    <a:lnTo>
                      <a:pt x="1381" y="5572"/>
                    </a:lnTo>
                    <a:cubicBezTo>
                      <a:pt x="1488" y="5596"/>
                      <a:pt x="1607" y="5632"/>
                      <a:pt x="1750" y="5632"/>
                    </a:cubicBezTo>
                    <a:cubicBezTo>
                      <a:pt x="1857" y="5632"/>
                      <a:pt x="1977" y="5608"/>
                      <a:pt x="2108" y="5572"/>
                    </a:cubicBezTo>
                    <a:close/>
                    <a:moveTo>
                      <a:pt x="4465" y="5298"/>
                    </a:moveTo>
                    <a:lnTo>
                      <a:pt x="5215" y="5810"/>
                    </a:lnTo>
                    <a:lnTo>
                      <a:pt x="4810" y="6215"/>
                    </a:lnTo>
                    <a:lnTo>
                      <a:pt x="4798" y="6215"/>
                    </a:lnTo>
                    <a:lnTo>
                      <a:pt x="4310" y="5465"/>
                    </a:lnTo>
                    <a:lnTo>
                      <a:pt x="4465" y="5298"/>
                    </a:lnTo>
                    <a:close/>
                    <a:moveTo>
                      <a:pt x="6429" y="5298"/>
                    </a:moveTo>
                    <a:lnTo>
                      <a:pt x="6596" y="5465"/>
                    </a:lnTo>
                    <a:lnTo>
                      <a:pt x="6108" y="6215"/>
                    </a:lnTo>
                    <a:lnTo>
                      <a:pt x="6096" y="6215"/>
                    </a:lnTo>
                    <a:lnTo>
                      <a:pt x="5691" y="5810"/>
                    </a:lnTo>
                    <a:lnTo>
                      <a:pt x="6429" y="5298"/>
                    </a:lnTo>
                    <a:close/>
                    <a:moveTo>
                      <a:pt x="4905" y="0"/>
                    </a:moveTo>
                    <a:cubicBezTo>
                      <a:pt x="4072" y="0"/>
                      <a:pt x="3381" y="691"/>
                      <a:pt x="3381" y="1524"/>
                    </a:cubicBezTo>
                    <a:lnTo>
                      <a:pt x="3381" y="1869"/>
                    </a:lnTo>
                    <a:cubicBezTo>
                      <a:pt x="3381" y="2131"/>
                      <a:pt x="3441" y="2381"/>
                      <a:pt x="3548" y="2643"/>
                    </a:cubicBezTo>
                    <a:lnTo>
                      <a:pt x="3548" y="3000"/>
                    </a:lnTo>
                    <a:cubicBezTo>
                      <a:pt x="3548" y="3596"/>
                      <a:pt x="3810" y="4132"/>
                      <a:pt x="4227" y="4465"/>
                    </a:cubicBezTo>
                    <a:lnTo>
                      <a:pt x="4227" y="5001"/>
                    </a:lnTo>
                    <a:lnTo>
                      <a:pt x="3929" y="5322"/>
                    </a:lnTo>
                    <a:cubicBezTo>
                      <a:pt x="3905" y="5346"/>
                      <a:pt x="3893" y="5394"/>
                      <a:pt x="3893" y="5441"/>
                    </a:cubicBezTo>
                    <a:lnTo>
                      <a:pt x="2905" y="5798"/>
                    </a:lnTo>
                    <a:cubicBezTo>
                      <a:pt x="2834" y="5822"/>
                      <a:pt x="2774" y="5858"/>
                      <a:pt x="2715" y="5894"/>
                    </a:cubicBezTo>
                    <a:lnTo>
                      <a:pt x="2560" y="5822"/>
                    </a:lnTo>
                    <a:cubicBezTo>
                      <a:pt x="3024" y="5632"/>
                      <a:pt x="3155" y="5346"/>
                      <a:pt x="3179" y="5334"/>
                    </a:cubicBezTo>
                    <a:cubicBezTo>
                      <a:pt x="3203" y="5286"/>
                      <a:pt x="3203" y="5227"/>
                      <a:pt x="3179" y="5179"/>
                    </a:cubicBezTo>
                    <a:cubicBezTo>
                      <a:pt x="3060" y="4965"/>
                      <a:pt x="3036" y="4524"/>
                      <a:pt x="3036" y="4203"/>
                    </a:cubicBezTo>
                    <a:cubicBezTo>
                      <a:pt x="3036" y="4084"/>
                      <a:pt x="3036" y="3977"/>
                      <a:pt x="3024" y="3893"/>
                    </a:cubicBezTo>
                    <a:cubicBezTo>
                      <a:pt x="2965" y="3131"/>
                      <a:pt x="2405" y="2548"/>
                      <a:pt x="1691" y="2548"/>
                    </a:cubicBezTo>
                    <a:cubicBezTo>
                      <a:pt x="976" y="2548"/>
                      <a:pt x="393" y="3131"/>
                      <a:pt x="345" y="3893"/>
                    </a:cubicBezTo>
                    <a:cubicBezTo>
                      <a:pt x="345" y="3977"/>
                      <a:pt x="333" y="4084"/>
                      <a:pt x="333" y="4203"/>
                    </a:cubicBezTo>
                    <a:cubicBezTo>
                      <a:pt x="322" y="4548"/>
                      <a:pt x="298" y="4965"/>
                      <a:pt x="203" y="5179"/>
                    </a:cubicBezTo>
                    <a:cubicBezTo>
                      <a:pt x="167" y="5227"/>
                      <a:pt x="167" y="5286"/>
                      <a:pt x="203" y="5334"/>
                    </a:cubicBezTo>
                    <a:cubicBezTo>
                      <a:pt x="203" y="5346"/>
                      <a:pt x="345" y="5632"/>
                      <a:pt x="810" y="5822"/>
                    </a:cubicBezTo>
                    <a:lnTo>
                      <a:pt x="369" y="6037"/>
                    </a:lnTo>
                    <a:cubicBezTo>
                      <a:pt x="155" y="6156"/>
                      <a:pt x="0" y="6370"/>
                      <a:pt x="0" y="6632"/>
                    </a:cubicBezTo>
                    <a:lnTo>
                      <a:pt x="0" y="7799"/>
                    </a:lnTo>
                    <a:cubicBezTo>
                      <a:pt x="0" y="7894"/>
                      <a:pt x="72" y="7965"/>
                      <a:pt x="167" y="7965"/>
                    </a:cubicBezTo>
                    <a:cubicBezTo>
                      <a:pt x="250" y="7965"/>
                      <a:pt x="333" y="7894"/>
                      <a:pt x="333" y="7799"/>
                    </a:cubicBezTo>
                    <a:lnTo>
                      <a:pt x="333" y="6632"/>
                    </a:lnTo>
                    <a:cubicBezTo>
                      <a:pt x="333" y="6489"/>
                      <a:pt x="405" y="6370"/>
                      <a:pt x="524" y="6310"/>
                    </a:cubicBezTo>
                    <a:lnTo>
                      <a:pt x="1060" y="6048"/>
                    </a:lnTo>
                    <a:lnTo>
                      <a:pt x="1238" y="6227"/>
                    </a:lnTo>
                    <a:cubicBezTo>
                      <a:pt x="1369" y="6346"/>
                      <a:pt x="1536" y="6406"/>
                      <a:pt x="1703" y="6406"/>
                    </a:cubicBezTo>
                    <a:cubicBezTo>
                      <a:pt x="1857" y="6406"/>
                      <a:pt x="2024" y="6346"/>
                      <a:pt x="2155" y="6227"/>
                    </a:cubicBezTo>
                    <a:lnTo>
                      <a:pt x="2334" y="6048"/>
                    </a:lnTo>
                    <a:lnTo>
                      <a:pt x="2512" y="6132"/>
                    </a:lnTo>
                    <a:cubicBezTo>
                      <a:pt x="2441" y="6275"/>
                      <a:pt x="2381" y="6418"/>
                      <a:pt x="2381" y="6584"/>
                    </a:cubicBezTo>
                    <a:lnTo>
                      <a:pt x="2381" y="7799"/>
                    </a:lnTo>
                    <a:cubicBezTo>
                      <a:pt x="2381" y="7894"/>
                      <a:pt x="2453" y="7965"/>
                      <a:pt x="2548" y="7965"/>
                    </a:cubicBezTo>
                    <a:cubicBezTo>
                      <a:pt x="2631" y="7965"/>
                      <a:pt x="2715" y="7894"/>
                      <a:pt x="2715" y="7799"/>
                    </a:cubicBezTo>
                    <a:lnTo>
                      <a:pt x="2715" y="6584"/>
                    </a:lnTo>
                    <a:cubicBezTo>
                      <a:pt x="2715" y="6358"/>
                      <a:pt x="2846" y="6167"/>
                      <a:pt x="3048" y="6096"/>
                    </a:cubicBezTo>
                    <a:lnTo>
                      <a:pt x="4084" y="5715"/>
                    </a:lnTo>
                    <a:lnTo>
                      <a:pt x="4513" y="6358"/>
                    </a:lnTo>
                    <a:cubicBezTo>
                      <a:pt x="4572" y="6453"/>
                      <a:pt x="4655" y="6489"/>
                      <a:pt x="4751" y="6513"/>
                    </a:cubicBezTo>
                    <a:lnTo>
                      <a:pt x="4775" y="6513"/>
                    </a:lnTo>
                    <a:cubicBezTo>
                      <a:pt x="4870" y="6513"/>
                      <a:pt x="4941" y="6477"/>
                      <a:pt x="5013" y="6418"/>
                    </a:cubicBezTo>
                    <a:lnTo>
                      <a:pt x="5286" y="6156"/>
                    </a:lnTo>
                    <a:lnTo>
                      <a:pt x="5286" y="7799"/>
                    </a:lnTo>
                    <a:cubicBezTo>
                      <a:pt x="5286" y="7894"/>
                      <a:pt x="5358" y="7965"/>
                      <a:pt x="5453" y="7965"/>
                    </a:cubicBezTo>
                    <a:cubicBezTo>
                      <a:pt x="5537" y="7965"/>
                      <a:pt x="5608" y="7894"/>
                      <a:pt x="5608" y="7799"/>
                    </a:cubicBezTo>
                    <a:lnTo>
                      <a:pt x="5608" y="6156"/>
                    </a:lnTo>
                    <a:lnTo>
                      <a:pt x="5882" y="6418"/>
                    </a:lnTo>
                    <a:cubicBezTo>
                      <a:pt x="5941" y="6477"/>
                      <a:pt x="6025" y="6513"/>
                      <a:pt x="6120" y="6513"/>
                    </a:cubicBezTo>
                    <a:lnTo>
                      <a:pt x="6144" y="6513"/>
                    </a:lnTo>
                    <a:cubicBezTo>
                      <a:pt x="6251" y="6489"/>
                      <a:pt x="6322" y="6453"/>
                      <a:pt x="6382" y="6358"/>
                    </a:cubicBezTo>
                    <a:lnTo>
                      <a:pt x="6822" y="5715"/>
                    </a:lnTo>
                    <a:lnTo>
                      <a:pt x="7846" y="6096"/>
                    </a:lnTo>
                    <a:cubicBezTo>
                      <a:pt x="8049" y="6167"/>
                      <a:pt x="8192" y="6358"/>
                      <a:pt x="8192" y="6584"/>
                    </a:cubicBezTo>
                    <a:lnTo>
                      <a:pt x="8192" y="7799"/>
                    </a:lnTo>
                    <a:cubicBezTo>
                      <a:pt x="8192" y="7894"/>
                      <a:pt x="8263" y="7965"/>
                      <a:pt x="8346" y="7965"/>
                    </a:cubicBezTo>
                    <a:cubicBezTo>
                      <a:pt x="8442" y="7965"/>
                      <a:pt x="8513" y="7894"/>
                      <a:pt x="8513" y="7799"/>
                    </a:cubicBezTo>
                    <a:lnTo>
                      <a:pt x="8513" y="6584"/>
                    </a:lnTo>
                    <a:cubicBezTo>
                      <a:pt x="8513" y="6358"/>
                      <a:pt x="8430" y="6156"/>
                      <a:pt x="8275" y="6001"/>
                    </a:cubicBezTo>
                    <a:lnTo>
                      <a:pt x="8323" y="5989"/>
                    </a:lnTo>
                    <a:cubicBezTo>
                      <a:pt x="8370" y="5977"/>
                      <a:pt x="8406" y="5953"/>
                      <a:pt x="8465" y="5929"/>
                    </a:cubicBezTo>
                    <a:lnTo>
                      <a:pt x="8870" y="6334"/>
                    </a:lnTo>
                    <a:lnTo>
                      <a:pt x="8870" y="7787"/>
                    </a:lnTo>
                    <a:cubicBezTo>
                      <a:pt x="8870" y="7882"/>
                      <a:pt x="8942" y="7953"/>
                      <a:pt x="9037" y="7953"/>
                    </a:cubicBezTo>
                    <a:cubicBezTo>
                      <a:pt x="9120" y="7953"/>
                      <a:pt x="9204" y="7882"/>
                      <a:pt x="9204" y="7787"/>
                    </a:cubicBezTo>
                    <a:lnTo>
                      <a:pt x="9204" y="6334"/>
                    </a:lnTo>
                    <a:lnTo>
                      <a:pt x="9597" y="5929"/>
                    </a:lnTo>
                    <a:cubicBezTo>
                      <a:pt x="9620" y="5941"/>
                      <a:pt x="9644" y="5941"/>
                      <a:pt x="9680" y="5953"/>
                    </a:cubicBezTo>
                    <a:lnTo>
                      <a:pt x="10335" y="6156"/>
                    </a:lnTo>
                    <a:cubicBezTo>
                      <a:pt x="10478" y="6191"/>
                      <a:pt x="10585" y="6334"/>
                      <a:pt x="10585" y="6489"/>
                    </a:cubicBezTo>
                    <a:lnTo>
                      <a:pt x="10585" y="7799"/>
                    </a:lnTo>
                    <a:cubicBezTo>
                      <a:pt x="10585" y="7894"/>
                      <a:pt x="10656" y="7965"/>
                      <a:pt x="10751" y="7965"/>
                    </a:cubicBezTo>
                    <a:cubicBezTo>
                      <a:pt x="10835" y="7965"/>
                      <a:pt x="10906" y="7894"/>
                      <a:pt x="10906" y="7799"/>
                    </a:cubicBezTo>
                    <a:lnTo>
                      <a:pt x="10906" y="6489"/>
                    </a:lnTo>
                    <a:cubicBezTo>
                      <a:pt x="10871" y="6227"/>
                      <a:pt x="10656" y="5953"/>
                      <a:pt x="10382" y="5870"/>
                    </a:cubicBezTo>
                    <a:lnTo>
                      <a:pt x="9716" y="5679"/>
                    </a:lnTo>
                    <a:cubicBezTo>
                      <a:pt x="9692" y="5656"/>
                      <a:pt x="9680" y="5644"/>
                      <a:pt x="9680" y="5620"/>
                    </a:cubicBezTo>
                    <a:lnTo>
                      <a:pt x="9680" y="5394"/>
                    </a:lnTo>
                    <a:cubicBezTo>
                      <a:pt x="9739" y="5358"/>
                      <a:pt x="9787" y="5322"/>
                      <a:pt x="9823" y="5275"/>
                    </a:cubicBezTo>
                    <a:cubicBezTo>
                      <a:pt x="10049" y="5048"/>
                      <a:pt x="10180" y="4751"/>
                      <a:pt x="10180" y="4429"/>
                    </a:cubicBezTo>
                    <a:lnTo>
                      <a:pt x="10180" y="4132"/>
                    </a:lnTo>
                    <a:lnTo>
                      <a:pt x="10239" y="3989"/>
                    </a:lnTo>
                    <a:cubicBezTo>
                      <a:pt x="10323" y="3858"/>
                      <a:pt x="10347" y="3691"/>
                      <a:pt x="10347" y="3548"/>
                    </a:cubicBezTo>
                    <a:lnTo>
                      <a:pt x="10347" y="2727"/>
                    </a:lnTo>
                    <a:cubicBezTo>
                      <a:pt x="10347" y="2643"/>
                      <a:pt x="10275" y="2560"/>
                      <a:pt x="10180" y="2560"/>
                    </a:cubicBezTo>
                    <a:lnTo>
                      <a:pt x="8656" y="2560"/>
                    </a:lnTo>
                    <a:cubicBezTo>
                      <a:pt x="8096" y="2560"/>
                      <a:pt x="7644" y="3012"/>
                      <a:pt x="7644" y="3572"/>
                    </a:cubicBezTo>
                    <a:lnTo>
                      <a:pt x="7644" y="3596"/>
                    </a:lnTo>
                    <a:cubicBezTo>
                      <a:pt x="7644" y="3727"/>
                      <a:pt x="7668" y="3846"/>
                      <a:pt x="7727" y="3965"/>
                    </a:cubicBezTo>
                    <a:lnTo>
                      <a:pt x="7799" y="4132"/>
                    </a:lnTo>
                    <a:lnTo>
                      <a:pt x="7799" y="4382"/>
                    </a:lnTo>
                    <a:cubicBezTo>
                      <a:pt x="7799" y="4798"/>
                      <a:pt x="8013" y="5155"/>
                      <a:pt x="8311" y="5382"/>
                    </a:cubicBezTo>
                    <a:lnTo>
                      <a:pt x="8311" y="5596"/>
                    </a:lnTo>
                    <a:cubicBezTo>
                      <a:pt x="8311" y="5632"/>
                      <a:pt x="8311" y="5644"/>
                      <a:pt x="8180" y="5691"/>
                    </a:cubicBezTo>
                    <a:lnTo>
                      <a:pt x="7858" y="5775"/>
                    </a:lnTo>
                    <a:lnTo>
                      <a:pt x="6941" y="5441"/>
                    </a:lnTo>
                    <a:cubicBezTo>
                      <a:pt x="6941" y="5394"/>
                      <a:pt x="6930" y="5346"/>
                      <a:pt x="6894" y="5322"/>
                    </a:cubicBezTo>
                    <a:lnTo>
                      <a:pt x="6596" y="5001"/>
                    </a:lnTo>
                    <a:lnTo>
                      <a:pt x="6596" y="4489"/>
                    </a:lnTo>
                    <a:cubicBezTo>
                      <a:pt x="6632" y="4453"/>
                      <a:pt x="6656" y="4429"/>
                      <a:pt x="6691" y="4405"/>
                    </a:cubicBezTo>
                    <a:cubicBezTo>
                      <a:pt x="7061" y="4072"/>
                      <a:pt x="7263" y="3560"/>
                      <a:pt x="7263" y="3060"/>
                    </a:cubicBezTo>
                    <a:lnTo>
                      <a:pt x="7263" y="2643"/>
                    </a:lnTo>
                    <a:cubicBezTo>
                      <a:pt x="7382" y="2405"/>
                      <a:pt x="7430" y="2131"/>
                      <a:pt x="7430" y="1869"/>
                    </a:cubicBezTo>
                    <a:lnTo>
                      <a:pt x="7430" y="167"/>
                    </a:lnTo>
                    <a:cubicBezTo>
                      <a:pt x="7430" y="83"/>
                      <a:pt x="7358" y="0"/>
                      <a:pt x="72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92" name="Google Shape;11641;p57">
                <a:extLst>
                  <a:ext uri="{FF2B5EF4-FFF2-40B4-BE49-F238E27FC236}">
                    <a16:creationId xmlns:a16="http://schemas.microsoft.com/office/drawing/2014/main" id="{24431A91-3213-46CC-9624-29AB9CC2D04C}"/>
                  </a:ext>
                </a:extLst>
              </p:cNvPr>
              <p:cNvSpPr/>
              <p:nvPr/>
            </p:nvSpPr>
            <p:spPr>
              <a:xfrm>
                <a:off x="5645669" y="3625759"/>
                <a:ext cx="10248" cy="428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347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1179"/>
                    </a:lnTo>
                    <a:cubicBezTo>
                      <a:pt x="0" y="1263"/>
                      <a:pt x="72" y="1346"/>
                      <a:pt x="167" y="1346"/>
                    </a:cubicBezTo>
                    <a:cubicBezTo>
                      <a:pt x="251" y="1346"/>
                      <a:pt x="322" y="1263"/>
                      <a:pt x="322" y="1179"/>
                    </a:cubicBezTo>
                    <a:lnTo>
                      <a:pt x="322" y="167"/>
                    </a:lnTo>
                    <a:cubicBezTo>
                      <a:pt x="322" y="60"/>
                      <a:pt x="251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93" name="Google Shape;11642;p57">
                <a:extLst>
                  <a:ext uri="{FF2B5EF4-FFF2-40B4-BE49-F238E27FC236}">
                    <a16:creationId xmlns:a16="http://schemas.microsoft.com/office/drawing/2014/main" id="{D2D16CEC-93E1-4817-BEBD-9B4959E3BD86}"/>
                  </a:ext>
                </a:extLst>
              </p:cNvPr>
              <p:cNvSpPr/>
              <p:nvPr/>
            </p:nvSpPr>
            <p:spPr>
              <a:xfrm>
                <a:off x="5462247" y="3461115"/>
                <a:ext cx="86825" cy="29759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935" extrusionOk="0">
                    <a:moveTo>
                      <a:pt x="1094" y="0"/>
                    </a:moveTo>
                    <a:cubicBezTo>
                      <a:pt x="768" y="0"/>
                      <a:pt x="473" y="35"/>
                      <a:pt x="287" y="66"/>
                    </a:cubicBezTo>
                    <a:cubicBezTo>
                      <a:pt x="120" y="102"/>
                      <a:pt x="1" y="233"/>
                      <a:pt x="1" y="399"/>
                    </a:cubicBezTo>
                    <a:lnTo>
                      <a:pt x="1" y="768"/>
                    </a:lnTo>
                    <a:cubicBezTo>
                      <a:pt x="1" y="864"/>
                      <a:pt x="72" y="935"/>
                      <a:pt x="168" y="935"/>
                    </a:cubicBezTo>
                    <a:cubicBezTo>
                      <a:pt x="251" y="935"/>
                      <a:pt x="322" y="864"/>
                      <a:pt x="322" y="768"/>
                    </a:cubicBezTo>
                    <a:lnTo>
                      <a:pt x="322" y="399"/>
                    </a:lnTo>
                    <a:cubicBezTo>
                      <a:pt x="322" y="399"/>
                      <a:pt x="322" y="387"/>
                      <a:pt x="346" y="387"/>
                    </a:cubicBezTo>
                    <a:cubicBezTo>
                      <a:pt x="498" y="361"/>
                      <a:pt x="764" y="327"/>
                      <a:pt x="1063" y="327"/>
                    </a:cubicBezTo>
                    <a:cubicBezTo>
                      <a:pt x="1162" y="327"/>
                      <a:pt x="1266" y="331"/>
                      <a:pt x="1370" y="340"/>
                    </a:cubicBezTo>
                    <a:cubicBezTo>
                      <a:pt x="1858" y="364"/>
                      <a:pt x="2215" y="506"/>
                      <a:pt x="2442" y="709"/>
                    </a:cubicBezTo>
                    <a:cubicBezTo>
                      <a:pt x="2471" y="739"/>
                      <a:pt x="2513" y="753"/>
                      <a:pt x="2555" y="753"/>
                    </a:cubicBezTo>
                    <a:cubicBezTo>
                      <a:pt x="2596" y="753"/>
                      <a:pt x="2638" y="739"/>
                      <a:pt x="2668" y="709"/>
                    </a:cubicBezTo>
                    <a:cubicBezTo>
                      <a:pt x="2727" y="637"/>
                      <a:pt x="2727" y="530"/>
                      <a:pt x="2656" y="471"/>
                    </a:cubicBezTo>
                    <a:cubicBezTo>
                      <a:pt x="2283" y="97"/>
                      <a:pt x="1643" y="0"/>
                      <a:pt x="10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94" name="Google Shape;11643;p57">
                <a:extLst>
                  <a:ext uri="{FF2B5EF4-FFF2-40B4-BE49-F238E27FC236}">
                    <a16:creationId xmlns:a16="http://schemas.microsoft.com/office/drawing/2014/main" id="{9CF4CD77-D887-49B8-BBDD-AC5E5764FA26}"/>
                  </a:ext>
                </a:extLst>
              </p:cNvPr>
              <p:cNvSpPr/>
              <p:nvPr/>
            </p:nvSpPr>
            <p:spPr>
              <a:xfrm>
                <a:off x="5441050" y="3636389"/>
                <a:ext cx="10248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13" extrusionOk="0">
                    <a:moveTo>
                      <a:pt x="167" y="0"/>
                    </a:moveTo>
                    <a:cubicBezTo>
                      <a:pt x="72" y="0"/>
                      <a:pt x="0" y="71"/>
                      <a:pt x="0" y="155"/>
                    </a:cubicBezTo>
                    <a:lnTo>
                      <a:pt x="0" y="845"/>
                    </a:lnTo>
                    <a:cubicBezTo>
                      <a:pt x="0" y="929"/>
                      <a:pt x="72" y="1012"/>
                      <a:pt x="167" y="1012"/>
                    </a:cubicBezTo>
                    <a:cubicBezTo>
                      <a:pt x="250" y="1012"/>
                      <a:pt x="322" y="929"/>
                      <a:pt x="322" y="845"/>
                    </a:cubicBezTo>
                    <a:lnTo>
                      <a:pt x="322" y="155"/>
                    </a:lnTo>
                    <a:cubicBezTo>
                      <a:pt x="310" y="71"/>
                      <a:pt x="250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95" name="Google Shape;11644;p57">
                <a:extLst>
                  <a:ext uri="{FF2B5EF4-FFF2-40B4-BE49-F238E27FC236}">
                    <a16:creationId xmlns:a16="http://schemas.microsoft.com/office/drawing/2014/main" id="{19EDB835-485B-4AC0-81F7-DC205B85F3FB}"/>
                  </a:ext>
                </a:extLst>
              </p:cNvPr>
              <p:cNvSpPr/>
              <p:nvPr/>
            </p:nvSpPr>
            <p:spPr>
              <a:xfrm>
                <a:off x="5559257" y="3636389"/>
                <a:ext cx="10662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013" extrusionOk="0">
                    <a:moveTo>
                      <a:pt x="168" y="0"/>
                    </a:moveTo>
                    <a:cubicBezTo>
                      <a:pt x="84" y="0"/>
                      <a:pt x="1" y="71"/>
                      <a:pt x="1" y="155"/>
                    </a:cubicBezTo>
                    <a:lnTo>
                      <a:pt x="1" y="845"/>
                    </a:lnTo>
                    <a:cubicBezTo>
                      <a:pt x="1" y="929"/>
                      <a:pt x="84" y="1012"/>
                      <a:pt x="168" y="1012"/>
                    </a:cubicBezTo>
                    <a:cubicBezTo>
                      <a:pt x="263" y="1012"/>
                      <a:pt x="334" y="929"/>
                      <a:pt x="334" y="845"/>
                    </a:cubicBezTo>
                    <a:lnTo>
                      <a:pt x="334" y="155"/>
                    </a:lnTo>
                    <a:cubicBezTo>
                      <a:pt x="334" y="71"/>
                      <a:pt x="263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302" name="Google Shape;11751;p57">
              <a:extLst>
                <a:ext uri="{FF2B5EF4-FFF2-40B4-BE49-F238E27FC236}">
                  <a16:creationId xmlns:a16="http://schemas.microsoft.com/office/drawing/2014/main" id="{E0EDC98A-AE8F-48AA-9307-7236F3387EE7}"/>
                </a:ext>
              </a:extLst>
            </p:cNvPr>
            <p:cNvGrpSpPr/>
            <p:nvPr/>
          </p:nvGrpSpPr>
          <p:grpSpPr>
            <a:xfrm>
              <a:off x="7119233" y="5739826"/>
              <a:ext cx="383033" cy="435061"/>
              <a:chOff x="5357662" y="4297637"/>
              <a:chExt cx="287275" cy="326296"/>
            </a:xfrm>
            <a:solidFill>
              <a:schemeClr val="tx1"/>
            </a:solidFill>
          </p:grpSpPr>
          <p:sp>
            <p:nvSpPr>
              <p:cNvPr id="1303" name="Google Shape;11752;p57">
                <a:extLst>
                  <a:ext uri="{FF2B5EF4-FFF2-40B4-BE49-F238E27FC236}">
                    <a16:creationId xmlns:a16="http://schemas.microsoft.com/office/drawing/2014/main" id="{F6711004-FCD7-4159-8174-EFF5E18CB54D}"/>
                  </a:ext>
                </a:extLst>
              </p:cNvPr>
              <p:cNvSpPr/>
              <p:nvPr/>
            </p:nvSpPr>
            <p:spPr>
              <a:xfrm>
                <a:off x="5357662" y="4385545"/>
                <a:ext cx="287275" cy="238388"/>
              </a:xfrm>
              <a:custGeom>
                <a:avLst/>
                <a:gdLst/>
                <a:ahLst/>
                <a:cxnLst/>
                <a:rect l="l" t="t" r="r" b="b"/>
                <a:pathLst>
                  <a:path w="9026" h="7490" extrusionOk="0">
                    <a:moveTo>
                      <a:pt x="2906" y="5573"/>
                    </a:moveTo>
                    <a:lnTo>
                      <a:pt x="2906" y="7144"/>
                    </a:lnTo>
                    <a:lnTo>
                      <a:pt x="322" y="7144"/>
                    </a:lnTo>
                    <a:lnTo>
                      <a:pt x="322" y="5573"/>
                    </a:lnTo>
                    <a:close/>
                    <a:moveTo>
                      <a:pt x="5799" y="3037"/>
                    </a:moveTo>
                    <a:lnTo>
                      <a:pt x="5799" y="7144"/>
                    </a:lnTo>
                    <a:lnTo>
                      <a:pt x="3227" y="7144"/>
                    </a:lnTo>
                    <a:lnTo>
                      <a:pt x="3227" y="5406"/>
                    </a:lnTo>
                    <a:lnTo>
                      <a:pt x="3227" y="3037"/>
                    </a:lnTo>
                    <a:close/>
                    <a:moveTo>
                      <a:pt x="5966" y="1"/>
                    </a:moveTo>
                    <a:cubicBezTo>
                      <a:pt x="5882" y="1"/>
                      <a:pt x="5799" y="72"/>
                      <a:pt x="5799" y="167"/>
                    </a:cubicBezTo>
                    <a:lnTo>
                      <a:pt x="5799" y="2727"/>
                    </a:lnTo>
                    <a:lnTo>
                      <a:pt x="3061" y="2727"/>
                    </a:lnTo>
                    <a:cubicBezTo>
                      <a:pt x="2977" y="2727"/>
                      <a:pt x="2906" y="2799"/>
                      <a:pt x="2906" y="2894"/>
                    </a:cubicBezTo>
                    <a:lnTo>
                      <a:pt x="2906" y="5251"/>
                    </a:lnTo>
                    <a:lnTo>
                      <a:pt x="156" y="5251"/>
                    </a:lnTo>
                    <a:cubicBezTo>
                      <a:pt x="72" y="5251"/>
                      <a:pt x="1" y="5335"/>
                      <a:pt x="1" y="5418"/>
                    </a:cubicBezTo>
                    <a:lnTo>
                      <a:pt x="1" y="7323"/>
                    </a:lnTo>
                    <a:cubicBezTo>
                      <a:pt x="1" y="7418"/>
                      <a:pt x="72" y="7490"/>
                      <a:pt x="156" y="7490"/>
                    </a:cubicBezTo>
                    <a:lnTo>
                      <a:pt x="8871" y="7490"/>
                    </a:lnTo>
                    <a:cubicBezTo>
                      <a:pt x="8954" y="7490"/>
                      <a:pt x="9026" y="7418"/>
                      <a:pt x="9026" y="7323"/>
                    </a:cubicBezTo>
                    <a:lnTo>
                      <a:pt x="9026" y="1417"/>
                    </a:lnTo>
                    <a:cubicBezTo>
                      <a:pt x="9026" y="1322"/>
                      <a:pt x="8954" y="1251"/>
                      <a:pt x="8871" y="1251"/>
                    </a:cubicBezTo>
                    <a:cubicBezTo>
                      <a:pt x="8776" y="1251"/>
                      <a:pt x="8704" y="1322"/>
                      <a:pt x="8704" y="1417"/>
                    </a:cubicBezTo>
                    <a:lnTo>
                      <a:pt x="8704" y="7144"/>
                    </a:lnTo>
                    <a:lnTo>
                      <a:pt x="6132" y="7144"/>
                    </a:lnTo>
                    <a:lnTo>
                      <a:pt x="6132" y="2870"/>
                    </a:lnTo>
                    <a:lnTo>
                      <a:pt x="6132" y="310"/>
                    </a:lnTo>
                    <a:lnTo>
                      <a:pt x="8704" y="310"/>
                    </a:lnTo>
                    <a:lnTo>
                      <a:pt x="8704" y="763"/>
                    </a:lnTo>
                    <a:cubicBezTo>
                      <a:pt x="8704" y="846"/>
                      <a:pt x="8776" y="929"/>
                      <a:pt x="8871" y="929"/>
                    </a:cubicBezTo>
                    <a:cubicBezTo>
                      <a:pt x="8954" y="929"/>
                      <a:pt x="9026" y="846"/>
                      <a:pt x="9026" y="763"/>
                    </a:cubicBezTo>
                    <a:lnTo>
                      <a:pt x="9026" y="167"/>
                    </a:lnTo>
                    <a:cubicBezTo>
                      <a:pt x="9026" y="72"/>
                      <a:pt x="8954" y="1"/>
                      <a:pt x="88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04" name="Google Shape;11753;p57">
                <a:extLst>
                  <a:ext uri="{FF2B5EF4-FFF2-40B4-BE49-F238E27FC236}">
                    <a16:creationId xmlns:a16="http://schemas.microsoft.com/office/drawing/2014/main" id="{BA6B4DF0-E437-4233-BE53-DC38DB80BFDF}"/>
                  </a:ext>
                </a:extLst>
              </p:cNvPr>
              <p:cNvSpPr/>
              <p:nvPr/>
            </p:nvSpPr>
            <p:spPr>
              <a:xfrm>
                <a:off x="5377363" y="4576542"/>
                <a:ext cx="62191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22" extrusionOk="0">
                    <a:moveTo>
                      <a:pt x="168" y="0"/>
                    </a:moveTo>
                    <a:cubicBezTo>
                      <a:pt x="84" y="0"/>
                      <a:pt x="1" y="72"/>
                      <a:pt x="1" y="167"/>
                    </a:cubicBezTo>
                    <a:cubicBezTo>
                      <a:pt x="1" y="250"/>
                      <a:pt x="84" y="322"/>
                      <a:pt x="168" y="322"/>
                    </a:cubicBezTo>
                    <a:lnTo>
                      <a:pt x="1787" y="322"/>
                    </a:lnTo>
                    <a:cubicBezTo>
                      <a:pt x="1882" y="322"/>
                      <a:pt x="1953" y="250"/>
                      <a:pt x="1953" y="167"/>
                    </a:cubicBezTo>
                    <a:cubicBezTo>
                      <a:pt x="1953" y="72"/>
                      <a:pt x="1882" y="0"/>
                      <a:pt x="17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05" name="Google Shape;11754;p57">
                <a:extLst>
                  <a:ext uri="{FF2B5EF4-FFF2-40B4-BE49-F238E27FC236}">
                    <a16:creationId xmlns:a16="http://schemas.microsoft.com/office/drawing/2014/main" id="{1C81A79F-D21B-43EC-99BB-EBD8CC250573}"/>
                  </a:ext>
                </a:extLst>
              </p:cNvPr>
              <p:cNvSpPr/>
              <p:nvPr/>
            </p:nvSpPr>
            <p:spPr>
              <a:xfrm>
                <a:off x="5470204" y="4495827"/>
                <a:ext cx="6219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334" extrusionOk="0">
                    <a:moveTo>
                      <a:pt x="168" y="0"/>
                    </a:moveTo>
                    <a:cubicBezTo>
                      <a:pt x="84" y="0"/>
                      <a:pt x="1" y="84"/>
                      <a:pt x="1" y="167"/>
                    </a:cubicBezTo>
                    <a:cubicBezTo>
                      <a:pt x="1" y="262"/>
                      <a:pt x="84" y="334"/>
                      <a:pt x="168" y="334"/>
                    </a:cubicBezTo>
                    <a:lnTo>
                      <a:pt x="1787" y="334"/>
                    </a:lnTo>
                    <a:cubicBezTo>
                      <a:pt x="1882" y="334"/>
                      <a:pt x="1954" y="262"/>
                      <a:pt x="1954" y="167"/>
                    </a:cubicBezTo>
                    <a:cubicBezTo>
                      <a:pt x="1954" y="84"/>
                      <a:pt x="1882" y="0"/>
                      <a:pt x="17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06" name="Google Shape;11755;p57">
                <a:extLst>
                  <a:ext uri="{FF2B5EF4-FFF2-40B4-BE49-F238E27FC236}">
                    <a16:creationId xmlns:a16="http://schemas.microsoft.com/office/drawing/2014/main" id="{4019A4F3-41DF-4253-9D3D-2EEEC510098E}"/>
                  </a:ext>
                </a:extLst>
              </p:cNvPr>
              <p:cNvSpPr/>
              <p:nvPr/>
            </p:nvSpPr>
            <p:spPr>
              <a:xfrm>
                <a:off x="5562694" y="4409798"/>
                <a:ext cx="62159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323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67"/>
                    </a:cubicBezTo>
                    <a:cubicBezTo>
                      <a:pt x="0" y="251"/>
                      <a:pt x="71" y="322"/>
                      <a:pt x="167" y="322"/>
                    </a:cubicBezTo>
                    <a:lnTo>
                      <a:pt x="1786" y="322"/>
                    </a:lnTo>
                    <a:cubicBezTo>
                      <a:pt x="1881" y="322"/>
                      <a:pt x="1953" y="251"/>
                      <a:pt x="1953" y="167"/>
                    </a:cubicBezTo>
                    <a:cubicBezTo>
                      <a:pt x="1953" y="72"/>
                      <a:pt x="1881" y="1"/>
                      <a:pt x="178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07" name="Google Shape;11756;p57">
                <a:extLst>
                  <a:ext uri="{FF2B5EF4-FFF2-40B4-BE49-F238E27FC236}">
                    <a16:creationId xmlns:a16="http://schemas.microsoft.com/office/drawing/2014/main" id="{8E1C6F79-BED2-4CE6-9D43-D8B09E9C193F}"/>
                  </a:ext>
                </a:extLst>
              </p:cNvPr>
              <p:cNvSpPr/>
              <p:nvPr/>
            </p:nvSpPr>
            <p:spPr>
              <a:xfrm>
                <a:off x="5358043" y="4297637"/>
                <a:ext cx="238388" cy="237624"/>
              </a:xfrm>
              <a:custGeom>
                <a:avLst/>
                <a:gdLst/>
                <a:ahLst/>
                <a:cxnLst/>
                <a:rect l="l" t="t" r="r" b="b"/>
                <a:pathLst>
                  <a:path w="7490" h="7466" extrusionOk="0">
                    <a:moveTo>
                      <a:pt x="6061" y="0"/>
                    </a:moveTo>
                    <a:cubicBezTo>
                      <a:pt x="5966" y="0"/>
                      <a:pt x="5894" y="72"/>
                      <a:pt x="5894" y="155"/>
                    </a:cubicBezTo>
                    <a:cubicBezTo>
                      <a:pt x="5894" y="250"/>
                      <a:pt x="5966" y="322"/>
                      <a:pt x="6061" y="322"/>
                    </a:cubicBezTo>
                    <a:lnTo>
                      <a:pt x="6942" y="322"/>
                    </a:lnTo>
                    <a:lnTo>
                      <a:pt x="60" y="7204"/>
                    </a:lnTo>
                    <a:cubicBezTo>
                      <a:pt x="1" y="7263"/>
                      <a:pt x="1" y="7358"/>
                      <a:pt x="60" y="7418"/>
                    </a:cubicBezTo>
                    <a:cubicBezTo>
                      <a:pt x="72" y="7454"/>
                      <a:pt x="120" y="7466"/>
                      <a:pt x="167" y="7466"/>
                    </a:cubicBezTo>
                    <a:cubicBezTo>
                      <a:pt x="215" y="7466"/>
                      <a:pt x="251" y="7454"/>
                      <a:pt x="286" y="7418"/>
                    </a:cubicBezTo>
                    <a:lnTo>
                      <a:pt x="7156" y="548"/>
                    </a:lnTo>
                    <a:lnTo>
                      <a:pt x="7156" y="1429"/>
                    </a:lnTo>
                    <a:cubicBezTo>
                      <a:pt x="7156" y="1512"/>
                      <a:pt x="7240" y="1584"/>
                      <a:pt x="7323" y="1584"/>
                    </a:cubicBezTo>
                    <a:cubicBezTo>
                      <a:pt x="7406" y="1584"/>
                      <a:pt x="7490" y="1512"/>
                      <a:pt x="7490" y="1429"/>
                    </a:cubicBezTo>
                    <a:lnTo>
                      <a:pt x="7490" y="155"/>
                    </a:lnTo>
                    <a:cubicBezTo>
                      <a:pt x="7490" y="72"/>
                      <a:pt x="7406" y="0"/>
                      <a:pt x="73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411" name="Google Shape;11860;p57">
              <a:extLst>
                <a:ext uri="{FF2B5EF4-FFF2-40B4-BE49-F238E27FC236}">
                  <a16:creationId xmlns:a16="http://schemas.microsoft.com/office/drawing/2014/main" id="{1449CE96-1E7A-45F1-9063-7CCE3A0880D7}"/>
                </a:ext>
              </a:extLst>
            </p:cNvPr>
            <p:cNvGrpSpPr/>
            <p:nvPr/>
          </p:nvGrpSpPr>
          <p:grpSpPr>
            <a:xfrm>
              <a:off x="7111403" y="5022162"/>
              <a:ext cx="398692" cy="397207"/>
              <a:chOff x="5355784" y="3834547"/>
              <a:chExt cx="299019" cy="297905"/>
            </a:xfrm>
            <a:solidFill>
              <a:schemeClr val="tx1"/>
            </a:solidFill>
          </p:grpSpPr>
          <p:sp>
            <p:nvSpPr>
              <p:cNvPr id="1412" name="Google Shape;11861;p57">
                <a:extLst>
                  <a:ext uri="{FF2B5EF4-FFF2-40B4-BE49-F238E27FC236}">
                    <a16:creationId xmlns:a16="http://schemas.microsoft.com/office/drawing/2014/main" id="{4A9CE6D1-9DD0-4C8D-BB66-B3DC1E18836A}"/>
                  </a:ext>
                </a:extLst>
              </p:cNvPr>
              <p:cNvSpPr/>
              <p:nvPr/>
            </p:nvSpPr>
            <p:spPr>
              <a:xfrm>
                <a:off x="5355784" y="3834547"/>
                <a:ext cx="299019" cy="297905"/>
              </a:xfrm>
              <a:custGeom>
                <a:avLst/>
                <a:gdLst/>
                <a:ahLst/>
                <a:cxnLst/>
                <a:rect l="l" t="t" r="r" b="b"/>
                <a:pathLst>
                  <a:path w="9395" h="9360" extrusionOk="0">
                    <a:moveTo>
                      <a:pt x="3572" y="5454"/>
                    </a:moveTo>
                    <a:cubicBezTo>
                      <a:pt x="3679" y="5573"/>
                      <a:pt x="3786" y="5704"/>
                      <a:pt x="3929" y="5811"/>
                    </a:cubicBezTo>
                    <a:lnTo>
                      <a:pt x="3405" y="6335"/>
                    </a:lnTo>
                    <a:cubicBezTo>
                      <a:pt x="3393" y="6311"/>
                      <a:pt x="3393" y="6299"/>
                      <a:pt x="3382" y="6287"/>
                    </a:cubicBezTo>
                    <a:lnTo>
                      <a:pt x="3096" y="6002"/>
                    </a:lnTo>
                    <a:cubicBezTo>
                      <a:pt x="3084" y="5990"/>
                      <a:pt x="3060" y="5978"/>
                      <a:pt x="3048" y="5978"/>
                    </a:cubicBezTo>
                    <a:lnTo>
                      <a:pt x="3572" y="5454"/>
                    </a:lnTo>
                    <a:close/>
                    <a:moveTo>
                      <a:pt x="2748" y="6109"/>
                    </a:moveTo>
                    <a:cubicBezTo>
                      <a:pt x="2804" y="6109"/>
                      <a:pt x="2858" y="6133"/>
                      <a:pt x="2893" y="6180"/>
                    </a:cubicBezTo>
                    <a:lnTo>
                      <a:pt x="3179" y="6466"/>
                    </a:lnTo>
                    <a:cubicBezTo>
                      <a:pt x="3274" y="6573"/>
                      <a:pt x="3274" y="6704"/>
                      <a:pt x="3191" y="6788"/>
                    </a:cubicBezTo>
                    <a:lnTo>
                      <a:pt x="3036" y="6954"/>
                    </a:lnTo>
                    <a:lnTo>
                      <a:pt x="2429" y="6347"/>
                    </a:lnTo>
                    <a:lnTo>
                      <a:pt x="2584" y="6180"/>
                    </a:lnTo>
                    <a:cubicBezTo>
                      <a:pt x="2631" y="6133"/>
                      <a:pt x="2691" y="6109"/>
                      <a:pt x="2748" y="6109"/>
                    </a:cubicBezTo>
                    <a:close/>
                    <a:moveTo>
                      <a:pt x="2215" y="6549"/>
                    </a:moveTo>
                    <a:lnTo>
                      <a:pt x="2822" y="7169"/>
                    </a:lnTo>
                    <a:lnTo>
                      <a:pt x="965" y="9026"/>
                    </a:lnTo>
                    <a:cubicBezTo>
                      <a:pt x="923" y="9068"/>
                      <a:pt x="866" y="9088"/>
                      <a:pt x="810" y="9088"/>
                    </a:cubicBezTo>
                    <a:cubicBezTo>
                      <a:pt x="753" y="9088"/>
                      <a:pt x="697" y="9068"/>
                      <a:pt x="655" y="9026"/>
                    </a:cubicBezTo>
                    <a:lnTo>
                      <a:pt x="369" y="8740"/>
                    </a:lnTo>
                    <a:cubicBezTo>
                      <a:pt x="262" y="8657"/>
                      <a:pt x="262" y="8502"/>
                      <a:pt x="357" y="8419"/>
                    </a:cubicBezTo>
                    <a:lnTo>
                      <a:pt x="2215" y="6549"/>
                    </a:lnTo>
                    <a:close/>
                    <a:moveTo>
                      <a:pt x="6096" y="1"/>
                    </a:moveTo>
                    <a:cubicBezTo>
                      <a:pt x="3417" y="1"/>
                      <a:pt x="1869" y="3061"/>
                      <a:pt x="3441" y="5216"/>
                    </a:cubicBezTo>
                    <a:lnTo>
                      <a:pt x="2810" y="5835"/>
                    </a:lnTo>
                    <a:cubicBezTo>
                      <a:pt x="2798" y="5834"/>
                      <a:pt x="2786" y="5834"/>
                      <a:pt x="2774" y="5834"/>
                    </a:cubicBezTo>
                    <a:cubicBezTo>
                      <a:pt x="2643" y="5834"/>
                      <a:pt x="2516" y="5892"/>
                      <a:pt x="2429" y="5990"/>
                    </a:cubicBezTo>
                    <a:lnTo>
                      <a:pt x="191" y="8216"/>
                    </a:lnTo>
                    <a:cubicBezTo>
                      <a:pt x="0" y="8419"/>
                      <a:pt x="0" y="8728"/>
                      <a:pt x="191" y="8919"/>
                    </a:cubicBezTo>
                    <a:lnTo>
                      <a:pt x="465" y="9216"/>
                    </a:lnTo>
                    <a:cubicBezTo>
                      <a:pt x="560" y="9312"/>
                      <a:pt x="685" y="9359"/>
                      <a:pt x="810" y="9359"/>
                    </a:cubicBezTo>
                    <a:cubicBezTo>
                      <a:pt x="935" y="9359"/>
                      <a:pt x="1060" y="9312"/>
                      <a:pt x="1155" y="9216"/>
                    </a:cubicBezTo>
                    <a:lnTo>
                      <a:pt x="3120" y="7252"/>
                    </a:lnTo>
                    <a:lnTo>
                      <a:pt x="3393" y="6990"/>
                    </a:lnTo>
                    <a:cubicBezTo>
                      <a:pt x="3501" y="6883"/>
                      <a:pt x="3536" y="6752"/>
                      <a:pt x="3536" y="6597"/>
                    </a:cubicBezTo>
                    <a:lnTo>
                      <a:pt x="4167" y="5978"/>
                    </a:lnTo>
                    <a:cubicBezTo>
                      <a:pt x="4632" y="6299"/>
                      <a:pt x="5179" y="6526"/>
                      <a:pt x="5763" y="6573"/>
                    </a:cubicBezTo>
                    <a:lnTo>
                      <a:pt x="5775" y="6573"/>
                    </a:lnTo>
                    <a:cubicBezTo>
                      <a:pt x="5846" y="6573"/>
                      <a:pt x="5906" y="6514"/>
                      <a:pt x="5906" y="6454"/>
                    </a:cubicBezTo>
                    <a:cubicBezTo>
                      <a:pt x="5918" y="6371"/>
                      <a:pt x="5858" y="6299"/>
                      <a:pt x="5787" y="6299"/>
                    </a:cubicBezTo>
                    <a:cubicBezTo>
                      <a:pt x="5191" y="6240"/>
                      <a:pt x="4644" y="6002"/>
                      <a:pt x="4191" y="5645"/>
                    </a:cubicBezTo>
                    <a:cubicBezTo>
                      <a:pt x="1977" y="3847"/>
                      <a:pt x="3286" y="287"/>
                      <a:pt x="6096" y="287"/>
                    </a:cubicBezTo>
                    <a:cubicBezTo>
                      <a:pt x="7680" y="287"/>
                      <a:pt x="8942" y="1489"/>
                      <a:pt x="9108" y="3001"/>
                    </a:cubicBezTo>
                    <a:cubicBezTo>
                      <a:pt x="9119" y="3067"/>
                      <a:pt x="9170" y="3122"/>
                      <a:pt x="9233" y="3122"/>
                    </a:cubicBezTo>
                    <a:cubicBezTo>
                      <a:pt x="9239" y="3122"/>
                      <a:pt x="9245" y="3121"/>
                      <a:pt x="9251" y="3120"/>
                    </a:cubicBezTo>
                    <a:cubicBezTo>
                      <a:pt x="9335" y="3097"/>
                      <a:pt x="9394" y="3037"/>
                      <a:pt x="9370" y="2966"/>
                    </a:cubicBezTo>
                    <a:cubicBezTo>
                      <a:pt x="9216" y="1334"/>
                      <a:pt x="7823" y="1"/>
                      <a:pt x="609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13" name="Google Shape;11862;p57">
                <a:extLst>
                  <a:ext uri="{FF2B5EF4-FFF2-40B4-BE49-F238E27FC236}">
                    <a16:creationId xmlns:a16="http://schemas.microsoft.com/office/drawing/2014/main" id="{F5DA2C5A-C895-4DC2-A281-55D57CEC7A12}"/>
                  </a:ext>
                </a:extLst>
              </p:cNvPr>
              <p:cNvSpPr/>
              <p:nvPr/>
            </p:nvSpPr>
            <p:spPr>
              <a:xfrm>
                <a:off x="5455054" y="3854280"/>
                <a:ext cx="179666" cy="171296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5382" extrusionOk="0">
                    <a:moveTo>
                      <a:pt x="2953" y="274"/>
                    </a:moveTo>
                    <a:cubicBezTo>
                      <a:pt x="4275" y="274"/>
                      <a:pt x="5358" y="1345"/>
                      <a:pt x="5358" y="2691"/>
                    </a:cubicBezTo>
                    <a:cubicBezTo>
                      <a:pt x="5358" y="4024"/>
                      <a:pt x="4275" y="5096"/>
                      <a:pt x="2953" y="5096"/>
                    </a:cubicBezTo>
                    <a:cubicBezTo>
                      <a:pt x="2322" y="5096"/>
                      <a:pt x="1715" y="4858"/>
                      <a:pt x="1239" y="4405"/>
                    </a:cubicBezTo>
                    <a:cubicBezTo>
                      <a:pt x="298" y="3465"/>
                      <a:pt x="298" y="1929"/>
                      <a:pt x="1239" y="976"/>
                    </a:cubicBezTo>
                    <a:cubicBezTo>
                      <a:pt x="1715" y="500"/>
                      <a:pt x="2322" y="274"/>
                      <a:pt x="2953" y="274"/>
                    </a:cubicBezTo>
                    <a:close/>
                    <a:moveTo>
                      <a:pt x="2958" y="0"/>
                    </a:moveTo>
                    <a:cubicBezTo>
                      <a:pt x="2269" y="0"/>
                      <a:pt x="1578" y="262"/>
                      <a:pt x="1048" y="786"/>
                    </a:cubicBezTo>
                    <a:cubicBezTo>
                      <a:pt x="1" y="1822"/>
                      <a:pt x="1" y="3536"/>
                      <a:pt x="1048" y="4596"/>
                    </a:cubicBezTo>
                    <a:cubicBezTo>
                      <a:pt x="1572" y="5120"/>
                      <a:pt x="2263" y="5382"/>
                      <a:pt x="2953" y="5382"/>
                    </a:cubicBezTo>
                    <a:cubicBezTo>
                      <a:pt x="4430" y="5370"/>
                      <a:pt x="5644" y="4179"/>
                      <a:pt x="5644" y="2691"/>
                    </a:cubicBezTo>
                    <a:cubicBezTo>
                      <a:pt x="5644" y="1977"/>
                      <a:pt x="5358" y="1286"/>
                      <a:pt x="4858" y="786"/>
                    </a:cubicBezTo>
                    <a:cubicBezTo>
                      <a:pt x="4335" y="262"/>
                      <a:pt x="3647" y="0"/>
                      <a:pt x="295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14" name="Google Shape;11863;p57">
                <a:extLst>
                  <a:ext uri="{FF2B5EF4-FFF2-40B4-BE49-F238E27FC236}">
                    <a16:creationId xmlns:a16="http://schemas.microsoft.com/office/drawing/2014/main" id="{0C61286D-0CE2-49D8-BC77-860EFBA56962}"/>
                  </a:ext>
                </a:extLst>
              </p:cNvPr>
              <p:cNvSpPr/>
              <p:nvPr/>
            </p:nvSpPr>
            <p:spPr>
              <a:xfrm>
                <a:off x="5508110" y="3886490"/>
                <a:ext cx="81510" cy="99302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3120" extrusionOk="0">
                    <a:moveTo>
                      <a:pt x="1286" y="262"/>
                    </a:moveTo>
                    <a:cubicBezTo>
                      <a:pt x="1596" y="262"/>
                      <a:pt x="1846" y="512"/>
                      <a:pt x="1846" y="834"/>
                    </a:cubicBezTo>
                    <a:cubicBezTo>
                      <a:pt x="1846" y="1143"/>
                      <a:pt x="1596" y="1393"/>
                      <a:pt x="1286" y="1393"/>
                    </a:cubicBezTo>
                    <a:cubicBezTo>
                      <a:pt x="977" y="1393"/>
                      <a:pt x="715" y="1143"/>
                      <a:pt x="715" y="834"/>
                    </a:cubicBezTo>
                    <a:cubicBezTo>
                      <a:pt x="739" y="512"/>
                      <a:pt x="977" y="262"/>
                      <a:pt x="1286" y="262"/>
                    </a:cubicBezTo>
                    <a:close/>
                    <a:moveTo>
                      <a:pt x="1703" y="1667"/>
                    </a:moveTo>
                    <a:cubicBezTo>
                      <a:pt x="2036" y="1667"/>
                      <a:pt x="2310" y="1929"/>
                      <a:pt x="2310" y="2274"/>
                    </a:cubicBezTo>
                    <a:lnTo>
                      <a:pt x="2310" y="2858"/>
                    </a:lnTo>
                    <a:lnTo>
                      <a:pt x="2001" y="2858"/>
                    </a:lnTo>
                    <a:lnTo>
                      <a:pt x="2001" y="2262"/>
                    </a:lnTo>
                    <a:cubicBezTo>
                      <a:pt x="2001" y="2179"/>
                      <a:pt x="1941" y="2119"/>
                      <a:pt x="1870" y="2119"/>
                    </a:cubicBezTo>
                    <a:cubicBezTo>
                      <a:pt x="1786" y="2119"/>
                      <a:pt x="1727" y="2179"/>
                      <a:pt x="1727" y="2262"/>
                    </a:cubicBezTo>
                    <a:lnTo>
                      <a:pt x="1727" y="2858"/>
                    </a:lnTo>
                    <a:lnTo>
                      <a:pt x="870" y="2858"/>
                    </a:lnTo>
                    <a:lnTo>
                      <a:pt x="870" y="2262"/>
                    </a:lnTo>
                    <a:cubicBezTo>
                      <a:pt x="870" y="2179"/>
                      <a:pt x="810" y="2119"/>
                      <a:pt x="727" y="2119"/>
                    </a:cubicBezTo>
                    <a:cubicBezTo>
                      <a:pt x="655" y="2119"/>
                      <a:pt x="596" y="2179"/>
                      <a:pt x="596" y="2262"/>
                    </a:cubicBezTo>
                    <a:lnTo>
                      <a:pt x="596" y="2858"/>
                    </a:lnTo>
                    <a:lnTo>
                      <a:pt x="298" y="2858"/>
                    </a:lnTo>
                    <a:lnTo>
                      <a:pt x="298" y="2274"/>
                    </a:lnTo>
                    <a:cubicBezTo>
                      <a:pt x="298" y="1929"/>
                      <a:pt x="572" y="1667"/>
                      <a:pt x="905" y="1667"/>
                    </a:cubicBezTo>
                    <a:close/>
                    <a:moveTo>
                      <a:pt x="1286" y="0"/>
                    </a:moveTo>
                    <a:cubicBezTo>
                      <a:pt x="822" y="0"/>
                      <a:pt x="453" y="369"/>
                      <a:pt x="453" y="834"/>
                    </a:cubicBezTo>
                    <a:cubicBezTo>
                      <a:pt x="453" y="1048"/>
                      <a:pt x="536" y="1262"/>
                      <a:pt x="691" y="1405"/>
                    </a:cubicBezTo>
                    <a:cubicBezTo>
                      <a:pt x="298" y="1500"/>
                      <a:pt x="1" y="1857"/>
                      <a:pt x="1" y="2274"/>
                    </a:cubicBezTo>
                    <a:lnTo>
                      <a:pt x="1" y="2858"/>
                    </a:lnTo>
                    <a:cubicBezTo>
                      <a:pt x="1" y="3000"/>
                      <a:pt x="120" y="3120"/>
                      <a:pt x="274" y="3120"/>
                    </a:cubicBezTo>
                    <a:lnTo>
                      <a:pt x="2298" y="3120"/>
                    </a:lnTo>
                    <a:cubicBezTo>
                      <a:pt x="2441" y="3120"/>
                      <a:pt x="2560" y="3000"/>
                      <a:pt x="2560" y="2858"/>
                    </a:cubicBezTo>
                    <a:lnTo>
                      <a:pt x="2560" y="2274"/>
                    </a:lnTo>
                    <a:cubicBezTo>
                      <a:pt x="2560" y="1857"/>
                      <a:pt x="2275" y="1500"/>
                      <a:pt x="1882" y="1405"/>
                    </a:cubicBezTo>
                    <a:cubicBezTo>
                      <a:pt x="2025" y="1262"/>
                      <a:pt x="2120" y="1048"/>
                      <a:pt x="2120" y="834"/>
                    </a:cubicBezTo>
                    <a:cubicBezTo>
                      <a:pt x="2120" y="369"/>
                      <a:pt x="1751" y="0"/>
                      <a:pt x="128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15" name="Google Shape;11864;p57">
                <a:extLst>
                  <a:ext uri="{FF2B5EF4-FFF2-40B4-BE49-F238E27FC236}">
                    <a16:creationId xmlns:a16="http://schemas.microsoft.com/office/drawing/2014/main" id="{9DB3A037-7BC1-44CE-BD66-FBFECA756CC5}"/>
                  </a:ext>
                </a:extLst>
              </p:cNvPr>
              <p:cNvSpPr/>
              <p:nvPr/>
            </p:nvSpPr>
            <p:spPr>
              <a:xfrm>
                <a:off x="5554706" y="3945530"/>
                <a:ext cx="98952" cy="98251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3087" extrusionOk="0">
                    <a:moveTo>
                      <a:pt x="2959" y="1"/>
                    </a:moveTo>
                    <a:cubicBezTo>
                      <a:pt x="2892" y="1"/>
                      <a:pt x="2823" y="56"/>
                      <a:pt x="2823" y="122"/>
                    </a:cubicBezTo>
                    <a:cubicBezTo>
                      <a:pt x="2680" y="1550"/>
                      <a:pt x="1561" y="2669"/>
                      <a:pt x="132" y="2812"/>
                    </a:cubicBezTo>
                    <a:cubicBezTo>
                      <a:pt x="61" y="2824"/>
                      <a:pt x="1" y="2884"/>
                      <a:pt x="13" y="2967"/>
                    </a:cubicBezTo>
                    <a:cubicBezTo>
                      <a:pt x="13" y="3039"/>
                      <a:pt x="72" y="3086"/>
                      <a:pt x="144" y="3086"/>
                    </a:cubicBezTo>
                    <a:lnTo>
                      <a:pt x="168" y="3086"/>
                    </a:lnTo>
                    <a:cubicBezTo>
                      <a:pt x="1704" y="2931"/>
                      <a:pt x="2942" y="1717"/>
                      <a:pt x="3097" y="145"/>
                    </a:cubicBezTo>
                    <a:cubicBezTo>
                      <a:pt x="3109" y="74"/>
                      <a:pt x="3049" y="2"/>
                      <a:pt x="2978" y="2"/>
                    </a:cubicBezTo>
                    <a:cubicBezTo>
                      <a:pt x="2971" y="1"/>
                      <a:pt x="2965" y="1"/>
                      <a:pt x="295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51" name="组合 1450">
            <a:extLst>
              <a:ext uri="{FF2B5EF4-FFF2-40B4-BE49-F238E27FC236}">
                <a16:creationId xmlns:a16="http://schemas.microsoft.com/office/drawing/2014/main" id="{B4014DA8-A8A1-4DD7-84E6-CDDAFC7FB200}"/>
              </a:ext>
            </a:extLst>
          </p:cNvPr>
          <p:cNvGrpSpPr/>
          <p:nvPr/>
        </p:nvGrpSpPr>
        <p:grpSpPr>
          <a:xfrm>
            <a:off x="11074930" y="1352591"/>
            <a:ext cx="469762" cy="4273334"/>
            <a:chOff x="11046300" y="1397350"/>
            <a:chExt cx="527021" cy="4794214"/>
          </a:xfrm>
        </p:grpSpPr>
        <p:grpSp>
          <p:nvGrpSpPr>
            <p:cNvPr id="742" name="Google Shape;11191;p57">
              <a:extLst>
                <a:ext uri="{FF2B5EF4-FFF2-40B4-BE49-F238E27FC236}">
                  <a16:creationId xmlns:a16="http://schemas.microsoft.com/office/drawing/2014/main" id="{2325A8FF-33DC-4F00-9A42-D4D4858FAE2F}"/>
                </a:ext>
              </a:extLst>
            </p:cNvPr>
            <p:cNvGrpSpPr/>
            <p:nvPr/>
          </p:nvGrpSpPr>
          <p:grpSpPr>
            <a:xfrm>
              <a:off x="11109212" y="1397350"/>
              <a:ext cx="401196" cy="475503"/>
              <a:chOff x="8020159" y="1516551"/>
              <a:chExt cx="300897" cy="356627"/>
            </a:xfrm>
            <a:solidFill>
              <a:schemeClr val="tx1"/>
            </a:solidFill>
          </p:grpSpPr>
          <p:sp>
            <p:nvSpPr>
              <p:cNvPr id="743" name="Google Shape;11192;p57">
                <a:extLst>
                  <a:ext uri="{FF2B5EF4-FFF2-40B4-BE49-F238E27FC236}">
                    <a16:creationId xmlns:a16="http://schemas.microsoft.com/office/drawing/2014/main" id="{EF343805-18AA-4F70-96B8-630C44FDC51D}"/>
                  </a:ext>
                </a:extLst>
              </p:cNvPr>
              <p:cNvSpPr/>
              <p:nvPr/>
            </p:nvSpPr>
            <p:spPr>
              <a:xfrm>
                <a:off x="8126240" y="1669482"/>
                <a:ext cx="88703" cy="30523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959" extrusionOk="0">
                    <a:moveTo>
                      <a:pt x="1144" y="1"/>
                    </a:moveTo>
                    <a:cubicBezTo>
                      <a:pt x="800" y="1"/>
                      <a:pt x="487" y="41"/>
                      <a:pt x="287" y="77"/>
                    </a:cubicBezTo>
                    <a:cubicBezTo>
                      <a:pt x="120" y="101"/>
                      <a:pt x="1" y="244"/>
                      <a:pt x="1" y="411"/>
                    </a:cubicBezTo>
                    <a:lnTo>
                      <a:pt x="1" y="792"/>
                    </a:lnTo>
                    <a:cubicBezTo>
                      <a:pt x="1" y="875"/>
                      <a:pt x="72" y="958"/>
                      <a:pt x="167" y="958"/>
                    </a:cubicBezTo>
                    <a:cubicBezTo>
                      <a:pt x="251" y="958"/>
                      <a:pt x="322" y="875"/>
                      <a:pt x="322" y="792"/>
                    </a:cubicBezTo>
                    <a:lnTo>
                      <a:pt x="322" y="411"/>
                    </a:lnTo>
                    <a:cubicBezTo>
                      <a:pt x="322" y="411"/>
                      <a:pt x="322" y="399"/>
                      <a:pt x="346" y="399"/>
                    </a:cubicBezTo>
                    <a:cubicBezTo>
                      <a:pt x="510" y="379"/>
                      <a:pt x="814" y="344"/>
                      <a:pt x="1164" y="344"/>
                    </a:cubicBezTo>
                    <a:cubicBezTo>
                      <a:pt x="1246" y="344"/>
                      <a:pt x="1331" y="346"/>
                      <a:pt x="1418" y="351"/>
                    </a:cubicBezTo>
                    <a:cubicBezTo>
                      <a:pt x="1918" y="387"/>
                      <a:pt x="2287" y="518"/>
                      <a:pt x="2513" y="744"/>
                    </a:cubicBezTo>
                    <a:cubicBezTo>
                      <a:pt x="2543" y="774"/>
                      <a:pt x="2584" y="789"/>
                      <a:pt x="2628" y="789"/>
                    </a:cubicBezTo>
                    <a:cubicBezTo>
                      <a:pt x="2671" y="789"/>
                      <a:pt x="2715" y="774"/>
                      <a:pt x="2751" y="744"/>
                    </a:cubicBezTo>
                    <a:cubicBezTo>
                      <a:pt x="2787" y="672"/>
                      <a:pt x="2787" y="565"/>
                      <a:pt x="2727" y="494"/>
                    </a:cubicBezTo>
                    <a:cubicBezTo>
                      <a:pt x="2338" y="104"/>
                      <a:pt x="1699" y="1"/>
                      <a:pt x="11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4" name="Google Shape;11193;p57">
                <a:extLst>
                  <a:ext uri="{FF2B5EF4-FFF2-40B4-BE49-F238E27FC236}">
                    <a16:creationId xmlns:a16="http://schemas.microsoft.com/office/drawing/2014/main" id="{857BBCA2-0115-444E-9C7F-2047C9AA564A}"/>
                  </a:ext>
                </a:extLst>
              </p:cNvPr>
              <p:cNvSpPr/>
              <p:nvPr/>
            </p:nvSpPr>
            <p:spPr>
              <a:xfrm>
                <a:off x="8069778" y="1621518"/>
                <a:ext cx="200513" cy="251278"/>
              </a:xfrm>
              <a:custGeom>
                <a:avLst/>
                <a:gdLst/>
                <a:ahLst/>
                <a:cxnLst/>
                <a:rect l="l" t="t" r="r" b="b"/>
                <a:pathLst>
                  <a:path w="6300" h="7895" extrusionOk="0">
                    <a:moveTo>
                      <a:pt x="4918" y="358"/>
                    </a:moveTo>
                    <a:lnTo>
                      <a:pt x="4918" y="1953"/>
                    </a:lnTo>
                    <a:cubicBezTo>
                      <a:pt x="4918" y="2191"/>
                      <a:pt x="4859" y="2429"/>
                      <a:pt x="4751" y="2644"/>
                    </a:cubicBezTo>
                    <a:cubicBezTo>
                      <a:pt x="4739" y="2656"/>
                      <a:pt x="4739" y="2680"/>
                      <a:pt x="4739" y="2715"/>
                    </a:cubicBezTo>
                    <a:lnTo>
                      <a:pt x="4739" y="3180"/>
                    </a:lnTo>
                    <a:cubicBezTo>
                      <a:pt x="4739" y="3620"/>
                      <a:pt x="4561" y="4037"/>
                      <a:pt x="4227" y="4334"/>
                    </a:cubicBezTo>
                    <a:cubicBezTo>
                      <a:pt x="3935" y="4605"/>
                      <a:pt x="3563" y="4768"/>
                      <a:pt x="3158" y="4768"/>
                    </a:cubicBezTo>
                    <a:cubicBezTo>
                      <a:pt x="3118" y="4768"/>
                      <a:pt x="3077" y="4766"/>
                      <a:pt x="3037" y="4763"/>
                    </a:cubicBezTo>
                    <a:cubicBezTo>
                      <a:pt x="2227" y="4704"/>
                      <a:pt x="1572" y="3977"/>
                      <a:pt x="1572" y="3108"/>
                    </a:cubicBezTo>
                    <a:lnTo>
                      <a:pt x="1572" y="2715"/>
                    </a:lnTo>
                    <a:cubicBezTo>
                      <a:pt x="1572" y="2680"/>
                      <a:pt x="1572" y="2668"/>
                      <a:pt x="1549" y="2644"/>
                    </a:cubicBezTo>
                    <a:cubicBezTo>
                      <a:pt x="1453" y="2418"/>
                      <a:pt x="1394" y="2191"/>
                      <a:pt x="1394" y="1953"/>
                    </a:cubicBezTo>
                    <a:lnTo>
                      <a:pt x="1394" y="1596"/>
                    </a:lnTo>
                    <a:cubicBezTo>
                      <a:pt x="1394" y="905"/>
                      <a:pt x="1941" y="358"/>
                      <a:pt x="2620" y="358"/>
                    </a:cubicBezTo>
                    <a:close/>
                    <a:moveTo>
                      <a:pt x="4049" y="4858"/>
                    </a:moveTo>
                    <a:lnTo>
                      <a:pt x="4049" y="5156"/>
                    </a:lnTo>
                    <a:lnTo>
                      <a:pt x="3156" y="5775"/>
                    </a:lnTo>
                    <a:lnTo>
                      <a:pt x="2263" y="5168"/>
                    </a:lnTo>
                    <a:lnTo>
                      <a:pt x="2263" y="4858"/>
                    </a:lnTo>
                    <a:cubicBezTo>
                      <a:pt x="2489" y="4977"/>
                      <a:pt x="2763" y="5061"/>
                      <a:pt x="3025" y="5073"/>
                    </a:cubicBezTo>
                    <a:lnTo>
                      <a:pt x="3156" y="5073"/>
                    </a:lnTo>
                    <a:cubicBezTo>
                      <a:pt x="3477" y="5073"/>
                      <a:pt x="3775" y="5001"/>
                      <a:pt x="4049" y="4858"/>
                    </a:cubicBezTo>
                    <a:close/>
                    <a:moveTo>
                      <a:pt x="2132" y="5477"/>
                    </a:moveTo>
                    <a:lnTo>
                      <a:pt x="2906" y="6013"/>
                    </a:lnTo>
                    <a:lnTo>
                      <a:pt x="2489" y="6418"/>
                    </a:lnTo>
                    <a:lnTo>
                      <a:pt x="2477" y="6418"/>
                    </a:lnTo>
                    <a:lnTo>
                      <a:pt x="1965" y="5656"/>
                    </a:lnTo>
                    <a:lnTo>
                      <a:pt x="2132" y="5477"/>
                    </a:lnTo>
                    <a:close/>
                    <a:moveTo>
                      <a:pt x="4168" y="5466"/>
                    </a:moveTo>
                    <a:lnTo>
                      <a:pt x="4335" y="5644"/>
                    </a:lnTo>
                    <a:lnTo>
                      <a:pt x="3835" y="6418"/>
                    </a:lnTo>
                    <a:lnTo>
                      <a:pt x="3811" y="6418"/>
                    </a:lnTo>
                    <a:lnTo>
                      <a:pt x="3394" y="6001"/>
                    </a:lnTo>
                    <a:lnTo>
                      <a:pt x="4168" y="5466"/>
                    </a:lnTo>
                    <a:close/>
                    <a:moveTo>
                      <a:pt x="2620" y="1"/>
                    </a:moveTo>
                    <a:cubicBezTo>
                      <a:pt x="1763" y="1"/>
                      <a:pt x="1060" y="703"/>
                      <a:pt x="1060" y="1572"/>
                    </a:cubicBezTo>
                    <a:lnTo>
                      <a:pt x="1060" y="1918"/>
                    </a:lnTo>
                    <a:cubicBezTo>
                      <a:pt x="1060" y="2203"/>
                      <a:pt x="1120" y="2477"/>
                      <a:pt x="1239" y="2727"/>
                    </a:cubicBezTo>
                    <a:lnTo>
                      <a:pt x="1239" y="3096"/>
                    </a:lnTo>
                    <a:cubicBezTo>
                      <a:pt x="1239" y="3703"/>
                      <a:pt x="1513" y="4263"/>
                      <a:pt x="1941" y="4632"/>
                    </a:cubicBezTo>
                    <a:lnTo>
                      <a:pt x="1941" y="5180"/>
                    </a:lnTo>
                    <a:lnTo>
                      <a:pt x="1632" y="5513"/>
                    </a:lnTo>
                    <a:cubicBezTo>
                      <a:pt x="1596" y="5537"/>
                      <a:pt x="1584" y="5585"/>
                      <a:pt x="1584" y="5632"/>
                    </a:cubicBezTo>
                    <a:lnTo>
                      <a:pt x="572" y="6001"/>
                    </a:lnTo>
                    <a:cubicBezTo>
                      <a:pt x="227" y="6120"/>
                      <a:pt x="1" y="6442"/>
                      <a:pt x="1" y="6823"/>
                    </a:cubicBezTo>
                    <a:lnTo>
                      <a:pt x="1" y="7728"/>
                    </a:lnTo>
                    <a:cubicBezTo>
                      <a:pt x="1" y="7823"/>
                      <a:pt x="84" y="7894"/>
                      <a:pt x="167" y="7894"/>
                    </a:cubicBezTo>
                    <a:cubicBezTo>
                      <a:pt x="263" y="7894"/>
                      <a:pt x="334" y="7823"/>
                      <a:pt x="334" y="7728"/>
                    </a:cubicBezTo>
                    <a:lnTo>
                      <a:pt x="334" y="6823"/>
                    </a:lnTo>
                    <a:cubicBezTo>
                      <a:pt x="334" y="6597"/>
                      <a:pt x="477" y="6382"/>
                      <a:pt x="691" y="6311"/>
                    </a:cubicBezTo>
                    <a:lnTo>
                      <a:pt x="1751" y="5930"/>
                    </a:lnTo>
                    <a:lnTo>
                      <a:pt x="2192" y="6597"/>
                    </a:lnTo>
                    <a:cubicBezTo>
                      <a:pt x="2251" y="6680"/>
                      <a:pt x="2346" y="6728"/>
                      <a:pt x="2442" y="6740"/>
                    </a:cubicBezTo>
                    <a:lnTo>
                      <a:pt x="2477" y="6740"/>
                    </a:lnTo>
                    <a:cubicBezTo>
                      <a:pt x="2561" y="6740"/>
                      <a:pt x="2656" y="6716"/>
                      <a:pt x="2715" y="6644"/>
                    </a:cubicBezTo>
                    <a:lnTo>
                      <a:pt x="2977" y="6370"/>
                    </a:lnTo>
                    <a:lnTo>
                      <a:pt x="2977" y="7728"/>
                    </a:lnTo>
                    <a:cubicBezTo>
                      <a:pt x="2977" y="7823"/>
                      <a:pt x="3061" y="7894"/>
                      <a:pt x="3144" y="7894"/>
                    </a:cubicBezTo>
                    <a:cubicBezTo>
                      <a:pt x="3239" y="7894"/>
                      <a:pt x="3311" y="7823"/>
                      <a:pt x="3311" y="7728"/>
                    </a:cubicBezTo>
                    <a:lnTo>
                      <a:pt x="3311" y="6370"/>
                    </a:lnTo>
                    <a:lnTo>
                      <a:pt x="3573" y="6644"/>
                    </a:lnTo>
                    <a:cubicBezTo>
                      <a:pt x="3632" y="6704"/>
                      <a:pt x="3727" y="6740"/>
                      <a:pt x="3811" y="6740"/>
                    </a:cubicBezTo>
                    <a:lnTo>
                      <a:pt x="3846" y="6740"/>
                    </a:lnTo>
                    <a:cubicBezTo>
                      <a:pt x="3954" y="6728"/>
                      <a:pt x="4037" y="6680"/>
                      <a:pt x="4097" y="6597"/>
                    </a:cubicBezTo>
                    <a:lnTo>
                      <a:pt x="4549" y="5930"/>
                    </a:lnTo>
                    <a:lnTo>
                      <a:pt x="5597" y="6311"/>
                    </a:lnTo>
                    <a:cubicBezTo>
                      <a:pt x="5811" y="6382"/>
                      <a:pt x="5954" y="6597"/>
                      <a:pt x="5954" y="6823"/>
                    </a:cubicBezTo>
                    <a:lnTo>
                      <a:pt x="5954" y="7728"/>
                    </a:lnTo>
                    <a:cubicBezTo>
                      <a:pt x="5954" y="7823"/>
                      <a:pt x="6037" y="7894"/>
                      <a:pt x="6121" y="7894"/>
                    </a:cubicBezTo>
                    <a:cubicBezTo>
                      <a:pt x="6204" y="7894"/>
                      <a:pt x="6287" y="7823"/>
                      <a:pt x="6287" y="7728"/>
                    </a:cubicBezTo>
                    <a:lnTo>
                      <a:pt x="6287" y="6823"/>
                    </a:lnTo>
                    <a:cubicBezTo>
                      <a:pt x="6299" y="6466"/>
                      <a:pt x="6073" y="6132"/>
                      <a:pt x="5740" y="6001"/>
                    </a:cubicBezTo>
                    <a:lnTo>
                      <a:pt x="4728" y="5632"/>
                    </a:lnTo>
                    <a:cubicBezTo>
                      <a:pt x="4728" y="5585"/>
                      <a:pt x="4704" y="5537"/>
                      <a:pt x="4680" y="5513"/>
                    </a:cubicBezTo>
                    <a:lnTo>
                      <a:pt x="4370" y="5180"/>
                    </a:lnTo>
                    <a:lnTo>
                      <a:pt x="4370" y="4644"/>
                    </a:lnTo>
                    <a:lnTo>
                      <a:pt x="4454" y="4561"/>
                    </a:lnTo>
                    <a:cubicBezTo>
                      <a:pt x="4847" y="4204"/>
                      <a:pt x="5061" y="3680"/>
                      <a:pt x="5061" y="3156"/>
                    </a:cubicBezTo>
                    <a:lnTo>
                      <a:pt x="5061" y="2727"/>
                    </a:lnTo>
                    <a:cubicBezTo>
                      <a:pt x="5180" y="2477"/>
                      <a:pt x="5240" y="2203"/>
                      <a:pt x="5240" y="1929"/>
                    </a:cubicBezTo>
                    <a:lnTo>
                      <a:pt x="5240" y="167"/>
                    </a:lnTo>
                    <a:cubicBezTo>
                      <a:pt x="5240" y="84"/>
                      <a:pt x="5168" y="1"/>
                      <a:pt x="508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5" name="Google Shape;11194;p57">
                <a:extLst>
                  <a:ext uri="{FF2B5EF4-FFF2-40B4-BE49-F238E27FC236}">
                    <a16:creationId xmlns:a16="http://schemas.microsoft.com/office/drawing/2014/main" id="{88A0C577-505A-461B-A8E4-3150C5ED804A}"/>
                  </a:ext>
                </a:extLst>
              </p:cNvPr>
              <p:cNvSpPr/>
              <p:nvPr/>
            </p:nvSpPr>
            <p:spPr>
              <a:xfrm>
                <a:off x="8103515" y="1851535"/>
                <a:ext cx="10630" cy="21643"/>
              </a:xfrm>
              <a:custGeom>
                <a:avLst/>
                <a:gdLst/>
                <a:ahLst/>
                <a:cxnLst/>
                <a:rect l="l" t="t" r="r" b="b"/>
                <a:pathLst>
                  <a:path w="334" h="680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55"/>
                    </a:cubicBezTo>
                    <a:lnTo>
                      <a:pt x="0" y="513"/>
                    </a:lnTo>
                    <a:cubicBezTo>
                      <a:pt x="0" y="608"/>
                      <a:pt x="72" y="679"/>
                      <a:pt x="167" y="679"/>
                    </a:cubicBezTo>
                    <a:cubicBezTo>
                      <a:pt x="250" y="679"/>
                      <a:pt x="334" y="608"/>
                      <a:pt x="334" y="513"/>
                    </a:cubicBezTo>
                    <a:lnTo>
                      <a:pt x="334" y="155"/>
                    </a:lnTo>
                    <a:cubicBezTo>
                      <a:pt x="334" y="72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6" name="Google Shape;11195;p57">
                <a:extLst>
                  <a:ext uri="{FF2B5EF4-FFF2-40B4-BE49-F238E27FC236}">
                    <a16:creationId xmlns:a16="http://schemas.microsoft.com/office/drawing/2014/main" id="{8F8A4F0A-51F1-497F-B920-6F8051E71BEE}"/>
                  </a:ext>
                </a:extLst>
              </p:cNvPr>
              <p:cNvSpPr/>
              <p:nvPr/>
            </p:nvSpPr>
            <p:spPr>
              <a:xfrm>
                <a:off x="8226306" y="1851535"/>
                <a:ext cx="10248" cy="2164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680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55"/>
                    </a:cubicBezTo>
                    <a:lnTo>
                      <a:pt x="0" y="513"/>
                    </a:lnTo>
                    <a:cubicBezTo>
                      <a:pt x="0" y="608"/>
                      <a:pt x="71" y="679"/>
                      <a:pt x="167" y="679"/>
                    </a:cubicBezTo>
                    <a:cubicBezTo>
                      <a:pt x="250" y="679"/>
                      <a:pt x="322" y="608"/>
                      <a:pt x="322" y="513"/>
                    </a:cubicBezTo>
                    <a:lnTo>
                      <a:pt x="322" y="155"/>
                    </a:lnTo>
                    <a:cubicBezTo>
                      <a:pt x="322" y="72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47" name="Google Shape;11196;p57">
                <a:extLst>
                  <a:ext uri="{FF2B5EF4-FFF2-40B4-BE49-F238E27FC236}">
                    <a16:creationId xmlns:a16="http://schemas.microsoft.com/office/drawing/2014/main" id="{3DB13EC7-9CDC-4646-BF27-D636CBE7DC62}"/>
                  </a:ext>
                </a:extLst>
              </p:cNvPr>
              <p:cNvSpPr/>
              <p:nvPr/>
            </p:nvSpPr>
            <p:spPr>
              <a:xfrm>
                <a:off x="8020159" y="1516551"/>
                <a:ext cx="300897" cy="284251"/>
              </a:xfrm>
              <a:custGeom>
                <a:avLst/>
                <a:gdLst/>
                <a:ahLst/>
                <a:cxnLst/>
                <a:rect l="l" t="t" r="r" b="b"/>
                <a:pathLst>
                  <a:path w="9454" h="8931" extrusionOk="0">
                    <a:moveTo>
                      <a:pt x="6263" y="596"/>
                    </a:moveTo>
                    <a:lnTo>
                      <a:pt x="6263" y="596"/>
                    </a:lnTo>
                    <a:cubicBezTo>
                      <a:pt x="7060" y="894"/>
                      <a:pt x="7739" y="1406"/>
                      <a:pt x="8227" y="2084"/>
                    </a:cubicBezTo>
                    <a:lnTo>
                      <a:pt x="7322" y="2084"/>
                    </a:lnTo>
                    <a:cubicBezTo>
                      <a:pt x="7215" y="1846"/>
                      <a:pt x="7096" y="1620"/>
                      <a:pt x="6953" y="1394"/>
                    </a:cubicBezTo>
                    <a:cubicBezTo>
                      <a:pt x="6739" y="1084"/>
                      <a:pt x="6525" y="822"/>
                      <a:pt x="6263" y="596"/>
                    </a:cubicBezTo>
                    <a:close/>
                    <a:moveTo>
                      <a:pt x="3143" y="608"/>
                    </a:moveTo>
                    <a:cubicBezTo>
                      <a:pt x="2893" y="822"/>
                      <a:pt x="2667" y="1084"/>
                      <a:pt x="2453" y="1406"/>
                    </a:cubicBezTo>
                    <a:cubicBezTo>
                      <a:pt x="2322" y="1620"/>
                      <a:pt x="2203" y="1846"/>
                      <a:pt x="2084" y="2096"/>
                    </a:cubicBezTo>
                    <a:lnTo>
                      <a:pt x="1179" y="2096"/>
                    </a:lnTo>
                    <a:cubicBezTo>
                      <a:pt x="1667" y="1429"/>
                      <a:pt x="2357" y="905"/>
                      <a:pt x="3143" y="608"/>
                    </a:cubicBezTo>
                    <a:close/>
                    <a:moveTo>
                      <a:pt x="4560" y="322"/>
                    </a:moveTo>
                    <a:lnTo>
                      <a:pt x="4560" y="2096"/>
                    </a:lnTo>
                    <a:lnTo>
                      <a:pt x="2453" y="2096"/>
                    </a:lnTo>
                    <a:cubicBezTo>
                      <a:pt x="2929" y="1084"/>
                      <a:pt x="3691" y="393"/>
                      <a:pt x="4560" y="322"/>
                    </a:cubicBezTo>
                    <a:close/>
                    <a:moveTo>
                      <a:pt x="4882" y="322"/>
                    </a:moveTo>
                    <a:cubicBezTo>
                      <a:pt x="5751" y="393"/>
                      <a:pt x="6489" y="1084"/>
                      <a:pt x="6977" y="2096"/>
                    </a:cubicBezTo>
                    <a:lnTo>
                      <a:pt x="4882" y="2096"/>
                    </a:lnTo>
                    <a:lnTo>
                      <a:pt x="4882" y="322"/>
                    </a:lnTo>
                    <a:close/>
                    <a:moveTo>
                      <a:pt x="1953" y="2418"/>
                    </a:moveTo>
                    <a:cubicBezTo>
                      <a:pt x="1715" y="3084"/>
                      <a:pt x="1584" y="3799"/>
                      <a:pt x="1560" y="4549"/>
                    </a:cubicBezTo>
                    <a:lnTo>
                      <a:pt x="310" y="4549"/>
                    </a:lnTo>
                    <a:cubicBezTo>
                      <a:pt x="345" y="3775"/>
                      <a:pt x="572" y="3049"/>
                      <a:pt x="953" y="2418"/>
                    </a:cubicBezTo>
                    <a:close/>
                    <a:moveTo>
                      <a:pt x="8465" y="2429"/>
                    </a:moveTo>
                    <a:cubicBezTo>
                      <a:pt x="8858" y="3049"/>
                      <a:pt x="9085" y="3775"/>
                      <a:pt x="9108" y="4549"/>
                    </a:cubicBezTo>
                    <a:lnTo>
                      <a:pt x="7858" y="4549"/>
                    </a:lnTo>
                    <a:cubicBezTo>
                      <a:pt x="7846" y="3799"/>
                      <a:pt x="7715" y="3084"/>
                      <a:pt x="7477" y="2429"/>
                    </a:cubicBezTo>
                    <a:close/>
                    <a:moveTo>
                      <a:pt x="1560" y="4882"/>
                    </a:moveTo>
                    <a:cubicBezTo>
                      <a:pt x="1584" y="5585"/>
                      <a:pt x="1703" y="6251"/>
                      <a:pt x="1905" y="6870"/>
                    </a:cubicBezTo>
                    <a:lnTo>
                      <a:pt x="1953" y="7001"/>
                    </a:lnTo>
                    <a:lnTo>
                      <a:pt x="953" y="7001"/>
                    </a:lnTo>
                    <a:cubicBezTo>
                      <a:pt x="572" y="6382"/>
                      <a:pt x="345" y="5656"/>
                      <a:pt x="310" y="4882"/>
                    </a:cubicBezTo>
                    <a:close/>
                    <a:moveTo>
                      <a:pt x="9096" y="4894"/>
                    </a:moveTo>
                    <a:cubicBezTo>
                      <a:pt x="9085" y="5608"/>
                      <a:pt x="8870" y="6323"/>
                      <a:pt x="8501" y="6954"/>
                    </a:cubicBezTo>
                    <a:cubicBezTo>
                      <a:pt x="8489" y="6966"/>
                      <a:pt x="8465" y="6990"/>
                      <a:pt x="8453" y="7001"/>
                    </a:cubicBezTo>
                    <a:lnTo>
                      <a:pt x="7453" y="7001"/>
                    </a:lnTo>
                    <a:lnTo>
                      <a:pt x="7501" y="6870"/>
                    </a:lnTo>
                    <a:cubicBezTo>
                      <a:pt x="7715" y="6251"/>
                      <a:pt x="7834" y="5585"/>
                      <a:pt x="7846" y="4894"/>
                    </a:cubicBezTo>
                    <a:close/>
                    <a:moveTo>
                      <a:pt x="4715" y="1"/>
                    </a:moveTo>
                    <a:cubicBezTo>
                      <a:pt x="3465" y="1"/>
                      <a:pt x="2262" y="489"/>
                      <a:pt x="1381" y="1382"/>
                    </a:cubicBezTo>
                    <a:cubicBezTo>
                      <a:pt x="488" y="2275"/>
                      <a:pt x="0" y="3465"/>
                      <a:pt x="0" y="4715"/>
                    </a:cubicBezTo>
                    <a:cubicBezTo>
                      <a:pt x="0" y="6489"/>
                      <a:pt x="976" y="8097"/>
                      <a:pt x="2548" y="8918"/>
                    </a:cubicBezTo>
                    <a:cubicBezTo>
                      <a:pt x="2572" y="8930"/>
                      <a:pt x="2584" y="8930"/>
                      <a:pt x="2619" y="8930"/>
                    </a:cubicBezTo>
                    <a:cubicBezTo>
                      <a:pt x="2679" y="8930"/>
                      <a:pt x="2738" y="8895"/>
                      <a:pt x="2762" y="8835"/>
                    </a:cubicBezTo>
                    <a:cubicBezTo>
                      <a:pt x="2810" y="8764"/>
                      <a:pt x="2786" y="8656"/>
                      <a:pt x="2691" y="8621"/>
                    </a:cubicBezTo>
                    <a:cubicBezTo>
                      <a:pt x="2084" y="8299"/>
                      <a:pt x="1572" y="7859"/>
                      <a:pt x="1191" y="7335"/>
                    </a:cubicBezTo>
                    <a:lnTo>
                      <a:pt x="2096" y="7335"/>
                    </a:lnTo>
                    <a:cubicBezTo>
                      <a:pt x="2286" y="7775"/>
                      <a:pt x="2548" y="8180"/>
                      <a:pt x="2846" y="8514"/>
                    </a:cubicBezTo>
                    <a:cubicBezTo>
                      <a:pt x="2877" y="8551"/>
                      <a:pt x="2918" y="8569"/>
                      <a:pt x="2961" y="8569"/>
                    </a:cubicBezTo>
                    <a:cubicBezTo>
                      <a:pt x="3002" y="8569"/>
                      <a:pt x="3044" y="8554"/>
                      <a:pt x="3084" y="8525"/>
                    </a:cubicBezTo>
                    <a:cubicBezTo>
                      <a:pt x="3155" y="8466"/>
                      <a:pt x="3155" y="8359"/>
                      <a:pt x="3096" y="8287"/>
                    </a:cubicBezTo>
                    <a:cubicBezTo>
                      <a:pt x="2858" y="8013"/>
                      <a:pt x="2643" y="7692"/>
                      <a:pt x="2465" y="7335"/>
                    </a:cubicBezTo>
                    <a:cubicBezTo>
                      <a:pt x="2548" y="7323"/>
                      <a:pt x="2619" y="7263"/>
                      <a:pt x="2619" y="7168"/>
                    </a:cubicBezTo>
                    <a:cubicBezTo>
                      <a:pt x="2619" y="7085"/>
                      <a:pt x="2548" y="7001"/>
                      <a:pt x="2453" y="7001"/>
                    </a:cubicBezTo>
                    <a:lnTo>
                      <a:pt x="2334" y="7001"/>
                    </a:lnTo>
                    <a:cubicBezTo>
                      <a:pt x="2084" y="6370"/>
                      <a:pt x="1929" y="5632"/>
                      <a:pt x="1917" y="4882"/>
                    </a:cubicBezTo>
                    <a:lnTo>
                      <a:pt x="2096" y="4882"/>
                    </a:lnTo>
                    <a:cubicBezTo>
                      <a:pt x="2191" y="4882"/>
                      <a:pt x="2262" y="4799"/>
                      <a:pt x="2262" y="4715"/>
                    </a:cubicBezTo>
                    <a:cubicBezTo>
                      <a:pt x="2262" y="4620"/>
                      <a:pt x="2191" y="4549"/>
                      <a:pt x="2096" y="4549"/>
                    </a:cubicBezTo>
                    <a:lnTo>
                      <a:pt x="1917" y="4549"/>
                    </a:lnTo>
                    <a:cubicBezTo>
                      <a:pt x="1929" y="3775"/>
                      <a:pt x="2084" y="3049"/>
                      <a:pt x="2334" y="2418"/>
                    </a:cubicBezTo>
                    <a:lnTo>
                      <a:pt x="4572" y="2418"/>
                    </a:lnTo>
                    <a:lnTo>
                      <a:pt x="4572" y="2775"/>
                    </a:lnTo>
                    <a:cubicBezTo>
                      <a:pt x="4572" y="2870"/>
                      <a:pt x="4643" y="2941"/>
                      <a:pt x="4727" y="2941"/>
                    </a:cubicBezTo>
                    <a:cubicBezTo>
                      <a:pt x="4822" y="2941"/>
                      <a:pt x="4894" y="2870"/>
                      <a:pt x="4894" y="2775"/>
                    </a:cubicBezTo>
                    <a:lnTo>
                      <a:pt x="4894" y="2418"/>
                    </a:lnTo>
                    <a:lnTo>
                      <a:pt x="7132" y="2418"/>
                    </a:lnTo>
                    <a:cubicBezTo>
                      <a:pt x="7370" y="3049"/>
                      <a:pt x="7513" y="3775"/>
                      <a:pt x="7549" y="4549"/>
                    </a:cubicBezTo>
                    <a:lnTo>
                      <a:pt x="7370" y="4549"/>
                    </a:lnTo>
                    <a:cubicBezTo>
                      <a:pt x="7275" y="4549"/>
                      <a:pt x="7203" y="4620"/>
                      <a:pt x="7203" y="4715"/>
                    </a:cubicBezTo>
                    <a:cubicBezTo>
                      <a:pt x="7203" y="4799"/>
                      <a:pt x="7275" y="4882"/>
                      <a:pt x="7370" y="4882"/>
                    </a:cubicBezTo>
                    <a:lnTo>
                      <a:pt x="7549" y="4882"/>
                    </a:lnTo>
                    <a:cubicBezTo>
                      <a:pt x="7525" y="5632"/>
                      <a:pt x="7382" y="6370"/>
                      <a:pt x="7132" y="7001"/>
                    </a:cubicBezTo>
                    <a:lnTo>
                      <a:pt x="7013" y="7001"/>
                    </a:lnTo>
                    <a:cubicBezTo>
                      <a:pt x="6918" y="7001"/>
                      <a:pt x="6846" y="7085"/>
                      <a:pt x="6846" y="7168"/>
                    </a:cubicBezTo>
                    <a:cubicBezTo>
                      <a:pt x="6846" y="7263"/>
                      <a:pt x="6906" y="7323"/>
                      <a:pt x="6989" y="7335"/>
                    </a:cubicBezTo>
                    <a:cubicBezTo>
                      <a:pt x="6810" y="7692"/>
                      <a:pt x="6608" y="8025"/>
                      <a:pt x="6370" y="8287"/>
                    </a:cubicBezTo>
                    <a:cubicBezTo>
                      <a:pt x="6310" y="8359"/>
                      <a:pt x="6310" y="8466"/>
                      <a:pt x="6382" y="8525"/>
                    </a:cubicBezTo>
                    <a:cubicBezTo>
                      <a:pt x="6418" y="8549"/>
                      <a:pt x="6453" y="8573"/>
                      <a:pt x="6489" y="8573"/>
                    </a:cubicBezTo>
                    <a:cubicBezTo>
                      <a:pt x="6537" y="8573"/>
                      <a:pt x="6572" y="8549"/>
                      <a:pt x="6608" y="8514"/>
                    </a:cubicBezTo>
                    <a:cubicBezTo>
                      <a:pt x="6894" y="8180"/>
                      <a:pt x="7144" y="7787"/>
                      <a:pt x="7346" y="7335"/>
                    </a:cubicBezTo>
                    <a:lnTo>
                      <a:pt x="8263" y="7335"/>
                    </a:lnTo>
                    <a:cubicBezTo>
                      <a:pt x="7906" y="7811"/>
                      <a:pt x="7441" y="8228"/>
                      <a:pt x="6918" y="8525"/>
                    </a:cubicBezTo>
                    <a:cubicBezTo>
                      <a:pt x="6846" y="8573"/>
                      <a:pt x="6810" y="8680"/>
                      <a:pt x="6858" y="8752"/>
                    </a:cubicBezTo>
                    <a:cubicBezTo>
                      <a:pt x="6891" y="8801"/>
                      <a:pt x="6951" y="8833"/>
                      <a:pt x="7009" y="8833"/>
                    </a:cubicBezTo>
                    <a:cubicBezTo>
                      <a:pt x="7036" y="8833"/>
                      <a:pt x="7062" y="8826"/>
                      <a:pt x="7084" y="8811"/>
                    </a:cubicBezTo>
                    <a:cubicBezTo>
                      <a:pt x="7787" y="8406"/>
                      <a:pt x="8382" y="7811"/>
                      <a:pt x="8799" y="7109"/>
                    </a:cubicBezTo>
                    <a:cubicBezTo>
                      <a:pt x="9227" y="6382"/>
                      <a:pt x="9454" y="5561"/>
                      <a:pt x="9454" y="4715"/>
                    </a:cubicBezTo>
                    <a:cubicBezTo>
                      <a:pt x="9442" y="3453"/>
                      <a:pt x="8942" y="2275"/>
                      <a:pt x="8049" y="1382"/>
                    </a:cubicBezTo>
                    <a:cubicBezTo>
                      <a:pt x="7156" y="489"/>
                      <a:pt x="5965" y="1"/>
                      <a:pt x="47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872" name="Google Shape;11321;p57">
              <a:extLst>
                <a:ext uri="{FF2B5EF4-FFF2-40B4-BE49-F238E27FC236}">
                  <a16:creationId xmlns:a16="http://schemas.microsoft.com/office/drawing/2014/main" id="{7A0E5B2F-D4B7-48AA-A4B3-B292763D5E02}"/>
                </a:ext>
              </a:extLst>
            </p:cNvPr>
            <p:cNvGrpSpPr/>
            <p:nvPr/>
          </p:nvGrpSpPr>
          <p:grpSpPr>
            <a:xfrm>
              <a:off x="11069046" y="2133565"/>
              <a:ext cx="481529" cy="481063"/>
              <a:chOff x="7978465" y="1969392"/>
              <a:chExt cx="361147" cy="360797"/>
            </a:xfrm>
            <a:solidFill>
              <a:schemeClr val="tx1"/>
            </a:solidFill>
          </p:grpSpPr>
          <p:sp>
            <p:nvSpPr>
              <p:cNvPr id="873" name="Google Shape;11322;p57">
                <a:extLst>
                  <a:ext uri="{FF2B5EF4-FFF2-40B4-BE49-F238E27FC236}">
                    <a16:creationId xmlns:a16="http://schemas.microsoft.com/office/drawing/2014/main" id="{B2AAD25B-9BC9-4E8F-8943-1B3E79439820}"/>
                  </a:ext>
                </a:extLst>
              </p:cNvPr>
              <p:cNvSpPr/>
              <p:nvPr/>
            </p:nvSpPr>
            <p:spPr>
              <a:xfrm>
                <a:off x="8136871" y="2285821"/>
                <a:ext cx="44368" cy="44368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94" extrusionOk="0">
                    <a:moveTo>
                      <a:pt x="691" y="322"/>
                    </a:moveTo>
                    <a:cubicBezTo>
                      <a:pt x="905" y="322"/>
                      <a:pt x="1072" y="488"/>
                      <a:pt x="1072" y="703"/>
                    </a:cubicBezTo>
                    <a:cubicBezTo>
                      <a:pt x="1072" y="905"/>
                      <a:pt x="893" y="1072"/>
                      <a:pt x="691" y="1072"/>
                    </a:cubicBezTo>
                    <a:cubicBezTo>
                      <a:pt x="488" y="1072"/>
                      <a:pt x="322" y="905"/>
                      <a:pt x="322" y="703"/>
                    </a:cubicBezTo>
                    <a:cubicBezTo>
                      <a:pt x="322" y="488"/>
                      <a:pt x="488" y="322"/>
                      <a:pt x="691" y="322"/>
                    </a:cubicBezTo>
                    <a:close/>
                    <a:moveTo>
                      <a:pt x="691" y="0"/>
                    </a:moveTo>
                    <a:cubicBezTo>
                      <a:pt x="310" y="0"/>
                      <a:pt x="0" y="310"/>
                      <a:pt x="0" y="703"/>
                    </a:cubicBezTo>
                    <a:cubicBezTo>
                      <a:pt x="0" y="1084"/>
                      <a:pt x="310" y="1393"/>
                      <a:pt x="691" y="1393"/>
                    </a:cubicBezTo>
                    <a:cubicBezTo>
                      <a:pt x="1084" y="1393"/>
                      <a:pt x="1393" y="1084"/>
                      <a:pt x="1393" y="703"/>
                    </a:cubicBezTo>
                    <a:cubicBezTo>
                      <a:pt x="1393" y="310"/>
                      <a:pt x="1084" y="0"/>
                      <a:pt x="6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74" name="Google Shape;11323;p57">
                <a:extLst>
                  <a:ext uri="{FF2B5EF4-FFF2-40B4-BE49-F238E27FC236}">
                    <a16:creationId xmlns:a16="http://schemas.microsoft.com/office/drawing/2014/main" id="{E094D4FA-A69A-4CC4-A9E9-87EDC9636A54}"/>
                  </a:ext>
                </a:extLst>
              </p:cNvPr>
              <p:cNvSpPr/>
              <p:nvPr/>
            </p:nvSpPr>
            <p:spPr>
              <a:xfrm>
                <a:off x="8210010" y="2121719"/>
                <a:ext cx="56112" cy="56112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763" extrusionOk="0">
                    <a:moveTo>
                      <a:pt x="881" y="334"/>
                    </a:moveTo>
                    <a:cubicBezTo>
                      <a:pt x="1191" y="334"/>
                      <a:pt x="1429" y="572"/>
                      <a:pt x="1429" y="882"/>
                    </a:cubicBezTo>
                    <a:cubicBezTo>
                      <a:pt x="1417" y="1180"/>
                      <a:pt x="1179" y="1430"/>
                      <a:pt x="881" y="1430"/>
                    </a:cubicBezTo>
                    <a:cubicBezTo>
                      <a:pt x="583" y="1430"/>
                      <a:pt x="333" y="1191"/>
                      <a:pt x="333" y="882"/>
                    </a:cubicBezTo>
                    <a:cubicBezTo>
                      <a:pt x="333" y="584"/>
                      <a:pt x="572" y="334"/>
                      <a:pt x="881" y="334"/>
                    </a:cubicBezTo>
                    <a:close/>
                    <a:moveTo>
                      <a:pt x="881" y="1"/>
                    </a:moveTo>
                    <a:cubicBezTo>
                      <a:pt x="405" y="1"/>
                      <a:pt x="0" y="394"/>
                      <a:pt x="0" y="882"/>
                    </a:cubicBezTo>
                    <a:cubicBezTo>
                      <a:pt x="0" y="1358"/>
                      <a:pt x="393" y="1763"/>
                      <a:pt x="881" y="1763"/>
                    </a:cubicBezTo>
                    <a:cubicBezTo>
                      <a:pt x="1357" y="1763"/>
                      <a:pt x="1762" y="1370"/>
                      <a:pt x="1762" y="882"/>
                    </a:cubicBezTo>
                    <a:cubicBezTo>
                      <a:pt x="1762" y="406"/>
                      <a:pt x="1357" y="1"/>
                      <a:pt x="8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75" name="Google Shape;11324;p57">
                <a:extLst>
                  <a:ext uri="{FF2B5EF4-FFF2-40B4-BE49-F238E27FC236}">
                    <a16:creationId xmlns:a16="http://schemas.microsoft.com/office/drawing/2014/main" id="{A277E156-7EE1-43C8-AC13-6634E8C8D734}"/>
                  </a:ext>
                </a:extLst>
              </p:cNvPr>
              <p:cNvSpPr/>
              <p:nvPr/>
            </p:nvSpPr>
            <p:spPr>
              <a:xfrm>
                <a:off x="8051987" y="2121719"/>
                <a:ext cx="55730" cy="56112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63" extrusionOk="0">
                    <a:moveTo>
                      <a:pt x="881" y="334"/>
                    </a:moveTo>
                    <a:cubicBezTo>
                      <a:pt x="1179" y="334"/>
                      <a:pt x="1429" y="572"/>
                      <a:pt x="1429" y="882"/>
                    </a:cubicBezTo>
                    <a:cubicBezTo>
                      <a:pt x="1417" y="1180"/>
                      <a:pt x="1179" y="1430"/>
                      <a:pt x="881" y="1430"/>
                    </a:cubicBezTo>
                    <a:cubicBezTo>
                      <a:pt x="584" y="1430"/>
                      <a:pt x="322" y="1191"/>
                      <a:pt x="322" y="882"/>
                    </a:cubicBezTo>
                    <a:cubicBezTo>
                      <a:pt x="322" y="572"/>
                      <a:pt x="560" y="334"/>
                      <a:pt x="881" y="334"/>
                    </a:cubicBezTo>
                    <a:close/>
                    <a:moveTo>
                      <a:pt x="881" y="1"/>
                    </a:moveTo>
                    <a:cubicBezTo>
                      <a:pt x="405" y="1"/>
                      <a:pt x="0" y="394"/>
                      <a:pt x="0" y="882"/>
                    </a:cubicBezTo>
                    <a:cubicBezTo>
                      <a:pt x="0" y="1358"/>
                      <a:pt x="381" y="1763"/>
                      <a:pt x="881" y="1763"/>
                    </a:cubicBezTo>
                    <a:cubicBezTo>
                      <a:pt x="1357" y="1763"/>
                      <a:pt x="1750" y="1370"/>
                      <a:pt x="1750" y="882"/>
                    </a:cubicBezTo>
                    <a:cubicBezTo>
                      <a:pt x="1750" y="406"/>
                      <a:pt x="1357" y="1"/>
                      <a:pt x="8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76" name="Google Shape;11325;p57">
                <a:extLst>
                  <a:ext uri="{FF2B5EF4-FFF2-40B4-BE49-F238E27FC236}">
                    <a16:creationId xmlns:a16="http://schemas.microsoft.com/office/drawing/2014/main" id="{05C9D2F1-7D88-49B8-90CB-54E84AF67398}"/>
                  </a:ext>
                </a:extLst>
              </p:cNvPr>
              <p:cNvSpPr/>
              <p:nvPr/>
            </p:nvSpPr>
            <p:spPr>
              <a:xfrm>
                <a:off x="7978465" y="2285821"/>
                <a:ext cx="44749" cy="44368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394" extrusionOk="0">
                    <a:moveTo>
                      <a:pt x="703" y="322"/>
                    </a:moveTo>
                    <a:cubicBezTo>
                      <a:pt x="905" y="322"/>
                      <a:pt x="1072" y="488"/>
                      <a:pt x="1072" y="703"/>
                    </a:cubicBezTo>
                    <a:cubicBezTo>
                      <a:pt x="1072" y="905"/>
                      <a:pt x="893" y="1072"/>
                      <a:pt x="703" y="1072"/>
                    </a:cubicBezTo>
                    <a:cubicBezTo>
                      <a:pt x="489" y="1072"/>
                      <a:pt x="334" y="905"/>
                      <a:pt x="334" y="703"/>
                    </a:cubicBezTo>
                    <a:cubicBezTo>
                      <a:pt x="334" y="488"/>
                      <a:pt x="489" y="322"/>
                      <a:pt x="703" y="322"/>
                    </a:cubicBezTo>
                    <a:close/>
                    <a:moveTo>
                      <a:pt x="703" y="0"/>
                    </a:moveTo>
                    <a:cubicBezTo>
                      <a:pt x="310" y="0"/>
                      <a:pt x="0" y="310"/>
                      <a:pt x="0" y="703"/>
                    </a:cubicBezTo>
                    <a:cubicBezTo>
                      <a:pt x="0" y="1084"/>
                      <a:pt x="310" y="1393"/>
                      <a:pt x="703" y="1393"/>
                    </a:cubicBezTo>
                    <a:cubicBezTo>
                      <a:pt x="1084" y="1393"/>
                      <a:pt x="1405" y="1084"/>
                      <a:pt x="1405" y="703"/>
                    </a:cubicBezTo>
                    <a:cubicBezTo>
                      <a:pt x="1405" y="310"/>
                      <a:pt x="1084" y="0"/>
                      <a:pt x="7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77" name="Google Shape;11326;p57">
                <a:extLst>
                  <a:ext uri="{FF2B5EF4-FFF2-40B4-BE49-F238E27FC236}">
                    <a16:creationId xmlns:a16="http://schemas.microsoft.com/office/drawing/2014/main" id="{EE703E47-25A8-408D-B48A-F104311E43F7}"/>
                  </a:ext>
                </a:extLst>
              </p:cNvPr>
              <p:cNvSpPr/>
              <p:nvPr/>
            </p:nvSpPr>
            <p:spPr>
              <a:xfrm>
                <a:off x="8294894" y="2285821"/>
                <a:ext cx="44718" cy="44368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94" extrusionOk="0">
                    <a:moveTo>
                      <a:pt x="703" y="322"/>
                    </a:moveTo>
                    <a:cubicBezTo>
                      <a:pt x="905" y="322"/>
                      <a:pt x="1072" y="488"/>
                      <a:pt x="1072" y="703"/>
                    </a:cubicBezTo>
                    <a:cubicBezTo>
                      <a:pt x="1072" y="905"/>
                      <a:pt x="893" y="1072"/>
                      <a:pt x="703" y="1072"/>
                    </a:cubicBezTo>
                    <a:cubicBezTo>
                      <a:pt x="488" y="1072"/>
                      <a:pt x="333" y="905"/>
                      <a:pt x="333" y="703"/>
                    </a:cubicBezTo>
                    <a:cubicBezTo>
                      <a:pt x="333" y="488"/>
                      <a:pt x="488" y="322"/>
                      <a:pt x="703" y="322"/>
                    </a:cubicBezTo>
                    <a:close/>
                    <a:moveTo>
                      <a:pt x="703" y="0"/>
                    </a:moveTo>
                    <a:cubicBezTo>
                      <a:pt x="310" y="0"/>
                      <a:pt x="0" y="310"/>
                      <a:pt x="0" y="703"/>
                    </a:cubicBezTo>
                    <a:cubicBezTo>
                      <a:pt x="0" y="1084"/>
                      <a:pt x="310" y="1393"/>
                      <a:pt x="703" y="1393"/>
                    </a:cubicBezTo>
                    <a:cubicBezTo>
                      <a:pt x="1084" y="1393"/>
                      <a:pt x="1405" y="1084"/>
                      <a:pt x="1405" y="703"/>
                    </a:cubicBezTo>
                    <a:cubicBezTo>
                      <a:pt x="1405" y="310"/>
                      <a:pt x="1084" y="0"/>
                      <a:pt x="7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78" name="Google Shape;11327;p57">
                <a:extLst>
                  <a:ext uri="{FF2B5EF4-FFF2-40B4-BE49-F238E27FC236}">
                    <a16:creationId xmlns:a16="http://schemas.microsoft.com/office/drawing/2014/main" id="{2D6A9874-250C-4779-BEEA-A529E8EBBC20}"/>
                  </a:ext>
                </a:extLst>
              </p:cNvPr>
              <p:cNvSpPr/>
              <p:nvPr/>
            </p:nvSpPr>
            <p:spPr>
              <a:xfrm>
                <a:off x="8119811" y="1969392"/>
                <a:ext cx="78455" cy="78487"/>
              </a:xfrm>
              <a:custGeom>
                <a:avLst/>
                <a:gdLst/>
                <a:ahLst/>
                <a:cxnLst/>
                <a:rect l="l" t="t" r="r" b="b"/>
                <a:pathLst>
                  <a:path w="2465" h="2466" extrusionOk="0">
                    <a:moveTo>
                      <a:pt x="1227" y="346"/>
                    </a:moveTo>
                    <a:cubicBezTo>
                      <a:pt x="1727" y="346"/>
                      <a:pt x="2120" y="739"/>
                      <a:pt x="2120" y="1239"/>
                    </a:cubicBezTo>
                    <a:cubicBezTo>
                      <a:pt x="2120" y="1727"/>
                      <a:pt x="1727" y="2132"/>
                      <a:pt x="1227" y="2132"/>
                    </a:cubicBezTo>
                    <a:cubicBezTo>
                      <a:pt x="739" y="2132"/>
                      <a:pt x="334" y="1727"/>
                      <a:pt x="334" y="1239"/>
                    </a:cubicBezTo>
                    <a:cubicBezTo>
                      <a:pt x="334" y="739"/>
                      <a:pt x="739" y="346"/>
                      <a:pt x="1227" y="346"/>
                    </a:cubicBezTo>
                    <a:close/>
                    <a:moveTo>
                      <a:pt x="1227" y="1"/>
                    </a:moveTo>
                    <a:cubicBezTo>
                      <a:pt x="548" y="1"/>
                      <a:pt x="0" y="548"/>
                      <a:pt x="0" y="1239"/>
                    </a:cubicBezTo>
                    <a:cubicBezTo>
                      <a:pt x="0" y="1917"/>
                      <a:pt x="548" y="2465"/>
                      <a:pt x="1227" y="2465"/>
                    </a:cubicBezTo>
                    <a:cubicBezTo>
                      <a:pt x="1917" y="2465"/>
                      <a:pt x="2465" y="1917"/>
                      <a:pt x="2465" y="1239"/>
                    </a:cubicBezTo>
                    <a:cubicBezTo>
                      <a:pt x="2465" y="548"/>
                      <a:pt x="1905" y="1"/>
                      <a:pt x="122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79" name="Google Shape;11328;p57">
                <a:extLst>
                  <a:ext uri="{FF2B5EF4-FFF2-40B4-BE49-F238E27FC236}">
                    <a16:creationId xmlns:a16="http://schemas.microsoft.com/office/drawing/2014/main" id="{49E683A5-0F0D-42D5-AF37-55DC72484AAB}"/>
                  </a:ext>
                </a:extLst>
              </p:cNvPr>
              <p:cNvSpPr/>
              <p:nvPr/>
            </p:nvSpPr>
            <p:spPr>
              <a:xfrm>
                <a:off x="8012202" y="2189575"/>
                <a:ext cx="134917" cy="89690"/>
              </a:xfrm>
              <a:custGeom>
                <a:avLst/>
                <a:gdLst/>
                <a:ahLst/>
                <a:cxnLst/>
                <a:rect l="l" t="t" r="r" b="b"/>
                <a:pathLst>
                  <a:path w="4239" h="2818" extrusionOk="0">
                    <a:moveTo>
                      <a:pt x="2107" y="0"/>
                    </a:moveTo>
                    <a:cubicBezTo>
                      <a:pt x="2024" y="0"/>
                      <a:pt x="1953" y="71"/>
                      <a:pt x="1953" y="167"/>
                    </a:cubicBezTo>
                    <a:lnTo>
                      <a:pt x="1953" y="1417"/>
                    </a:lnTo>
                    <a:lnTo>
                      <a:pt x="1072" y="1417"/>
                    </a:lnTo>
                    <a:cubicBezTo>
                      <a:pt x="822" y="1417"/>
                      <a:pt x="583" y="1560"/>
                      <a:pt x="464" y="1786"/>
                    </a:cubicBezTo>
                    <a:lnTo>
                      <a:pt x="48" y="2560"/>
                    </a:lnTo>
                    <a:cubicBezTo>
                      <a:pt x="0" y="2631"/>
                      <a:pt x="24" y="2738"/>
                      <a:pt x="119" y="2786"/>
                    </a:cubicBezTo>
                    <a:cubicBezTo>
                      <a:pt x="143" y="2798"/>
                      <a:pt x="167" y="2798"/>
                      <a:pt x="191" y="2798"/>
                    </a:cubicBezTo>
                    <a:cubicBezTo>
                      <a:pt x="250" y="2798"/>
                      <a:pt x="310" y="2774"/>
                      <a:pt x="345" y="2715"/>
                    </a:cubicBezTo>
                    <a:lnTo>
                      <a:pt x="762" y="1941"/>
                    </a:lnTo>
                    <a:cubicBezTo>
                      <a:pt x="822" y="1822"/>
                      <a:pt x="953" y="1738"/>
                      <a:pt x="1083" y="1738"/>
                    </a:cubicBezTo>
                    <a:lnTo>
                      <a:pt x="3167" y="1738"/>
                    </a:lnTo>
                    <a:cubicBezTo>
                      <a:pt x="3298" y="1738"/>
                      <a:pt x="3417" y="1822"/>
                      <a:pt x="3500" y="1941"/>
                    </a:cubicBezTo>
                    <a:lnTo>
                      <a:pt x="3917" y="2727"/>
                    </a:lnTo>
                    <a:cubicBezTo>
                      <a:pt x="3943" y="2778"/>
                      <a:pt x="4006" y="2817"/>
                      <a:pt x="4066" y="2817"/>
                    </a:cubicBezTo>
                    <a:cubicBezTo>
                      <a:pt x="4089" y="2817"/>
                      <a:pt x="4112" y="2811"/>
                      <a:pt x="4131" y="2798"/>
                    </a:cubicBezTo>
                    <a:cubicBezTo>
                      <a:pt x="4215" y="2774"/>
                      <a:pt x="4239" y="2667"/>
                      <a:pt x="4191" y="2572"/>
                    </a:cubicBezTo>
                    <a:lnTo>
                      <a:pt x="3774" y="1786"/>
                    </a:lnTo>
                    <a:cubicBezTo>
                      <a:pt x="3655" y="1560"/>
                      <a:pt x="3417" y="1417"/>
                      <a:pt x="3155" y="1417"/>
                    </a:cubicBezTo>
                    <a:lnTo>
                      <a:pt x="2274" y="1417"/>
                    </a:lnTo>
                    <a:lnTo>
                      <a:pt x="2274" y="167"/>
                    </a:lnTo>
                    <a:cubicBezTo>
                      <a:pt x="2274" y="71"/>
                      <a:pt x="2203" y="0"/>
                      <a:pt x="210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80" name="Google Shape;11329;p57">
                <a:extLst>
                  <a:ext uri="{FF2B5EF4-FFF2-40B4-BE49-F238E27FC236}">
                    <a16:creationId xmlns:a16="http://schemas.microsoft.com/office/drawing/2014/main" id="{70613B4F-EB70-4721-9EE6-A59EEA674242}"/>
                  </a:ext>
                </a:extLst>
              </p:cNvPr>
              <p:cNvSpPr/>
              <p:nvPr/>
            </p:nvSpPr>
            <p:spPr>
              <a:xfrm>
                <a:off x="8099346" y="2059973"/>
                <a:ext cx="119385" cy="56016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1760" extrusionOk="0">
                    <a:moveTo>
                      <a:pt x="1870" y="0"/>
                    </a:moveTo>
                    <a:cubicBezTo>
                      <a:pt x="1786" y="0"/>
                      <a:pt x="1715" y="72"/>
                      <a:pt x="1715" y="155"/>
                    </a:cubicBezTo>
                    <a:lnTo>
                      <a:pt x="1715" y="714"/>
                    </a:lnTo>
                    <a:lnTo>
                      <a:pt x="774" y="714"/>
                    </a:lnTo>
                    <a:cubicBezTo>
                      <a:pt x="584" y="714"/>
                      <a:pt x="405" y="810"/>
                      <a:pt x="310" y="988"/>
                    </a:cubicBezTo>
                    <a:lnTo>
                      <a:pt x="48" y="1512"/>
                    </a:lnTo>
                    <a:cubicBezTo>
                      <a:pt x="0" y="1584"/>
                      <a:pt x="24" y="1691"/>
                      <a:pt x="120" y="1738"/>
                    </a:cubicBezTo>
                    <a:cubicBezTo>
                      <a:pt x="141" y="1753"/>
                      <a:pt x="167" y="1760"/>
                      <a:pt x="192" y="1760"/>
                    </a:cubicBezTo>
                    <a:cubicBezTo>
                      <a:pt x="251" y="1760"/>
                      <a:pt x="313" y="1725"/>
                      <a:pt x="346" y="1667"/>
                    </a:cubicBezTo>
                    <a:lnTo>
                      <a:pt x="608" y="1143"/>
                    </a:lnTo>
                    <a:cubicBezTo>
                      <a:pt x="643" y="1084"/>
                      <a:pt x="715" y="1036"/>
                      <a:pt x="774" y="1036"/>
                    </a:cubicBezTo>
                    <a:lnTo>
                      <a:pt x="2977" y="1036"/>
                    </a:lnTo>
                    <a:cubicBezTo>
                      <a:pt x="3048" y="1036"/>
                      <a:pt x="3108" y="1084"/>
                      <a:pt x="3144" y="1143"/>
                    </a:cubicBezTo>
                    <a:lnTo>
                      <a:pt x="3406" y="1667"/>
                    </a:lnTo>
                    <a:cubicBezTo>
                      <a:pt x="3441" y="1727"/>
                      <a:pt x="3501" y="1750"/>
                      <a:pt x="3560" y="1750"/>
                    </a:cubicBezTo>
                    <a:cubicBezTo>
                      <a:pt x="3584" y="1750"/>
                      <a:pt x="3620" y="1750"/>
                      <a:pt x="3632" y="1738"/>
                    </a:cubicBezTo>
                    <a:cubicBezTo>
                      <a:pt x="3715" y="1691"/>
                      <a:pt x="3751" y="1584"/>
                      <a:pt x="3703" y="1512"/>
                    </a:cubicBezTo>
                    <a:lnTo>
                      <a:pt x="3441" y="988"/>
                    </a:lnTo>
                    <a:cubicBezTo>
                      <a:pt x="3346" y="810"/>
                      <a:pt x="3168" y="714"/>
                      <a:pt x="2977" y="714"/>
                    </a:cubicBezTo>
                    <a:lnTo>
                      <a:pt x="2036" y="714"/>
                    </a:lnTo>
                    <a:lnTo>
                      <a:pt x="2036" y="155"/>
                    </a:lnTo>
                    <a:cubicBezTo>
                      <a:pt x="2036" y="72"/>
                      <a:pt x="1965" y="0"/>
                      <a:pt x="187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881" name="Google Shape;11330;p57">
                <a:extLst>
                  <a:ext uri="{FF2B5EF4-FFF2-40B4-BE49-F238E27FC236}">
                    <a16:creationId xmlns:a16="http://schemas.microsoft.com/office/drawing/2014/main" id="{DE4DDD2B-3E1B-4A63-B971-C9D56958E5CA}"/>
                  </a:ext>
                </a:extLst>
              </p:cNvPr>
              <p:cNvSpPr/>
              <p:nvPr/>
            </p:nvSpPr>
            <p:spPr>
              <a:xfrm>
                <a:off x="8170194" y="2189925"/>
                <a:ext cx="135331" cy="89849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2823" extrusionOk="0">
                    <a:moveTo>
                      <a:pt x="2132" y="1"/>
                    </a:moveTo>
                    <a:cubicBezTo>
                      <a:pt x="2049" y="1"/>
                      <a:pt x="1965" y="84"/>
                      <a:pt x="1965" y="168"/>
                    </a:cubicBezTo>
                    <a:lnTo>
                      <a:pt x="1965" y="1418"/>
                    </a:lnTo>
                    <a:lnTo>
                      <a:pt x="1096" y="1418"/>
                    </a:lnTo>
                    <a:cubicBezTo>
                      <a:pt x="834" y="1418"/>
                      <a:pt x="596" y="1573"/>
                      <a:pt x="465" y="1787"/>
                    </a:cubicBezTo>
                    <a:lnTo>
                      <a:pt x="49" y="2585"/>
                    </a:lnTo>
                    <a:cubicBezTo>
                      <a:pt x="1" y="2656"/>
                      <a:pt x="37" y="2763"/>
                      <a:pt x="120" y="2799"/>
                    </a:cubicBezTo>
                    <a:cubicBezTo>
                      <a:pt x="148" y="2815"/>
                      <a:pt x="177" y="2823"/>
                      <a:pt x="205" y="2823"/>
                    </a:cubicBezTo>
                    <a:cubicBezTo>
                      <a:pt x="262" y="2823"/>
                      <a:pt x="314" y="2791"/>
                      <a:pt x="346" y="2727"/>
                    </a:cubicBezTo>
                    <a:lnTo>
                      <a:pt x="763" y="1942"/>
                    </a:lnTo>
                    <a:cubicBezTo>
                      <a:pt x="822" y="1823"/>
                      <a:pt x="953" y="1751"/>
                      <a:pt x="1096" y="1751"/>
                    </a:cubicBezTo>
                    <a:lnTo>
                      <a:pt x="3180" y="1751"/>
                    </a:lnTo>
                    <a:cubicBezTo>
                      <a:pt x="3311" y="1751"/>
                      <a:pt x="3430" y="1823"/>
                      <a:pt x="3501" y="1942"/>
                    </a:cubicBezTo>
                    <a:lnTo>
                      <a:pt x="3918" y="2716"/>
                    </a:lnTo>
                    <a:cubicBezTo>
                      <a:pt x="3954" y="2775"/>
                      <a:pt x="4013" y="2799"/>
                      <a:pt x="4073" y="2799"/>
                    </a:cubicBezTo>
                    <a:cubicBezTo>
                      <a:pt x="4097" y="2799"/>
                      <a:pt x="4132" y="2799"/>
                      <a:pt x="4144" y="2787"/>
                    </a:cubicBezTo>
                    <a:cubicBezTo>
                      <a:pt x="4216" y="2763"/>
                      <a:pt x="4251" y="2656"/>
                      <a:pt x="4204" y="2561"/>
                    </a:cubicBezTo>
                    <a:lnTo>
                      <a:pt x="3787" y="1787"/>
                    </a:lnTo>
                    <a:cubicBezTo>
                      <a:pt x="3668" y="1573"/>
                      <a:pt x="3430" y="1418"/>
                      <a:pt x="3180" y="1418"/>
                    </a:cubicBezTo>
                    <a:lnTo>
                      <a:pt x="2299" y="1418"/>
                    </a:lnTo>
                    <a:lnTo>
                      <a:pt x="2299" y="168"/>
                    </a:lnTo>
                    <a:cubicBezTo>
                      <a:pt x="2299" y="84"/>
                      <a:pt x="2227" y="1"/>
                      <a:pt x="213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26" name="Google Shape;11475;p57">
              <a:extLst>
                <a:ext uri="{FF2B5EF4-FFF2-40B4-BE49-F238E27FC236}">
                  <a16:creationId xmlns:a16="http://schemas.microsoft.com/office/drawing/2014/main" id="{1F85F1AC-01FC-4AA7-8CD0-3612F175E5A8}"/>
                </a:ext>
              </a:extLst>
            </p:cNvPr>
            <p:cNvGrpSpPr/>
            <p:nvPr/>
          </p:nvGrpSpPr>
          <p:grpSpPr>
            <a:xfrm>
              <a:off x="11072568" y="2875340"/>
              <a:ext cx="474484" cy="482548"/>
              <a:chOff x="7967103" y="2415041"/>
              <a:chExt cx="355863" cy="361911"/>
            </a:xfrm>
            <a:solidFill>
              <a:schemeClr val="tx1"/>
            </a:solidFill>
          </p:grpSpPr>
          <p:sp>
            <p:nvSpPr>
              <p:cNvPr id="1027" name="Google Shape;11476;p57">
                <a:extLst>
                  <a:ext uri="{FF2B5EF4-FFF2-40B4-BE49-F238E27FC236}">
                    <a16:creationId xmlns:a16="http://schemas.microsoft.com/office/drawing/2014/main" id="{7049EA8E-0AD3-453B-A5EE-A03B125A2EFD}"/>
                  </a:ext>
                </a:extLst>
              </p:cNvPr>
              <p:cNvSpPr/>
              <p:nvPr/>
            </p:nvSpPr>
            <p:spPr>
              <a:xfrm>
                <a:off x="7967103" y="2584427"/>
                <a:ext cx="111810" cy="192525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6049" extrusionOk="0">
                    <a:moveTo>
                      <a:pt x="1738" y="346"/>
                    </a:moveTo>
                    <a:cubicBezTo>
                      <a:pt x="2036" y="346"/>
                      <a:pt x="2298" y="560"/>
                      <a:pt x="2298" y="810"/>
                    </a:cubicBezTo>
                    <a:lnTo>
                      <a:pt x="2298" y="846"/>
                    </a:lnTo>
                    <a:cubicBezTo>
                      <a:pt x="2131" y="762"/>
                      <a:pt x="1941" y="739"/>
                      <a:pt x="1738" y="739"/>
                    </a:cubicBezTo>
                    <a:cubicBezTo>
                      <a:pt x="1548" y="739"/>
                      <a:pt x="1369" y="786"/>
                      <a:pt x="1191" y="846"/>
                    </a:cubicBezTo>
                    <a:lnTo>
                      <a:pt x="1191" y="810"/>
                    </a:lnTo>
                    <a:cubicBezTo>
                      <a:pt x="1203" y="560"/>
                      <a:pt x="1441" y="346"/>
                      <a:pt x="1738" y="346"/>
                    </a:cubicBezTo>
                    <a:close/>
                    <a:moveTo>
                      <a:pt x="1738" y="1048"/>
                    </a:moveTo>
                    <a:cubicBezTo>
                      <a:pt x="2334" y="1048"/>
                      <a:pt x="2834" y="1536"/>
                      <a:pt x="2834" y="2132"/>
                    </a:cubicBezTo>
                    <a:cubicBezTo>
                      <a:pt x="2834" y="2251"/>
                      <a:pt x="2810" y="2358"/>
                      <a:pt x="2762" y="2477"/>
                    </a:cubicBezTo>
                    <a:cubicBezTo>
                      <a:pt x="2286" y="2001"/>
                      <a:pt x="1453" y="1810"/>
                      <a:pt x="1429" y="1798"/>
                    </a:cubicBezTo>
                    <a:cubicBezTo>
                      <a:pt x="1415" y="1791"/>
                      <a:pt x="1400" y="1788"/>
                      <a:pt x="1385" y="1788"/>
                    </a:cubicBezTo>
                    <a:cubicBezTo>
                      <a:pt x="1347" y="1788"/>
                      <a:pt x="1308" y="1805"/>
                      <a:pt x="1274" y="1822"/>
                    </a:cubicBezTo>
                    <a:cubicBezTo>
                      <a:pt x="1238" y="1858"/>
                      <a:pt x="1215" y="1893"/>
                      <a:pt x="1215" y="1953"/>
                    </a:cubicBezTo>
                    <a:cubicBezTo>
                      <a:pt x="1215" y="1977"/>
                      <a:pt x="1203" y="2072"/>
                      <a:pt x="1084" y="2191"/>
                    </a:cubicBezTo>
                    <a:cubicBezTo>
                      <a:pt x="1024" y="2251"/>
                      <a:pt x="1024" y="2358"/>
                      <a:pt x="1084" y="2429"/>
                    </a:cubicBezTo>
                    <a:cubicBezTo>
                      <a:pt x="1111" y="2467"/>
                      <a:pt x="1148" y="2483"/>
                      <a:pt x="1188" y="2483"/>
                    </a:cubicBezTo>
                    <a:cubicBezTo>
                      <a:pt x="1234" y="2483"/>
                      <a:pt x="1283" y="2461"/>
                      <a:pt x="1322" y="2429"/>
                    </a:cubicBezTo>
                    <a:cubicBezTo>
                      <a:pt x="1417" y="2346"/>
                      <a:pt x="1477" y="2239"/>
                      <a:pt x="1500" y="2167"/>
                    </a:cubicBezTo>
                    <a:cubicBezTo>
                      <a:pt x="1786" y="2251"/>
                      <a:pt x="2370" y="2465"/>
                      <a:pt x="2631" y="2834"/>
                    </a:cubicBezTo>
                    <a:cubicBezTo>
                      <a:pt x="2560" y="3263"/>
                      <a:pt x="2191" y="3584"/>
                      <a:pt x="1738" y="3584"/>
                    </a:cubicBezTo>
                    <a:cubicBezTo>
                      <a:pt x="1286" y="3584"/>
                      <a:pt x="893" y="3239"/>
                      <a:pt x="846" y="2774"/>
                    </a:cubicBezTo>
                    <a:cubicBezTo>
                      <a:pt x="846" y="2751"/>
                      <a:pt x="834" y="2727"/>
                      <a:pt x="822" y="2703"/>
                    </a:cubicBezTo>
                    <a:cubicBezTo>
                      <a:pt x="715" y="2536"/>
                      <a:pt x="655" y="2334"/>
                      <a:pt x="655" y="2132"/>
                    </a:cubicBezTo>
                    <a:cubicBezTo>
                      <a:pt x="655" y="1536"/>
                      <a:pt x="1143" y="1048"/>
                      <a:pt x="1738" y="1048"/>
                    </a:cubicBezTo>
                    <a:close/>
                    <a:moveTo>
                      <a:pt x="2131" y="3858"/>
                    </a:moveTo>
                    <a:lnTo>
                      <a:pt x="2131" y="4037"/>
                    </a:lnTo>
                    <a:cubicBezTo>
                      <a:pt x="2131" y="4096"/>
                      <a:pt x="2143" y="4156"/>
                      <a:pt x="2167" y="4203"/>
                    </a:cubicBezTo>
                    <a:lnTo>
                      <a:pt x="1738" y="4596"/>
                    </a:lnTo>
                    <a:lnTo>
                      <a:pt x="1346" y="4203"/>
                    </a:lnTo>
                    <a:cubicBezTo>
                      <a:pt x="1369" y="4156"/>
                      <a:pt x="1381" y="4096"/>
                      <a:pt x="1381" y="4037"/>
                    </a:cubicBezTo>
                    <a:lnTo>
                      <a:pt x="1381" y="3858"/>
                    </a:lnTo>
                    <a:cubicBezTo>
                      <a:pt x="1500" y="3894"/>
                      <a:pt x="1619" y="3917"/>
                      <a:pt x="1750" y="3917"/>
                    </a:cubicBezTo>
                    <a:cubicBezTo>
                      <a:pt x="1893" y="3917"/>
                      <a:pt x="2012" y="3906"/>
                      <a:pt x="2131" y="3858"/>
                    </a:cubicBezTo>
                    <a:close/>
                    <a:moveTo>
                      <a:pt x="1762" y="0"/>
                    </a:moveTo>
                    <a:cubicBezTo>
                      <a:pt x="1286" y="0"/>
                      <a:pt x="881" y="358"/>
                      <a:pt x="881" y="798"/>
                    </a:cubicBezTo>
                    <a:cubicBezTo>
                      <a:pt x="881" y="869"/>
                      <a:pt x="893" y="929"/>
                      <a:pt x="905" y="1000"/>
                    </a:cubicBezTo>
                    <a:cubicBezTo>
                      <a:pt x="572" y="1250"/>
                      <a:pt x="345" y="1667"/>
                      <a:pt x="345" y="2132"/>
                    </a:cubicBezTo>
                    <a:cubicBezTo>
                      <a:pt x="345" y="2382"/>
                      <a:pt x="405" y="2632"/>
                      <a:pt x="536" y="2834"/>
                    </a:cubicBezTo>
                    <a:cubicBezTo>
                      <a:pt x="584" y="3191"/>
                      <a:pt x="774" y="3489"/>
                      <a:pt x="1060" y="3679"/>
                    </a:cubicBezTo>
                    <a:lnTo>
                      <a:pt x="1060" y="4025"/>
                    </a:lnTo>
                    <a:lnTo>
                      <a:pt x="1060" y="4037"/>
                    </a:lnTo>
                    <a:lnTo>
                      <a:pt x="393" y="4382"/>
                    </a:lnTo>
                    <a:cubicBezTo>
                      <a:pt x="155" y="4501"/>
                      <a:pt x="0" y="4739"/>
                      <a:pt x="0" y="5013"/>
                    </a:cubicBezTo>
                    <a:lnTo>
                      <a:pt x="0" y="5882"/>
                    </a:lnTo>
                    <a:cubicBezTo>
                      <a:pt x="0" y="5977"/>
                      <a:pt x="72" y="6049"/>
                      <a:pt x="167" y="6049"/>
                    </a:cubicBezTo>
                    <a:cubicBezTo>
                      <a:pt x="250" y="6049"/>
                      <a:pt x="334" y="5977"/>
                      <a:pt x="334" y="5882"/>
                    </a:cubicBezTo>
                    <a:lnTo>
                      <a:pt x="334" y="5013"/>
                    </a:lnTo>
                    <a:cubicBezTo>
                      <a:pt x="334" y="4870"/>
                      <a:pt x="405" y="4739"/>
                      <a:pt x="536" y="4679"/>
                    </a:cubicBezTo>
                    <a:lnTo>
                      <a:pt x="1084" y="4394"/>
                    </a:lnTo>
                    <a:lnTo>
                      <a:pt x="1596" y="4894"/>
                    </a:lnTo>
                    <a:lnTo>
                      <a:pt x="1596" y="5882"/>
                    </a:lnTo>
                    <a:cubicBezTo>
                      <a:pt x="1596" y="5977"/>
                      <a:pt x="1667" y="6049"/>
                      <a:pt x="1762" y="6049"/>
                    </a:cubicBezTo>
                    <a:cubicBezTo>
                      <a:pt x="1846" y="6049"/>
                      <a:pt x="1917" y="5977"/>
                      <a:pt x="1917" y="5882"/>
                    </a:cubicBezTo>
                    <a:lnTo>
                      <a:pt x="1917" y="4894"/>
                    </a:lnTo>
                    <a:lnTo>
                      <a:pt x="2429" y="4394"/>
                    </a:lnTo>
                    <a:lnTo>
                      <a:pt x="2977" y="4679"/>
                    </a:lnTo>
                    <a:cubicBezTo>
                      <a:pt x="3096" y="4739"/>
                      <a:pt x="3191" y="4870"/>
                      <a:pt x="3191" y="5013"/>
                    </a:cubicBezTo>
                    <a:lnTo>
                      <a:pt x="3191" y="5882"/>
                    </a:lnTo>
                    <a:cubicBezTo>
                      <a:pt x="3191" y="5977"/>
                      <a:pt x="3262" y="6049"/>
                      <a:pt x="3346" y="6049"/>
                    </a:cubicBezTo>
                    <a:cubicBezTo>
                      <a:pt x="3441" y="6049"/>
                      <a:pt x="3513" y="5977"/>
                      <a:pt x="3513" y="5882"/>
                    </a:cubicBezTo>
                    <a:lnTo>
                      <a:pt x="3513" y="5013"/>
                    </a:lnTo>
                    <a:cubicBezTo>
                      <a:pt x="3513" y="4739"/>
                      <a:pt x="3370" y="4501"/>
                      <a:pt x="3132" y="4382"/>
                    </a:cubicBezTo>
                    <a:lnTo>
                      <a:pt x="2453" y="4037"/>
                    </a:lnTo>
                    <a:lnTo>
                      <a:pt x="2453" y="4025"/>
                    </a:lnTo>
                    <a:lnTo>
                      <a:pt x="2453" y="3679"/>
                    </a:lnTo>
                    <a:cubicBezTo>
                      <a:pt x="2739" y="3489"/>
                      <a:pt x="2929" y="3191"/>
                      <a:pt x="2977" y="2834"/>
                    </a:cubicBezTo>
                    <a:cubicBezTo>
                      <a:pt x="3096" y="2632"/>
                      <a:pt x="3167" y="2370"/>
                      <a:pt x="3167" y="2132"/>
                    </a:cubicBezTo>
                    <a:cubicBezTo>
                      <a:pt x="3167" y="1667"/>
                      <a:pt x="2953" y="1262"/>
                      <a:pt x="2608" y="1000"/>
                    </a:cubicBezTo>
                    <a:cubicBezTo>
                      <a:pt x="2620" y="941"/>
                      <a:pt x="2631" y="869"/>
                      <a:pt x="2631" y="798"/>
                    </a:cubicBezTo>
                    <a:cubicBezTo>
                      <a:pt x="2631" y="369"/>
                      <a:pt x="2239" y="0"/>
                      <a:pt x="17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28" name="Google Shape;11477;p57">
                <a:extLst>
                  <a:ext uri="{FF2B5EF4-FFF2-40B4-BE49-F238E27FC236}">
                    <a16:creationId xmlns:a16="http://schemas.microsoft.com/office/drawing/2014/main" id="{11BC80E4-64B0-49B2-B422-4100AE48B391}"/>
                  </a:ext>
                </a:extLst>
              </p:cNvPr>
              <p:cNvSpPr/>
              <p:nvPr/>
            </p:nvSpPr>
            <p:spPr>
              <a:xfrm>
                <a:off x="7989446" y="2750789"/>
                <a:ext cx="10280" cy="26162"/>
              </a:xfrm>
              <a:custGeom>
                <a:avLst/>
                <a:gdLst/>
                <a:ahLst/>
                <a:cxnLst/>
                <a:rect l="l" t="t" r="r" b="b"/>
                <a:pathLst>
                  <a:path w="323" h="822" extrusionOk="0">
                    <a:moveTo>
                      <a:pt x="167" y="0"/>
                    </a:moveTo>
                    <a:cubicBezTo>
                      <a:pt x="72" y="0"/>
                      <a:pt x="1" y="83"/>
                      <a:pt x="1" y="167"/>
                    </a:cubicBezTo>
                    <a:lnTo>
                      <a:pt x="1" y="655"/>
                    </a:lnTo>
                    <a:cubicBezTo>
                      <a:pt x="1" y="750"/>
                      <a:pt x="72" y="822"/>
                      <a:pt x="167" y="822"/>
                    </a:cubicBezTo>
                    <a:cubicBezTo>
                      <a:pt x="251" y="822"/>
                      <a:pt x="322" y="750"/>
                      <a:pt x="322" y="655"/>
                    </a:cubicBezTo>
                    <a:lnTo>
                      <a:pt x="322" y="167"/>
                    </a:lnTo>
                    <a:cubicBezTo>
                      <a:pt x="322" y="83"/>
                      <a:pt x="251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29" name="Google Shape;11478;p57">
                <a:extLst>
                  <a:ext uri="{FF2B5EF4-FFF2-40B4-BE49-F238E27FC236}">
                    <a16:creationId xmlns:a16="http://schemas.microsoft.com/office/drawing/2014/main" id="{BAE30361-516D-4107-B185-965DD37C9E5A}"/>
                  </a:ext>
                </a:extLst>
              </p:cNvPr>
              <p:cNvSpPr/>
              <p:nvPr/>
            </p:nvSpPr>
            <p:spPr>
              <a:xfrm>
                <a:off x="8045908" y="2750789"/>
                <a:ext cx="10662" cy="26162"/>
              </a:xfrm>
              <a:custGeom>
                <a:avLst/>
                <a:gdLst/>
                <a:ahLst/>
                <a:cxnLst/>
                <a:rect l="l" t="t" r="r" b="b"/>
                <a:pathLst>
                  <a:path w="335" h="822" extrusionOk="0">
                    <a:moveTo>
                      <a:pt x="155" y="0"/>
                    </a:moveTo>
                    <a:cubicBezTo>
                      <a:pt x="72" y="0"/>
                      <a:pt x="1" y="83"/>
                      <a:pt x="1" y="167"/>
                    </a:cubicBezTo>
                    <a:lnTo>
                      <a:pt x="1" y="655"/>
                    </a:lnTo>
                    <a:cubicBezTo>
                      <a:pt x="1" y="750"/>
                      <a:pt x="72" y="822"/>
                      <a:pt x="155" y="822"/>
                    </a:cubicBezTo>
                    <a:cubicBezTo>
                      <a:pt x="251" y="822"/>
                      <a:pt x="322" y="750"/>
                      <a:pt x="322" y="655"/>
                    </a:cubicBezTo>
                    <a:lnTo>
                      <a:pt x="322" y="167"/>
                    </a:lnTo>
                    <a:cubicBezTo>
                      <a:pt x="334" y="83"/>
                      <a:pt x="263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30" name="Google Shape;11479;p57">
                <a:extLst>
                  <a:ext uri="{FF2B5EF4-FFF2-40B4-BE49-F238E27FC236}">
                    <a16:creationId xmlns:a16="http://schemas.microsoft.com/office/drawing/2014/main" id="{FD1F2687-9D3A-4066-86E3-DE8D76578366}"/>
                  </a:ext>
                </a:extLst>
              </p:cNvPr>
              <p:cNvSpPr/>
              <p:nvPr/>
            </p:nvSpPr>
            <p:spPr>
              <a:xfrm>
                <a:off x="8073184" y="2595789"/>
                <a:ext cx="136858" cy="112956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3549" extrusionOk="0">
                    <a:moveTo>
                      <a:pt x="2156" y="1"/>
                    </a:moveTo>
                    <a:cubicBezTo>
                      <a:pt x="2073" y="1"/>
                      <a:pt x="2001" y="84"/>
                      <a:pt x="2001" y="167"/>
                    </a:cubicBezTo>
                    <a:lnTo>
                      <a:pt x="2001" y="2048"/>
                    </a:lnTo>
                    <a:lnTo>
                      <a:pt x="108" y="3251"/>
                    </a:lnTo>
                    <a:cubicBezTo>
                      <a:pt x="37" y="3299"/>
                      <a:pt x="1" y="3406"/>
                      <a:pt x="60" y="3477"/>
                    </a:cubicBezTo>
                    <a:cubicBezTo>
                      <a:pt x="96" y="3525"/>
                      <a:pt x="156" y="3549"/>
                      <a:pt x="191" y="3549"/>
                    </a:cubicBezTo>
                    <a:cubicBezTo>
                      <a:pt x="227" y="3549"/>
                      <a:pt x="251" y="3537"/>
                      <a:pt x="287" y="3525"/>
                    </a:cubicBezTo>
                    <a:lnTo>
                      <a:pt x="2156" y="2334"/>
                    </a:lnTo>
                    <a:lnTo>
                      <a:pt x="4037" y="3525"/>
                    </a:lnTo>
                    <a:cubicBezTo>
                      <a:pt x="4063" y="3538"/>
                      <a:pt x="4093" y="3544"/>
                      <a:pt x="4123" y="3544"/>
                    </a:cubicBezTo>
                    <a:cubicBezTo>
                      <a:pt x="4178" y="3544"/>
                      <a:pt x="4233" y="3523"/>
                      <a:pt x="4263" y="3477"/>
                    </a:cubicBezTo>
                    <a:cubicBezTo>
                      <a:pt x="4299" y="3406"/>
                      <a:pt x="4287" y="3299"/>
                      <a:pt x="4216" y="3251"/>
                    </a:cubicBezTo>
                    <a:lnTo>
                      <a:pt x="2323" y="2048"/>
                    </a:lnTo>
                    <a:lnTo>
                      <a:pt x="2323" y="167"/>
                    </a:lnTo>
                    <a:cubicBezTo>
                      <a:pt x="2323" y="84"/>
                      <a:pt x="2251" y="1"/>
                      <a:pt x="21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31" name="Google Shape;11480;p57">
                <a:extLst>
                  <a:ext uri="{FF2B5EF4-FFF2-40B4-BE49-F238E27FC236}">
                    <a16:creationId xmlns:a16="http://schemas.microsoft.com/office/drawing/2014/main" id="{19C979A7-0632-41B0-928A-854DAD467360}"/>
                  </a:ext>
                </a:extLst>
              </p:cNvPr>
              <p:cNvSpPr/>
              <p:nvPr/>
            </p:nvSpPr>
            <p:spPr>
              <a:xfrm>
                <a:off x="8085310" y="2415041"/>
                <a:ext cx="112956" cy="169036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5311" extrusionOk="0">
                    <a:moveTo>
                      <a:pt x="1775" y="334"/>
                    </a:moveTo>
                    <a:cubicBezTo>
                      <a:pt x="2061" y="334"/>
                      <a:pt x="2335" y="453"/>
                      <a:pt x="2525" y="643"/>
                    </a:cubicBezTo>
                    <a:cubicBezTo>
                      <a:pt x="2716" y="846"/>
                      <a:pt x="2835" y="1119"/>
                      <a:pt x="2870" y="1417"/>
                    </a:cubicBezTo>
                    <a:cubicBezTo>
                      <a:pt x="2882" y="1524"/>
                      <a:pt x="2894" y="1655"/>
                      <a:pt x="2906" y="1822"/>
                    </a:cubicBezTo>
                    <a:cubicBezTo>
                      <a:pt x="2727" y="1500"/>
                      <a:pt x="2430" y="1286"/>
                      <a:pt x="2061" y="1167"/>
                    </a:cubicBezTo>
                    <a:cubicBezTo>
                      <a:pt x="1727" y="1060"/>
                      <a:pt x="1430" y="1060"/>
                      <a:pt x="1418" y="1060"/>
                    </a:cubicBezTo>
                    <a:cubicBezTo>
                      <a:pt x="1382" y="1060"/>
                      <a:pt x="1334" y="1072"/>
                      <a:pt x="1299" y="1108"/>
                    </a:cubicBezTo>
                    <a:lnTo>
                      <a:pt x="1001" y="1417"/>
                    </a:lnTo>
                    <a:cubicBezTo>
                      <a:pt x="942" y="1477"/>
                      <a:pt x="942" y="1596"/>
                      <a:pt x="1001" y="1655"/>
                    </a:cubicBezTo>
                    <a:cubicBezTo>
                      <a:pt x="1031" y="1685"/>
                      <a:pt x="1075" y="1700"/>
                      <a:pt x="1120" y="1700"/>
                    </a:cubicBezTo>
                    <a:cubicBezTo>
                      <a:pt x="1165" y="1700"/>
                      <a:pt x="1209" y="1685"/>
                      <a:pt x="1239" y="1655"/>
                    </a:cubicBezTo>
                    <a:lnTo>
                      <a:pt x="1501" y="1405"/>
                    </a:lnTo>
                    <a:cubicBezTo>
                      <a:pt x="1584" y="1405"/>
                      <a:pt x="1763" y="1417"/>
                      <a:pt x="1954" y="1489"/>
                    </a:cubicBezTo>
                    <a:cubicBezTo>
                      <a:pt x="2299" y="1608"/>
                      <a:pt x="2537" y="1798"/>
                      <a:pt x="2668" y="2084"/>
                    </a:cubicBezTo>
                    <a:cubicBezTo>
                      <a:pt x="2596" y="2512"/>
                      <a:pt x="2227" y="2846"/>
                      <a:pt x="1775" y="2846"/>
                    </a:cubicBezTo>
                    <a:cubicBezTo>
                      <a:pt x="1287" y="2846"/>
                      <a:pt x="870" y="2441"/>
                      <a:pt x="870" y="1941"/>
                    </a:cubicBezTo>
                    <a:cubicBezTo>
                      <a:pt x="870" y="1846"/>
                      <a:pt x="799" y="1774"/>
                      <a:pt x="703" y="1774"/>
                    </a:cubicBezTo>
                    <a:cubicBezTo>
                      <a:pt x="691" y="1774"/>
                      <a:pt x="680" y="1774"/>
                      <a:pt x="644" y="1786"/>
                    </a:cubicBezTo>
                    <a:cubicBezTo>
                      <a:pt x="668" y="1655"/>
                      <a:pt x="680" y="1524"/>
                      <a:pt x="691" y="1417"/>
                    </a:cubicBezTo>
                    <a:cubicBezTo>
                      <a:pt x="703" y="1119"/>
                      <a:pt x="822" y="834"/>
                      <a:pt x="1037" y="643"/>
                    </a:cubicBezTo>
                    <a:cubicBezTo>
                      <a:pt x="1227" y="429"/>
                      <a:pt x="1501" y="334"/>
                      <a:pt x="1775" y="334"/>
                    </a:cubicBezTo>
                    <a:close/>
                    <a:moveTo>
                      <a:pt x="572" y="2239"/>
                    </a:moveTo>
                    <a:cubicBezTo>
                      <a:pt x="644" y="2536"/>
                      <a:pt x="822" y="2786"/>
                      <a:pt x="1084" y="2965"/>
                    </a:cubicBezTo>
                    <a:lnTo>
                      <a:pt x="1084" y="3143"/>
                    </a:lnTo>
                    <a:cubicBezTo>
                      <a:pt x="763" y="3084"/>
                      <a:pt x="549" y="3013"/>
                      <a:pt x="394" y="2929"/>
                    </a:cubicBezTo>
                    <a:cubicBezTo>
                      <a:pt x="382" y="2929"/>
                      <a:pt x="394" y="2917"/>
                      <a:pt x="394" y="2917"/>
                    </a:cubicBezTo>
                    <a:cubicBezTo>
                      <a:pt x="465" y="2727"/>
                      <a:pt x="525" y="2477"/>
                      <a:pt x="572" y="2239"/>
                    </a:cubicBezTo>
                    <a:close/>
                    <a:moveTo>
                      <a:pt x="2989" y="2239"/>
                    </a:moveTo>
                    <a:cubicBezTo>
                      <a:pt x="3025" y="2489"/>
                      <a:pt x="3108" y="2727"/>
                      <a:pt x="3168" y="2917"/>
                    </a:cubicBezTo>
                    <a:lnTo>
                      <a:pt x="3168" y="2929"/>
                    </a:lnTo>
                    <a:cubicBezTo>
                      <a:pt x="3025" y="2989"/>
                      <a:pt x="2811" y="3084"/>
                      <a:pt x="2477" y="3143"/>
                    </a:cubicBezTo>
                    <a:lnTo>
                      <a:pt x="2477" y="2965"/>
                    </a:lnTo>
                    <a:cubicBezTo>
                      <a:pt x="2716" y="2798"/>
                      <a:pt x="2906" y="2536"/>
                      <a:pt x="2989" y="2239"/>
                    </a:cubicBezTo>
                    <a:close/>
                    <a:moveTo>
                      <a:pt x="2168" y="3108"/>
                    </a:moveTo>
                    <a:lnTo>
                      <a:pt x="2168" y="3286"/>
                    </a:lnTo>
                    <a:cubicBezTo>
                      <a:pt x="2168" y="3346"/>
                      <a:pt x="2180" y="3405"/>
                      <a:pt x="2204" y="3453"/>
                    </a:cubicBezTo>
                    <a:lnTo>
                      <a:pt x="2037" y="3608"/>
                    </a:lnTo>
                    <a:cubicBezTo>
                      <a:pt x="1960" y="3673"/>
                      <a:pt x="1864" y="3706"/>
                      <a:pt x="1772" y="3706"/>
                    </a:cubicBezTo>
                    <a:cubicBezTo>
                      <a:pt x="1680" y="3706"/>
                      <a:pt x="1590" y="3673"/>
                      <a:pt x="1525" y="3608"/>
                    </a:cubicBezTo>
                    <a:lnTo>
                      <a:pt x="1382" y="3453"/>
                    </a:lnTo>
                    <a:cubicBezTo>
                      <a:pt x="1406" y="3405"/>
                      <a:pt x="1418" y="3346"/>
                      <a:pt x="1418" y="3286"/>
                    </a:cubicBezTo>
                    <a:lnTo>
                      <a:pt x="1418" y="3108"/>
                    </a:lnTo>
                    <a:cubicBezTo>
                      <a:pt x="1537" y="3143"/>
                      <a:pt x="1656" y="3167"/>
                      <a:pt x="1799" y="3167"/>
                    </a:cubicBezTo>
                    <a:cubicBezTo>
                      <a:pt x="1930" y="3167"/>
                      <a:pt x="2049" y="3155"/>
                      <a:pt x="2168" y="3108"/>
                    </a:cubicBezTo>
                    <a:close/>
                    <a:moveTo>
                      <a:pt x="1775" y="0"/>
                    </a:moveTo>
                    <a:cubicBezTo>
                      <a:pt x="1037" y="0"/>
                      <a:pt x="418" y="607"/>
                      <a:pt x="358" y="1405"/>
                    </a:cubicBezTo>
                    <a:cubicBezTo>
                      <a:pt x="334" y="1727"/>
                      <a:pt x="227" y="2417"/>
                      <a:pt x="84" y="2810"/>
                    </a:cubicBezTo>
                    <a:cubicBezTo>
                      <a:pt x="25" y="2989"/>
                      <a:pt x="96" y="3167"/>
                      <a:pt x="263" y="3251"/>
                    </a:cubicBezTo>
                    <a:cubicBezTo>
                      <a:pt x="382" y="3310"/>
                      <a:pt x="572" y="3382"/>
                      <a:pt x="822" y="3441"/>
                    </a:cubicBezTo>
                    <a:lnTo>
                      <a:pt x="394" y="3644"/>
                    </a:lnTo>
                    <a:cubicBezTo>
                      <a:pt x="156" y="3763"/>
                      <a:pt x="1" y="4001"/>
                      <a:pt x="1" y="4275"/>
                    </a:cubicBezTo>
                    <a:lnTo>
                      <a:pt x="1" y="5156"/>
                    </a:lnTo>
                    <a:cubicBezTo>
                      <a:pt x="1" y="5239"/>
                      <a:pt x="84" y="5310"/>
                      <a:pt x="168" y="5310"/>
                    </a:cubicBezTo>
                    <a:cubicBezTo>
                      <a:pt x="263" y="5310"/>
                      <a:pt x="334" y="5239"/>
                      <a:pt x="334" y="5156"/>
                    </a:cubicBezTo>
                    <a:lnTo>
                      <a:pt x="334" y="4275"/>
                    </a:lnTo>
                    <a:cubicBezTo>
                      <a:pt x="334" y="4144"/>
                      <a:pt x="406" y="4001"/>
                      <a:pt x="537" y="3941"/>
                    </a:cubicBezTo>
                    <a:lnTo>
                      <a:pt x="1096" y="3667"/>
                    </a:lnTo>
                    <a:lnTo>
                      <a:pt x="1287" y="3846"/>
                    </a:lnTo>
                    <a:cubicBezTo>
                      <a:pt x="1418" y="3977"/>
                      <a:pt x="1596" y="4036"/>
                      <a:pt x="1763" y="4036"/>
                    </a:cubicBezTo>
                    <a:cubicBezTo>
                      <a:pt x="1942" y="4036"/>
                      <a:pt x="2108" y="3977"/>
                      <a:pt x="2239" y="3846"/>
                    </a:cubicBezTo>
                    <a:lnTo>
                      <a:pt x="2430" y="3667"/>
                    </a:lnTo>
                    <a:lnTo>
                      <a:pt x="2977" y="3941"/>
                    </a:lnTo>
                    <a:cubicBezTo>
                      <a:pt x="3097" y="4001"/>
                      <a:pt x="3192" y="4144"/>
                      <a:pt x="3192" y="4275"/>
                    </a:cubicBezTo>
                    <a:lnTo>
                      <a:pt x="3192" y="5156"/>
                    </a:lnTo>
                    <a:cubicBezTo>
                      <a:pt x="3192" y="5239"/>
                      <a:pt x="3263" y="5310"/>
                      <a:pt x="3358" y="5310"/>
                    </a:cubicBezTo>
                    <a:cubicBezTo>
                      <a:pt x="3442" y="5310"/>
                      <a:pt x="3513" y="5239"/>
                      <a:pt x="3513" y="5156"/>
                    </a:cubicBezTo>
                    <a:lnTo>
                      <a:pt x="3513" y="4275"/>
                    </a:lnTo>
                    <a:cubicBezTo>
                      <a:pt x="3549" y="4001"/>
                      <a:pt x="3406" y="3763"/>
                      <a:pt x="3168" y="3644"/>
                    </a:cubicBezTo>
                    <a:lnTo>
                      <a:pt x="2727" y="3441"/>
                    </a:lnTo>
                    <a:cubicBezTo>
                      <a:pt x="2989" y="3382"/>
                      <a:pt x="3180" y="3310"/>
                      <a:pt x="3299" y="3251"/>
                    </a:cubicBezTo>
                    <a:cubicBezTo>
                      <a:pt x="3454" y="3167"/>
                      <a:pt x="3537" y="2977"/>
                      <a:pt x="3478" y="2810"/>
                    </a:cubicBezTo>
                    <a:cubicBezTo>
                      <a:pt x="3323" y="2417"/>
                      <a:pt x="3204" y="1727"/>
                      <a:pt x="3192" y="1405"/>
                    </a:cubicBezTo>
                    <a:cubicBezTo>
                      <a:pt x="3132" y="596"/>
                      <a:pt x="2525" y="0"/>
                      <a:pt x="17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32" name="Google Shape;11481;p57">
                <a:extLst>
                  <a:ext uri="{FF2B5EF4-FFF2-40B4-BE49-F238E27FC236}">
                    <a16:creationId xmlns:a16="http://schemas.microsoft.com/office/drawing/2014/main" id="{3437B073-010C-4C9D-BEC7-F82C17EE672D}"/>
                  </a:ext>
                </a:extLst>
              </p:cNvPr>
              <p:cNvSpPr/>
              <p:nvPr/>
            </p:nvSpPr>
            <p:spPr>
              <a:xfrm>
                <a:off x="8108449" y="2557501"/>
                <a:ext cx="10248" cy="2619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23" extrusionOk="0">
                    <a:moveTo>
                      <a:pt x="155" y="1"/>
                    </a:moveTo>
                    <a:cubicBezTo>
                      <a:pt x="72" y="1"/>
                      <a:pt x="0" y="84"/>
                      <a:pt x="0" y="168"/>
                    </a:cubicBezTo>
                    <a:lnTo>
                      <a:pt x="0" y="656"/>
                    </a:lnTo>
                    <a:cubicBezTo>
                      <a:pt x="0" y="751"/>
                      <a:pt x="72" y="823"/>
                      <a:pt x="155" y="823"/>
                    </a:cubicBezTo>
                    <a:cubicBezTo>
                      <a:pt x="250" y="823"/>
                      <a:pt x="322" y="751"/>
                      <a:pt x="322" y="656"/>
                    </a:cubicBezTo>
                    <a:lnTo>
                      <a:pt x="322" y="168"/>
                    </a:lnTo>
                    <a:cubicBezTo>
                      <a:pt x="322" y="84"/>
                      <a:pt x="250" y="1"/>
                      <a:pt x="1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33" name="Google Shape;11482;p57">
                <a:extLst>
                  <a:ext uri="{FF2B5EF4-FFF2-40B4-BE49-F238E27FC236}">
                    <a16:creationId xmlns:a16="http://schemas.microsoft.com/office/drawing/2014/main" id="{2B77572F-D41E-4673-9BF2-A4805093A6EC}"/>
                  </a:ext>
                </a:extLst>
              </p:cNvPr>
              <p:cNvSpPr/>
              <p:nvPr/>
            </p:nvSpPr>
            <p:spPr>
              <a:xfrm>
                <a:off x="8165293" y="2557501"/>
                <a:ext cx="10248" cy="2619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23" extrusionOk="0">
                    <a:moveTo>
                      <a:pt x="155" y="1"/>
                    </a:moveTo>
                    <a:cubicBezTo>
                      <a:pt x="72" y="1"/>
                      <a:pt x="0" y="84"/>
                      <a:pt x="0" y="168"/>
                    </a:cubicBezTo>
                    <a:lnTo>
                      <a:pt x="0" y="656"/>
                    </a:lnTo>
                    <a:cubicBezTo>
                      <a:pt x="0" y="751"/>
                      <a:pt x="72" y="823"/>
                      <a:pt x="155" y="823"/>
                    </a:cubicBezTo>
                    <a:cubicBezTo>
                      <a:pt x="250" y="823"/>
                      <a:pt x="322" y="751"/>
                      <a:pt x="322" y="656"/>
                    </a:cubicBezTo>
                    <a:lnTo>
                      <a:pt x="322" y="168"/>
                    </a:lnTo>
                    <a:cubicBezTo>
                      <a:pt x="322" y="84"/>
                      <a:pt x="250" y="1"/>
                      <a:pt x="1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34" name="Google Shape;11483;p57">
                <a:extLst>
                  <a:ext uri="{FF2B5EF4-FFF2-40B4-BE49-F238E27FC236}">
                    <a16:creationId xmlns:a16="http://schemas.microsoft.com/office/drawing/2014/main" id="{99EE98E6-9C47-46AD-BF76-B37DD5488947}"/>
                  </a:ext>
                </a:extLst>
              </p:cNvPr>
              <p:cNvSpPr/>
              <p:nvPr/>
            </p:nvSpPr>
            <p:spPr>
              <a:xfrm>
                <a:off x="8238432" y="2635956"/>
                <a:ext cx="45481" cy="15946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501" extrusionOk="0">
                    <a:moveTo>
                      <a:pt x="167" y="1"/>
                    </a:moveTo>
                    <a:cubicBezTo>
                      <a:pt x="83" y="1"/>
                      <a:pt x="0" y="72"/>
                      <a:pt x="0" y="155"/>
                    </a:cubicBezTo>
                    <a:cubicBezTo>
                      <a:pt x="0" y="251"/>
                      <a:pt x="83" y="322"/>
                      <a:pt x="167" y="322"/>
                    </a:cubicBezTo>
                    <a:cubicBezTo>
                      <a:pt x="357" y="322"/>
                      <a:pt x="893" y="358"/>
                      <a:pt x="1167" y="489"/>
                    </a:cubicBezTo>
                    <a:cubicBezTo>
                      <a:pt x="1191" y="501"/>
                      <a:pt x="1214" y="501"/>
                      <a:pt x="1238" y="501"/>
                    </a:cubicBezTo>
                    <a:cubicBezTo>
                      <a:pt x="1298" y="501"/>
                      <a:pt x="1357" y="477"/>
                      <a:pt x="1393" y="417"/>
                    </a:cubicBezTo>
                    <a:cubicBezTo>
                      <a:pt x="1429" y="334"/>
                      <a:pt x="1405" y="239"/>
                      <a:pt x="1310" y="191"/>
                    </a:cubicBezTo>
                    <a:cubicBezTo>
                      <a:pt x="929" y="1"/>
                      <a:pt x="202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35" name="Google Shape;11484;p57">
                <a:extLst>
                  <a:ext uri="{FF2B5EF4-FFF2-40B4-BE49-F238E27FC236}">
                    <a16:creationId xmlns:a16="http://schemas.microsoft.com/office/drawing/2014/main" id="{445DCCF4-93AA-4700-9A28-F37303E6CF93}"/>
                  </a:ext>
                </a:extLst>
              </p:cNvPr>
              <p:cNvSpPr/>
              <p:nvPr/>
            </p:nvSpPr>
            <p:spPr>
              <a:xfrm>
                <a:off x="8198998" y="2607534"/>
                <a:ext cx="123968" cy="169036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5311" extrusionOk="0">
                    <a:moveTo>
                      <a:pt x="3049" y="322"/>
                    </a:moveTo>
                    <a:lnTo>
                      <a:pt x="3049" y="1025"/>
                    </a:lnTo>
                    <a:cubicBezTo>
                      <a:pt x="3049" y="1144"/>
                      <a:pt x="3013" y="1251"/>
                      <a:pt x="2965" y="1346"/>
                    </a:cubicBezTo>
                    <a:lnTo>
                      <a:pt x="2882" y="1513"/>
                    </a:lnTo>
                    <a:cubicBezTo>
                      <a:pt x="2870" y="1548"/>
                      <a:pt x="2870" y="1560"/>
                      <a:pt x="2870" y="1584"/>
                    </a:cubicBezTo>
                    <a:lnTo>
                      <a:pt x="2870" y="1941"/>
                    </a:lnTo>
                    <a:cubicBezTo>
                      <a:pt x="2870" y="2203"/>
                      <a:pt x="2763" y="2418"/>
                      <a:pt x="2596" y="2596"/>
                    </a:cubicBezTo>
                    <a:cubicBezTo>
                      <a:pt x="2406" y="2763"/>
                      <a:pt x="2168" y="2858"/>
                      <a:pt x="1930" y="2858"/>
                    </a:cubicBezTo>
                    <a:cubicBezTo>
                      <a:pt x="1453" y="2834"/>
                      <a:pt x="1049" y="2406"/>
                      <a:pt x="1049" y="1906"/>
                    </a:cubicBezTo>
                    <a:lnTo>
                      <a:pt x="1049" y="1584"/>
                    </a:lnTo>
                    <a:cubicBezTo>
                      <a:pt x="1049" y="1560"/>
                      <a:pt x="1049" y="1548"/>
                      <a:pt x="1037" y="1513"/>
                    </a:cubicBezTo>
                    <a:lnTo>
                      <a:pt x="929" y="1310"/>
                    </a:lnTo>
                    <a:cubicBezTo>
                      <a:pt x="882" y="1227"/>
                      <a:pt x="870" y="1144"/>
                      <a:pt x="870" y="1072"/>
                    </a:cubicBezTo>
                    <a:lnTo>
                      <a:pt x="870" y="1048"/>
                    </a:lnTo>
                    <a:cubicBezTo>
                      <a:pt x="870" y="655"/>
                      <a:pt x="1203" y="322"/>
                      <a:pt x="1596" y="322"/>
                    </a:cubicBezTo>
                    <a:close/>
                    <a:moveTo>
                      <a:pt x="2334" y="3132"/>
                    </a:moveTo>
                    <a:cubicBezTo>
                      <a:pt x="2334" y="3180"/>
                      <a:pt x="2346" y="3239"/>
                      <a:pt x="2358" y="3287"/>
                    </a:cubicBezTo>
                    <a:lnTo>
                      <a:pt x="2215" y="3418"/>
                    </a:lnTo>
                    <a:cubicBezTo>
                      <a:pt x="2138" y="3495"/>
                      <a:pt x="2043" y="3534"/>
                      <a:pt x="1949" y="3534"/>
                    </a:cubicBezTo>
                    <a:cubicBezTo>
                      <a:pt x="1855" y="3534"/>
                      <a:pt x="1763" y="3495"/>
                      <a:pt x="1691" y="3418"/>
                    </a:cubicBezTo>
                    <a:lnTo>
                      <a:pt x="1561" y="3287"/>
                    </a:lnTo>
                    <a:cubicBezTo>
                      <a:pt x="1572" y="3239"/>
                      <a:pt x="1584" y="3180"/>
                      <a:pt x="1584" y="3132"/>
                    </a:cubicBezTo>
                    <a:cubicBezTo>
                      <a:pt x="1691" y="3168"/>
                      <a:pt x="1811" y="3191"/>
                      <a:pt x="1918" y="3191"/>
                    </a:cubicBezTo>
                    <a:lnTo>
                      <a:pt x="1953" y="3191"/>
                    </a:lnTo>
                    <a:cubicBezTo>
                      <a:pt x="2096" y="3191"/>
                      <a:pt x="2215" y="3180"/>
                      <a:pt x="2334" y="3132"/>
                    </a:cubicBezTo>
                    <a:close/>
                    <a:moveTo>
                      <a:pt x="1584" y="1"/>
                    </a:moveTo>
                    <a:cubicBezTo>
                      <a:pt x="1001" y="1"/>
                      <a:pt x="525" y="477"/>
                      <a:pt x="525" y="1048"/>
                    </a:cubicBezTo>
                    <a:lnTo>
                      <a:pt x="525" y="1072"/>
                    </a:lnTo>
                    <a:cubicBezTo>
                      <a:pt x="525" y="1203"/>
                      <a:pt x="560" y="1334"/>
                      <a:pt x="620" y="1453"/>
                    </a:cubicBezTo>
                    <a:lnTo>
                      <a:pt x="703" y="1620"/>
                    </a:lnTo>
                    <a:lnTo>
                      <a:pt x="703" y="1882"/>
                    </a:lnTo>
                    <a:cubicBezTo>
                      <a:pt x="703" y="2322"/>
                      <a:pt x="918" y="2703"/>
                      <a:pt x="1239" y="2941"/>
                    </a:cubicBezTo>
                    <a:lnTo>
                      <a:pt x="1239" y="3096"/>
                    </a:lnTo>
                    <a:cubicBezTo>
                      <a:pt x="1239" y="3180"/>
                      <a:pt x="1180" y="3251"/>
                      <a:pt x="1108" y="3275"/>
                    </a:cubicBezTo>
                    <a:lnTo>
                      <a:pt x="513" y="3453"/>
                    </a:lnTo>
                    <a:cubicBezTo>
                      <a:pt x="215" y="3537"/>
                      <a:pt x="1" y="3811"/>
                      <a:pt x="1" y="4120"/>
                    </a:cubicBezTo>
                    <a:lnTo>
                      <a:pt x="1" y="5144"/>
                    </a:lnTo>
                    <a:cubicBezTo>
                      <a:pt x="1" y="5239"/>
                      <a:pt x="84" y="5311"/>
                      <a:pt x="167" y="5311"/>
                    </a:cubicBezTo>
                    <a:cubicBezTo>
                      <a:pt x="263" y="5311"/>
                      <a:pt x="334" y="5239"/>
                      <a:pt x="334" y="5144"/>
                    </a:cubicBezTo>
                    <a:lnTo>
                      <a:pt x="334" y="4120"/>
                    </a:lnTo>
                    <a:cubicBezTo>
                      <a:pt x="334" y="3953"/>
                      <a:pt x="441" y="3811"/>
                      <a:pt x="596" y="3763"/>
                    </a:cubicBezTo>
                    <a:lnTo>
                      <a:pt x="1191" y="3584"/>
                    </a:lnTo>
                    <a:cubicBezTo>
                      <a:pt x="1251" y="3572"/>
                      <a:pt x="1299" y="3537"/>
                      <a:pt x="1346" y="3525"/>
                    </a:cubicBezTo>
                    <a:lnTo>
                      <a:pt x="1453" y="3632"/>
                    </a:lnTo>
                    <a:cubicBezTo>
                      <a:pt x="1584" y="3763"/>
                      <a:pt x="1763" y="3834"/>
                      <a:pt x="1942" y="3834"/>
                    </a:cubicBezTo>
                    <a:cubicBezTo>
                      <a:pt x="2120" y="3834"/>
                      <a:pt x="2299" y="3763"/>
                      <a:pt x="2430" y="3632"/>
                    </a:cubicBezTo>
                    <a:lnTo>
                      <a:pt x="2537" y="3525"/>
                    </a:lnTo>
                    <a:cubicBezTo>
                      <a:pt x="2584" y="3549"/>
                      <a:pt x="2620" y="3572"/>
                      <a:pt x="2680" y="3584"/>
                    </a:cubicBezTo>
                    <a:lnTo>
                      <a:pt x="3275" y="3763"/>
                    </a:lnTo>
                    <a:cubicBezTo>
                      <a:pt x="3442" y="3811"/>
                      <a:pt x="3549" y="3953"/>
                      <a:pt x="3549" y="4120"/>
                    </a:cubicBezTo>
                    <a:lnTo>
                      <a:pt x="3549" y="5144"/>
                    </a:lnTo>
                    <a:cubicBezTo>
                      <a:pt x="3549" y="5239"/>
                      <a:pt x="3620" y="5311"/>
                      <a:pt x="3716" y="5311"/>
                    </a:cubicBezTo>
                    <a:cubicBezTo>
                      <a:pt x="3799" y="5311"/>
                      <a:pt x="3870" y="5239"/>
                      <a:pt x="3870" y="5144"/>
                    </a:cubicBezTo>
                    <a:lnTo>
                      <a:pt x="3870" y="4120"/>
                    </a:lnTo>
                    <a:cubicBezTo>
                      <a:pt x="3894" y="3822"/>
                      <a:pt x="3680" y="3549"/>
                      <a:pt x="3382" y="3465"/>
                    </a:cubicBezTo>
                    <a:lnTo>
                      <a:pt x="2787" y="3287"/>
                    </a:lnTo>
                    <a:cubicBezTo>
                      <a:pt x="2715" y="3251"/>
                      <a:pt x="2656" y="3180"/>
                      <a:pt x="2656" y="3108"/>
                    </a:cubicBezTo>
                    <a:lnTo>
                      <a:pt x="2656" y="2977"/>
                    </a:lnTo>
                    <a:cubicBezTo>
                      <a:pt x="2715" y="2930"/>
                      <a:pt x="2763" y="2882"/>
                      <a:pt x="2823" y="2834"/>
                    </a:cubicBezTo>
                    <a:cubicBezTo>
                      <a:pt x="3061" y="2596"/>
                      <a:pt x="3192" y="2287"/>
                      <a:pt x="3192" y="1941"/>
                    </a:cubicBezTo>
                    <a:lnTo>
                      <a:pt x="3192" y="1632"/>
                    </a:lnTo>
                    <a:lnTo>
                      <a:pt x="3251" y="1501"/>
                    </a:lnTo>
                    <a:cubicBezTo>
                      <a:pt x="3323" y="1346"/>
                      <a:pt x="3370" y="1191"/>
                      <a:pt x="3370" y="1025"/>
                    </a:cubicBezTo>
                    <a:lnTo>
                      <a:pt x="3370" y="155"/>
                    </a:lnTo>
                    <a:cubicBezTo>
                      <a:pt x="3370" y="72"/>
                      <a:pt x="3299" y="1"/>
                      <a:pt x="320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36" name="Google Shape;11485;p57">
                <a:extLst>
                  <a:ext uri="{FF2B5EF4-FFF2-40B4-BE49-F238E27FC236}">
                    <a16:creationId xmlns:a16="http://schemas.microsoft.com/office/drawing/2014/main" id="{F02C198C-1DFB-494C-A6CD-C37A1367D3CE}"/>
                  </a:ext>
                </a:extLst>
              </p:cNvPr>
              <p:cNvSpPr/>
              <p:nvPr/>
            </p:nvSpPr>
            <p:spPr>
              <a:xfrm>
                <a:off x="8222137" y="2743946"/>
                <a:ext cx="10248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3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56"/>
                    </a:cubicBezTo>
                    <a:lnTo>
                      <a:pt x="0" y="870"/>
                    </a:lnTo>
                    <a:cubicBezTo>
                      <a:pt x="0" y="965"/>
                      <a:pt x="72" y="1037"/>
                      <a:pt x="155" y="1037"/>
                    </a:cubicBezTo>
                    <a:cubicBezTo>
                      <a:pt x="250" y="1037"/>
                      <a:pt x="322" y="965"/>
                      <a:pt x="322" y="870"/>
                    </a:cubicBezTo>
                    <a:lnTo>
                      <a:pt x="322" y="156"/>
                    </a:ln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37" name="Google Shape;11486;p57">
                <a:extLst>
                  <a:ext uri="{FF2B5EF4-FFF2-40B4-BE49-F238E27FC236}">
                    <a16:creationId xmlns:a16="http://schemas.microsoft.com/office/drawing/2014/main" id="{CA4810C1-5030-43DF-8E51-F31BF104CCC2}"/>
                  </a:ext>
                </a:extLst>
              </p:cNvPr>
              <p:cNvSpPr/>
              <p:nvPr/>
            </p:nvSpPr>
            <p:spPr>
              <a:xfrm>
                <a:off x="8289579" y="2743946"/>
                <a:ext cx="10630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37" extrusionOk="0">
                    <a:moveTo>
                      <a:pt x="167" y="1"/>
                    </a:moveTo>
                    <a:cubicBezTo>
                      <a:pt x="84" y="1"/>
                      <a:pt x="0" y="72"/>
                      <a:pt x="0" y="156"/>
                    </a:cubicBezTo>
                    <a:lnTo>
                      <a:pt x="0" y="870"/>
                    </a:lnTo>
                    <a:cubicBezTo>
                      <a:pt x="0" y="965"/>
                      <a:pt x="84" y="1037"/>
                      <a:pt x="167" y="1037"/>
                    </a:cubicBezTo>
                    <a:cubicBezTo>
                      <a:pt x="250" y="1037"/>
                      <a:pt x="334" y="965"/>
                      <a:pt x="334" y="870"/>
                    </a:cubicBezTo>
                    <a:lnTo>
                      <a:pt x="334" y="156"/>
                    </a:lnTo>
                    <a:cubicBezTo>
                      <a:pt x="334" y="72"/>
                      <a:pt x="262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18" name="Google Shape;11567;p57">
              <a:extLst>
                <a:ext uri="{FF2B5EF4-FFF2-40B4-BE49-F238E27FC236}">
                  <a16:creationId xmlns:a16="http://schemas.microsoft.com/office/drawing/2014/main" id="{C51BEE79-407D-42AE-BFA9-A766BFFE3756}"/>
                </a:ext>
              </a:extLst>
            </p:cNvPr>
            <p:cNvGrpSpPr/>
            <p:nvPr/>
          </p:nvGrpSpPr>
          <p:grpSpPr>
            <a:xfrm>
              <a:off x="11086700" y="3618600"/>
              <a:ext cx="446221" cy="446179"/>
              <a:chOff x="7976174" y="2925108"/>
              <a:chExt cx="334666" cy="334634"/>
            </a:xfrm>
            <a:solidFill>
              <a:schemeClr val="tx1"/>
            </a:solidFill>
          </p:grpSpPr>
          <p:sp>
            <p:nvSpPr>
              <p:cNvPr id="1119" name="Google Shape;11568;p57">
                <a:extLst>
                  <a:ext uri="{FF2B5EF4-FFF2-40B4-BE49-F238E27FC236}">
                    <a16:creationId xmlns:a16="http://schemas.microsoft.com/office/drawing/2014/main" id="{4D1CD9BE-85A7-4994-ABB7-136D1926636D}"/>
                  </a:ext>
                </a:extLst>
              </p:cNvPr>
              <p:cNvSpPr/>
              <p:nvPr/>
            </p:nvSpPr>
            <p:spPr>
              <a:xfrm>
                <a:off x="8003100" y="3064545"/>
                <a:ext cx="10630" cy="1406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442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286"/>
                    </a:lnTo>
                    <a:cubicBezTo>
                      <a:pt x="0" y="370"/>
                      <a:pt x="72" y="441"/>
                      <a:pt x="167" y="441"/>
                    </a:cubicBezTo>
                    <a:cubicBezTo>
                      <a:pt x="250" y="441"/>
                      <a:pt x="322" y="370"/>
                      <a:pt x="322" y="286"/>
                    </a:cubicBezTo>
                    <a:lnTo>
                      <a:pt x="322" y="167"/>
                    </a:lnTo>
                    <a:cubicBezTo>
                      <a:pt x="334" y="72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20" name="Google Shape;11569;p57">
                <a:extLst>
                  <a:ext uri="{FF2B5EF4-FFF2-40B4-BE49-F238E27FC236}">
                    <a16:creationId xmlns:a16="http://schemas.microsoft.com/office/drawing/2014/main" id="{36012B90-FF54-4C8A-B76D-3116BCFFE6FA}"/>
                  </a:ext>
                </a:extLst>
              </p:cNvPr>
              <p:cNvSpPr/>
              <p:nvPr/>
            </p:nvSpPr>
            <p:spPr>
              <a:xfrm>
                <a:off x="8003100" y="3046371"/>
                <a:ext cx="10630" cy="1441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453" extrusionOk="0">
                    <a:moveTo>
                      <a:pt x="167" y="0"/>
                    </a:moveTo>
                    <a:cubicBezTo>
                      <a:pt x="72" y="0"/>
                      <a:pt x="0" y="71"/>
                      <a:pt x="0" y="167"/>
                    </a:cubicBezTo>
                    <a:lnTo>
                      <a:pt x="0" y="286"/>
                    </a:lnTo>
                    <a:cubicBezTo>
                      <a:pt x="0" y="369"/>
                      <a:pt x="72" y="452"/>
                      <a:pt x="167" y="452"/>
                    </a:cubicBezTo>
                    <a:cubicBezTo>
                      <a:pt x="250" y="452"/>
                      <a:pt x="322" y="369"/>
                      <a:pt x="322" y="286"/>
                    </a:cubicBezTo>
                    <a:lnTo>
                      <a:pt x="322" y="167"/>
                    </a:lnTo>
                    <a:cubicBezTo>
                      <a:pt x="334" y="71"/>
                      <a:pt x="250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21" name="Google Shape;11570;p57">
                <a:extLst>
                  <a:ext uri="{FF2B5EF4-FFF2-40B4-BE49-F238E27FC236}">
                    <a16:creationId xmlns:a16="http://schemas.microsoft.com/office/drawing/2014/main" id="{88A1666D-D23C-4650-AE9E-58E04779FDFE}"/>
                  </a:ext>
                </a:extLst>
              </p:cNvPr>
              <p:cNvSpPr/>
              <p:nvPr/>
            </p:nvSpPr>
            <p:spPr>
              <a:xfrm>
                <a:off x="8272519" y="3105093"/>
                <a:ext cx="10630" cy="1441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453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67"/>
                    </a:cubicBezTo>
                    <a:lnTo>
                      <a:pt x="1" y="286"/>
                    </a:lnTo>
                    <a:cubicBezTo>
                      <a:pt x="1" y="370"/>
                      <a:pt x="84" y="453"/>
                      <a:pt x="167" y="453"/>
                    </a:cubicBezTo>
                    <a:cubicBezTo>
                      <a:pt x="263" y="453"/>
                      <a:pt x="334" y="370"/>
                      <a:pt x="334" y="286"/>
                    </a:cubicBezTo>
                    <a:lnTo>
                      <a:pt x="334" y="167"/>
                    </a:lnTo>
                    <a:cubicBezTo>
                      <a:pt x="334" y="72"/>
                      <a:pt x="263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22" name="Google Shape;11571;p57">
                <a:extLst>
                  <a:ext uri="{FF2B5EF4-FFF2-40B4-BE49-F238E27FC236}">
                    <a16:creationId xmlns:a16="http://schemas.microsoft.com/office/drawing/2014/main" id="{1F256938-EE5B-4456-B570-CE56CBB32E7F}"/>
                  </a:ext>
                </a:extLst>
              </p:cNvPr>
              <p:cNvSpPr/>
              <p:nvPr/>
            </p:nvSpPr>
            <p:spPr>
              <a:xfrm>
                <a:off x="8272519" y="3123266"/>
                <a:ext cx="10630" cy="1406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442" extrusionOk="0">
                    <a:moveTo>
                      <a:pt x="167" y="1"/>
                    </a:moveTo>
                    <a:cubicBezTo>
                      <a:pt x="84" y="1"/>
                      <a:pt x="1" y="72"/>
                      <a:pt x="1" y="168"/>
                    </a:cubicBezTo>
                    <a:lnTo>
                      <a:pt x="1" y="287"/>
                    </a:lnTo>
                    <a:cubicBezTo>
                      <a:pt x="1" y="370"/>
                      <a:pt x="84" y="442"/>
                      <a:pt x="167" y="442"/>
                    </a:cubicBezTo>
                    <a:cubicBezTo>
                      <a:pt x="263" y="442"/>
                      <a:pt x="334" y="370"/>
                      <a:pt x="334" y="287"/>
                    </a:cubicBezTo>
                    <a:lnTo>
                      <a:pt x="334" y="168"/>
                    </a:lnTo>
                    <a:cubicBezTo>
                      <a:pt x="334" y="72"/>
                      <a:pt x="263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23" name="Google Shape;11572;p57">
                <a:extLst>
                  <a:ext uri="{FF2B5EF4-FFF2-40B4-BE49-F238E27FC236}">
                    <a16:creationId xmlns:a16="http://schemas.microsoft.com/office/drawing/2014/main" id="{52DDE400-F929-43A0-89FA-8801CA63752C}"/>
                  </a:ext>
                </a:extLst>
              </p:cNvPr>
              <p:cNvSpPr/>
              <p:nvPr/>
            </p:nvSpPr>
            <p:spPr>
              <a:xfrm>
                <a:off x="7976174" y="2925108"/>
                <a:ext cx="334666" cy="334634"/>
              </a:xfrm>
              <a:custGeom>
                <a:avLst/>
                <a:gdLst/>
                <a:ahLst/>
                <a:cxnLst/>
                <a:rect l="l" t="t" r="r" b="b"/>
                <a:pathLst>
                  <a:path w="10515" h="10514" extrusionOk="0">
                    <a:moveTo>
                      <a:pt x="5109" y="655"/>
                    </a:moveTo>
                    <a:lnTo>
                      <a:pt x="5109" y="2762"/>
                    </a:lnTo>
                    <a:lnTo>
                      <a:pt x="4704" y="2762"/>
                    </a:lnTo>
                    <a:lnTo>
                      <a:pt x="4704" y="655"/>
                    </a:lnTo>
                    <a:close/>
                    <a:moveTo>
                      <a:pt x="7549" y="655"/>
                    </a:moveTo>
                    <a:lnTo>
                      <a:pt x="7549" y="738"/>
                    </a:lnTo>
                    <a:lnTo>
                      <a:pt x="7549" y="750"/>
                    </a:lnTo>
                    <a:lnTo>
                      <a:pt x="7549" y="1584"/>
                    </a:lnTo>
                    <a:lnTo>
                      <a:pt x="7549" y="1774"/>
                    </a:lnTo>
                    <a:cubicBezTo>
                      <a:pt x="7442" y="1667"/>
                      <a:pt x="7311" y="1572"/>
                      <a:pt x="7157" y="1536"/>
                    </a:cubicBezTo>
                    <a:cubicBezTo>
                      <a:pt x="7122" y="1527"/>
                      <a:pt x="7085" y="1523"/>
                      <a:pt x="7048" y="1523"/>
                    </a:cubicBezTo>
                    <a:cubicBezTo>
                      <a:pt x="6935" y="1523"/>
                      <a:pt x="6818" y="1565"/>
                      <a:pt x="6728" y="1655"/>
                    </a:cubicBezTo>
                    <a:cubicBezTo>
                      <a:pt x="6716" y="1667"/>
                      <a:pt x="6371" y="1965"/>
                      <a:pt x="6811" y="2584"/>
                    </a:cubicBezTo>
                    <a:cubicBezTo>
                      <a:pt x="6859" y="2643"/>
                      <a:pt x="6907" y="2691"/>
                      <a:pt x="6918" y="2762"/>
                    </a:cubicBezTo>
                    <a:lnTo>
                      <a:pt x="5430" y="2762"/>
                    </a:lnTo>
                    <a:lnTo>
                      <a:pt x="5430" y="655"/>
                    </a:lnTo>
                    <a:close/>
                    <a:moveTo>
                      <a:pt x="2359" y="523"/>
                    </a:moveTo>
                    <a:cubicBezTo>
                      <a:pt x="2823" y="523"/>
                      <a:pt x="3485" y="630"/>
                      <a:pt x="3620" y="833"/>
                    </a:cubicBezTo>
                    <a:cubicBezTo>
                      <a:pt x="3644" y="881"/>
                      <a:pt x="3704" y="917"/>
                      <a:pt x="3763" y="917"/>
                    </a:cubicBezTo>
                    <a:lnTo>
                      <a:pt x="4359" y="917"/>
                    </a:lnTo>
                    <a:lnTo>
                      <a:pt x="4359" y="2500"/>
                    </a:lnTo>
                    <a:lnTo>
                      <a:pt x="3954" y="2500"/>
                    </a:lnTo>
                    <a:cubicBezTo>
                      <a:pt x="3894" y="2500"/>
                      <a:pt x="3847" y="2536"/>
                      <a:pt x="3823" y="2560"/>
                    </a:cubicBezTo>
                    <a:cubicBezTo>
                      <a:pt x="3466" y="3024"/>
                      <a:pt x="3275" y="3072"/>
                      <a:pt x="3037" y="3119"/>
                    </a:cubicBezTo>
                    <a:cubicBezTo>
                      <a:pt x="2858" y="3143"/>
                      <a:pt x="2644" y="3191"/>
                      <a:pt x="2358" y="3381"/>
                    </a:cubicBezTo>
                    <a:cubicBezTo>
                      <a:pt x="2174" y="3515"/>
                      <a:pt x="2037" y="3549"/>
                      <a:pt x="1955" y="3549"/>
                    </a:cubicBezTo>
                    <a:cubicBezTo>
                      <a:pt x="1921" y="3549"/>
                      <a:pt x="1896" y="3543"/>
                      <a:pt x="1882" y="3536"/>
                    </a:cubicBezTo>
                    <a:cubicBezTo>
                      <a:pt x="1846" y="3477"/>
                      <a:pt x="1846" y="3417"/>
                      <a:pt x="1846" y="3381"/>
                    </a:cubicBezTo>
                    <a:cubicBezTo>
                      <a:pt x="1882" y="3203"/>
                      <a:pt x="2168" y="3000"/>
                      <a:pt x="2346" y="2905"/>
                    </a:cubicBezTo>
                    <a:cubicBezTo>
                      <a:pt x="2442" y="2858"/>
                      <a:pt x="2466" y="2762"/>
                      <a:pt x="2430" y="2679"/>
                    </a:cubicBezTo>
                    <a:cubicBezTo>
                      <a:pt x="2394" y="2619"/>
                      <a:pt x="2335" y="2596"/>
                      <a:pt x="2263" y="2596"/>
                    </a:cubicBezTo>
                    <a:lnTo>
                      <a:pt x="715" y="2596"/>
                    </a:lnTo>
                    <a:cubicBezTo>
                      <a:pt x="644" y="2596"/>
                      <a:pt x="584" y="2536"/>
                      <a:pt x="584" y="2465"/>
                    </a:cubicBezTo>
                    <a:lnTo>
                      <a:pt x="584" y="2441"/>
                    </a:lnTo>
                    <a:cubicBezTo>
                      <a:pt x="584" y="2369"/>
                      <a:pt x="644" y="2310"/>
                      <a:pt x="715" y="2310"/>
                    </a:cubicBezTo>
                    <a:lnTo>
                      <a:pt x="2132" y="2310"/>
                    </a:lnTo>
                    <a:cubicBezTo>
                      <a:pt x="2215" y="2310"/>
                      <a:pt x="2287" y="2238"/>
                      <a:pt x="2287" y="2143"/>
                    </a:cubicBezTo>
                    <a:cubicBezTo>
                      <a:pt x="2287" y="2060"/>
                      <a:pt x="2215" y="1988"/>
                      <a:pt x="2132" y="1988"/>
                    </a:cubicBezTo>
                    <a:lnTo>
                      <a:pt x="715" y="1988"/>
                    </a:lnTo>
                    <a:lnTo>
                      <a:pt x="441" y="2012"/>
                    </a:lnTo>
                    <a:cubicBezTo>
                      <a:pt x="370" y="2012"/>
                      <a:pt x="310" y="1953"/>
                      <a:pt x="310" y="1881"/>
                    </a:cubicBezTo>
                    <a:lnTo>
                      <a:pt x="310" y="1869"/>
                    </a:lnTo>
                    <a:cubicBezTo>
                      <a:pt x="310" y="1786"/>
                      <a:pt x="370" y="1726"/>
                      <a:pt x="441" y="1726"/>
                    </a:cubicBezTo>
                    <a:lnTo>
                      <a:pt x="2156" y="1726"/>
                    </a:lnTo>
                    <a:cubicBezTo>
                      <a:pt x="2251" y="1726"/>
                      <a:pt x="2323" y="1655"/>
                      <a:pt x="2323" y="1572"/>
                    </a:cubicBezTo>
                    <a:cubicBezTo>
                      <a:pt x="2323" y="1476"/>
                      <a:pt x="2251" y="1405"/>
                      <a:pt x="2156" y="1405"/>
                    </a:cubicBezTo>
                    <a:lnTo>
                      <a:pt x="691" y="1405"/>
                    </a:lnTo>
                    <a:cubicBezTo>
                      <a:pt x="632" y="1393"/>
                      <a:pt x="596" y="1345"/>
                      <a:pt x="596" y="1286"/>
                    </a:cubicBezTo>
                    <a:lnTo>
                      <a:pt x="596" y="1274"/>
                    </a:lnTo>
                    <a:cubicBezTo>
                      <a:pt x="596" y="1191"/>
                      <a:pt x="656" y="1131"/>
                      <a:pt x="727" y="1131"/>
                    </a:cubicBezTo>
                    <a:lnTo>
                      <a:pt x="2156" y="1131"/>
                    </a:lnTo>
                    <a:cubicBezTo>
                      <a:pt x="2239" y="1131"/>
                      <a:pt x="2323" y="1060"/>
                      <a:pt x="2323" y="976"/>
                    </a:cubicBezTo>
                    <a:cubicBezTo>
                      <a:pt x="2323" y="881"/>
                      <a:pt x="2239" y="810"/>
                      <a:pt x="2156" y="810"/>
                    </a:cubicBezTo>
                    <a:lnTo>
                      <a:pt x="1442" y="810"/>
                    </a:lnTo>
                    <a:cubicBezTo>
                      <a:pt x="1370" y="810"/>
                      <a:pt x="1311" y="750"/>
                      <a:pt x="1311" y="679"/>
                    </a:cubicBezTo>
                    <a:lnTo>
                      <a:pt x="1311" y="655"/>
                    </a:lnTo>
                    <a:cubicBezTo>
                      <a:pt x="1311" y="583"/>
                      <a:pt x="1370" y="524"/>
                      <a:pt x="1442" y="524"/>
                    </a:cubicBezTo>
                    <a:lnTo>
                      <a:pt x="2287" y="524"/>
                    </a:lnTo>
                    <a:cubicBezTo>
                      <a:pt x="2310" y="523"/>
                      <a:pt x="2334" y="523"/>
                      <a:pt x="2359" y="523"/>
                    </a:cubicBezTo>
                    <a:close/>
                    <a:moveTo>
                      <a:pt x="8633" y="310"/>
                    </a:moveTo>
                    <a:cubicBezTo>
                      <a:pt x="8704" y="310"/>
                      <a:pt x="8764" y="369"/>
                      <a:pt x="8764" y="452"/>
                    </a:cubicBezTo>
                    <a:lnTo>
                      <a:pt x="8764" y="691"/>
                    </a:lnTo>
                    <a:lnTo>
                      <a:pt x="8764" y="726"/>
                    </a:lnTo>
                    <a:lnTo>
                      <a:pt x="8764" y="1107"/>
                    </a:lnTo>
                    <a:lnTo>
                      <a:pt x="8764" y="1131"/>
                    </a:lnTo>
                    <a:lnTo>
                      <a:pt x="8764" y="2155"/>
                    </a:lnTo>
                    <a:cubicBezTo>
                      <a:pt x="8764" y="2250"/>
                      <a:pt x="8835" y="2322"/>
                      <a:pt x="8931" y="2322"/>
                    </a:cubicBezTo>
                    <a:cubicBezTo>
                      <a:pt x="9014" y="2322"/>
                      <a:pt x="9085" y="2250"/>
                      <a:pt x="9085" y="2155"/>
                    </a:cubicBezTo>
                    <a:lnTo>
                      <a:pt x="9085" y="1012"/>
                    </a:lnTo>
                    <a:lnTo>
                      <a:pt x="9085" y="988"/>
                    </a:lnTo>
                    <a:lnTo>
                      <a:pt x="9085" y="953"/>
                    </a:lnTo>
                    <a:lnTo>
                      <a:pt x="9085" y="702"/>
                    </a:lnTo>
                    <a:cubicBezTo>
                      <a:pt x="9109" y="643"/>
                      <a:pt x="9145" y="595"/>
                      <a:pt x="9204" y="595"/>
                    </a:cubicBezTo>
                    <a:lnTo>
                      <a:pt x="9228" y="595"/>
                    </a:lnTo>
                    <a:cubicBezTo>
                      <a:pt x="9300" y="595"/>
                      <a:pt x="9359" y="655"/>
                      <a:pt x="9359" y="726"/>
                    </a:cubicBezTo>
                    <a:lnTo>
                      <a:pt x="9359" y="1322"/>
                    </a:lnTo>
                    <a:lnTo>
                      <a:pt x="9359" y="1441"/>
                    </a:lnTo>
                    <a:lnTo>
                      <a:pt x="9359" y="2155"/>
                    </a:lnTo>
                    <a:cubicBezTo>
                      <a:pt x="9359" y="2250"/>
                      <a:pt x="9431" y="2322"/>
                      <a:pt x="9526" y="2322"/>
                    </a:cubicBezTo>
                    <a:cubicBezTo>
                      <a:pt x="9609" y="2322"/>
                      <a:pt x="9681" y="2250"/>
                      <a:pt x="9681" y="2155"/>
                    </a:cubicBezTo>
                    <a:lnTo>
                      <a:pt x="9681" y="1441"/>
                    </a:lnTo>
                    <a:cubicBezTo>
                      <a:pt x="9681" y="1369"/>
                      <a:pt x="9740" y="1310"/>
                      <a:pt x="9824" y="1310"/>
                    </a:cubicBezTo>
                    <a:lnTo>
                      <a:pt x="9835" y="1310"/>
                    </a:lnTo>
                    <a:cubicBezTo>
                      <a:pt x="9907" y="1310"/>
                      <a:pt x="9966" y="1369"/>
                      <a:pt x="9966" y="1441"/>
                    </a:cubicBezTo>
                    <a:lnTo>
                      <a:pt x="9966" y="2298"/>
                    </a:lnTo>
                    <a:cubicBezTo>
                      <a:pt x="9978" y="2750"/>
                      <a:pt x="9883" y="3489"/>
                      <a:pt x="9657" y="3620"/>
                    </a:cubicBezTo>
                    <a:cubicBezTo>
                      <a:pt x="9609" y="3643"/>
                      <a:pt x="9585" y="3703"/>
                      <a:pt x="9585" y="3762"/>
                    </a:cubicBezTo>
                    <a:lnTo>
                      <a:pt x="9585" y="4358"/>
                    </a:lnTo>
                    <a:lnTo>
                      <a:pt x="7990" y="4358"/>
                    </a:lnTo>
                    <a:lnTo>
                      <a:pt x="7990" y="3965"/>
                    </a:lnTo>
                    <a:cubicBezTo>
                      <a:pt x="7990" y="3905"/>
                      <a:pt x="7954" y="3858"/>
                      <a:pt x="7930" y="3822"/>
                    </a:cubicBezTo>
                    <a:cubicBezTo>
                      <a:pt x="7466" y="3465"/>
                      <a:pt x="7419" y="3274"/>
                      <a:pt x="7383" y="3036"/>
                    </a:cubicBezTo>
                    <a:cubicBezTo>
                      <a:pt x="7347" y="2858"/>
                      <a:pt x="7299" y="2655"/>
                      <a:pt x="7109" y="2369"/>
                    </a:cubicBezTo>
                    <a:cubicBezTo>
                      <a:pt x="6918" y="2096"/>
                      <a:pt x="6930" y="1941"/>
                      <a:pt x="6966" y="1893"/>
                    </a:cubicBezTo>
                    <a:cubicBezTo>
                      <a:pt x="7026" y="1845"/>
                      <a:pt x="7085" y="1845"/>
                      <a:pt x="7109" y="1845"/>
                    </a:cubicBezTo>
                    <a:cubicBezTo>
                      <a:pt x="7288" y="1893"/>
                      <a:pt x="7502" y="2179"/>
                      <a:pt x="7585" y="2357"/>
                    </a:cubicBezTo>
                    <a:cubicBezTo>
                      <a:pt x="7603" y="2418"/>
                      <a:pt x="7658" y="2460"/>
                      <a:pt x="7718" y="2460"/>
                    </a:cubicBezTo>
                    <a:cubicBezTo>
                      <a:pt x="7741" y="2460"/>
                      <a:pt x="7765" y="2454"/>
                      <a:pt x="7788" y="2441"/>
                    </a:cubicBezTo>
                    <a:cubicBezTo>
                      <a:pt x="7847" y="2417"/>
                      <a:pt x="7871" y="2357"/>
                      <a:pt x="7871" y="2286"/>
                    </a:cubicBezTo>
                    <a:lnTo>
                      <a:pt x="7871" y="2262"/>
                    </a:lnTo>
                    <a:lnTo>
                      <a:pt x="7871" y="1584"/>
                    </a:lnTo>
                    <a:lnTo>
                      <a:pt x="7871" y="750"/>
                    </a:lnTo>
                    <a:lnTo>
                      <a:pt x="7871" y="726"/>
                    </a:lnTo>
                    <a:cubicBezTo>
                      <a:pt x="7871" y="655"/>
                      <a:pt x="7930" y="595"/>
                      <a:pt x="8002" y="595"/>
                    </a:cubicBezTo>
                    <a:lnTo>
                      <a:pt x="8014" y="595"/>
                    </a:lnTo>
                    <a:cubicBezTo>
                      <a:pt x="8097" y="595"/>
                      <a:pt x="8157" y="655"/>
                      <a:pt x="8157" y="726"/>
                    </a:cubicBezTo>
                    <a:lnTo>
                      <a:pt x="8157" y="2143"/>
                    </a:lnTo>
                    <a:cubicBezTo>
                      <a:pt x="8157" y="2238"/>
                      <a:pt x="8228" y="2310"/>
                      <a:pt x="8311" y="2310"/>
                    </a:cubicBezTo>
                    <a:cubicBezTo>
                      <a:pt x="8407" y="2310"/>
                      <a:pt x="8478" y="2238"/>
                      <a:pt x="8478" y="2143"/>
                    </a:cubicBezTo>
                    <a:lnTo>
                      <a:pt x="8478" y="726"/>
                    </a:lnTo>
                    <a:lnTo>
                      <a:pt x="8478" y="452"/>
                    </a:lnTo>
                    <a:cubicBezTo>
                      <a:pt x="8478" y="369"/>
                      <a:pt x="8538" y="310"/>
                      <a:pt x="8609" y="310"/>
                    </a:cubicBezTo>
                    <a:close/>
                    <a:moveTo>
                      <a:pt x="1763" y="2941"/>
                    </a:moveTo>
                    <a:cubicBezTo>
                      <a:pt x="1668" y="3036"/>
                      <a:pt x="1561" y="3179"/>
                      <a:pt x="1537" y="3322"/>
                    </a:cubicBezTo>
                    <a:cubicBezTo>
                      <a:pt x="1501" y="3477"/>
                      <a:pt x="1537" y="3631"/>
                      <a:pt x="1656" y="3750"/>
                    </a:cubicBezTo>
                    <a:cubicBezTo>
                      <a:pt x="1668" y="3774"/>
                      <a:pt x="1763" y="3881"/>
                      <a:pt x="1989" y="3881"/>
                    </a:cubicBezTo>
                    <a:cubicBezTo>
                      <a:pt x="2144" y="3881"/>
                      <a:pt x="2335" y="3834"/>
                      <a:pt x="2573" y="3667"/>
                    </a:cubicBezTo>
                    <a:cubicBezTo>
                      <a:pt x="2632" y="3620"/>
                      <a:pt x="2692" y="3572"/>
                      <a:pt x="2751" y="3560"/>
                    </a:cubicBezTo>
                    <a:lnTo>
                      <a:pt x="2751" y="5048"/>
                    </a:lnTo>
                    <a:lnTo>
                      <a:pt x="656" y="5048"/>
                    </a:lnTo>
                    <a:lnTo>
                      <a:pt x="656" y="2941"/>
                    </a:lnTo>
                    <a:close/>
                    <a:moveTo>
                      <a:pt x="9824" y="4703"/>
                    </a:moveTo>
                    <a:lnTo>
                      <a:pt x="9824" y="5108"/>
                    </a:lnTo>
                    <a:lnTo>
                      <a:pt x="7728" y="5108"/>
                    </a:lnTo>
                    <a:lnTo>
                      <a:pt x="7728" y="4703"/>
                    </a:lnTo>
                    <a:close/>
                    <a:moveTo>
                      <a:pt x="2751" y="5370"/>
                    </a:moveTo>
                    <a:lnTo>
                      <a:pt x="2751" y="5775"/>
                    </a:lnTo>
                    <a:lnTo>
                      <a:pt x="656" y="5775"/>
                    </a:lnTo>
                    <a:lnTo>
                      <a:pt x="656" y="5370"/>
                    </a:lnTo>
                    <a:close/>
                    <a:moveTo>
                      <a:pt x="4359" y="2858"/>
                    </a:moveTo>
                    <a:lnTo>
                      <a:pt x="4359" y="2917"/>
                    </a:lnTo>
                    <a:cubicBezTo>
                      <a:pt x="4359" y="3012"/>
                      <a:pt x="4430" y="3084"/>
                      <a:pt x="4525" y="3084"/>
                    </a:cubicBezTo>
                    <a:lnTo>
                      <a:pt x="7014" y="3084"/>
                    </a:lnTo>
                    <a:lnTo>
                      <a:pt x="7014" y="3096"/>
                    </a:lnTo>
                    <a:cubicBezTo>
                      <a:pt x="7049" y="3369"/>
                      <a:pt x="7109" y="3655"/>
                      <a:pt x="7621" y="4048"/>
                    </a:cubicBezTo>
                    <a:lnTo>
                      <a:pt x="7621" y="4370"/>
                    </a:lnTo>
                    <a:lnTo>
                      <a:pt x="7561" y="4370"/>
                    </a:lnTo>
                    <a:cubicBezTo>
                      <a:pt x="7466" y="4370"/>
                      <a:pt x="7395" y="4441"/>
                      <a:pt x="7395" y="4524"/>
                    </a:cubicBezTo>
                    <a:lnTo>
                      <a:pt x="7395" y="7013"/>
                    </a:lnTo>
                    <a:lnTo>
                      <a:pt x="7383" y="7013"/>
                    </a:lnTo>
                    <a:cubicBezTo>
                      <a:pt x="7109" y="7060"/>
                      <a:pt x="6823" y="7120"/>
                      <a:pt x="6430" y="7620"/>
                    </a:cubicBezTo>
                    <a:lnTo>
                      <a:pt x="6121" y="7620"/>
                    </a:lnTo>
                    <a:lnTo>
                      <a:pt x="6121" y="7560"/>
                    </a:lnTo>
                    <a:cubicBezTo>
                      <a:pt x="6121" y="7477"/>
                      <a:pt x="6037" y="7406"/>
                      <a:pt x="5954" y="7406"/>
                    </a:cubicBezTo>
                    <a:lnTo>
                      <a:pt x="3466" y="7406"/>
                    </a:lnTo>
                    <a:lnTo>
                      <a:pt x="3466" y="7382"/>
                    </a:lnTo>
                    <a:cubicBezTo>
                      <a:pt x="3418" y="7120"/>
                      <a:pt x="3358" y="6834"/>
                      <a:pt x="2858" y="6429"/>
                    </a:cubicBezTo>
                    <a:lnTo>
                      <a:pt x="2858" y="6120"/>
                    </a:lnTo>
                    <a:lnTo>
                      <a:pt x="2918" y="6120"/>
                    </a:lnTo>
                    <a:cubicBezTo>
                      <a:pt x="3001" y="6120"/>
                      <a:pt x="3085" y="6048"/>
                      <a:pt x="3085" y="5953"/>
                    </a:cubicBezTo>
                    <a:lnTo>
                      <a:pt x="3085" y="3477"/>
                    </a:lnTo>
                    <a:lnTo>
                      <a:pt x="3097" y="3477"/>
                    </a:lnTo>
                    <a:cubicBezTo>
                      <a:pt x="3358" y="3429"/>
                      <a:pt x="3644" y="3369"/>
                      <a:pt x="4049" y="2858"/>
                    </a:cubicBezTo>
                    <a:close/>
                    <a:moveTo>
                      <a:pt x="5787" y="7727"/>
                    </a:moveTo>
                    <a:lnTo>
                      <a:pt x="5787" y="9823"/>
                    </a:lnTo>
                    <a:lnTo>
                      <a:pt x="5383" y="9823"/>
                    </a:lnTo>
                    <a:lnTo>
                      <a:pt x="5383" y="7727"/>
                    </a:lnTo>
                    <a:close/>
                    <a:moveTo>
                      <a:pt x="8490" y="6933"/>
                    </a:moveTo>
                    <a:cubicBezTo>
                      <a:pt x="8530" y="6933"/>
                      <a:pt x="8558" y="6942"/>
                      <a:pt x="8573" y="6953"/>
                    </a:cubicBezTo>
                    <a:cubicBezTo>
                      <a:pt x="8621" y="7013"/>
                      <a:pt x="8621" y="7072"/>
                      <a:pt x="8621" y="7108"/>
                    </a:cubicBezTo>
                    <a:cubicBezTo>
                      <a:pt x="8573" y="7287"/>
                      <a:pt x="8288" y="7489"/>
                      <a:pt x="8109" y="7584"/>
                    </a:cubicBezTo>
                    <a:cubicBezTo>
                      <a:pt x="8026" y="7620"/>
                      <a:pt x="7990" y="7727"/>
                      <a:pt x="8038" y="7799"/>
                    </a:cubicBezTo>
                    <a:cubicBezTo>
                      <a:pt x="8061" y="7858"/>
                      <a:pt x="8121" y="7894"/>
                      <a:pt x="8204" y="7894"/>
                    </a:cubicBezTo>
                    <a:lnTo>
                      <a:pt x="9740" y="7894"/>
                    </a:lnTo>
                    <a:cubicBezTo>
                      <a:pt x="9824" y="7894"/>
                      <a:pt x="9883" y="7953"/>
                      <a:pt x="9883" y="8025"/>
                    </a:cubicBezTo>
                    <a:lnTo>
                      <a:pt x="9883" y="8037"/>
                    </a:lnTo>
                    <a:cubicBezTo>
                      <a:pt x="9883" y="8120"/>
                      <a:pt x="9824" y="8180"/>
                      <a:pt x="9740" y="8180"/>
                    </a:cubicBezTo>
                    <a:lnTo>
                      <a:pt x="8335" y="8180"/>
                    </a:lnTo>
                    <a:cubicBezTo>
                      <a:pt x="8240" y="8180"/>
                      <a:pt x="8169" y="8251"/>
                      <a:pt x="8169" y="8334"/>
                    </a:cubicBezTo>
                    <a:cubicBezTo>
                      <a:pt x="8169" y="8430"/>
                      <a:pt x="8240" y="8501"/>
                      <a:pt x="8335" y="8501"/>
                    </a:cubicBezTo>
                    <a:lnTo>
                      <a:pt x="10026" y="8501"/>
                    </a:lnTo>
                    <a:cubicBezTo>
                      <a:pt x="10034" y="8500"/>
                      <a:pt x="10043" y="8499"/>
                      <a:pt x="10051" y="8499"/>
                    </a:cubicBezTo>
                    <a:cubicBezTo>
                      <a:pt x="10121" y="8499"/>
                      <a:pt x="10169" y="8545"/>
                      <a:pt x="10169" y="8620"/>
                    </a:cubicBezTo>
                    <a:cubicBezTo>
                      <a:pt x="10169" y="8692"/>
                      <a:pt x="10097" y="8751"/>
                      <a:pt x="10026" y="8751"/>
                    </a:cubicBezTo>
                    <a:lnTo>
                      <a:pt x="8311" y="8751"/>
                    </a:lnTo>
                    <a:cubicBezTo>
                      <a:pt x="8228" y="8751"/>
                      <a:pt x="8157" y="8834"/>
                      <a:pt x="8157" y="8918"/>
                    </a:cubicBezTo>
                    <a:cubicBezTo>
                      <a:pt x="8157" y="9013"/>
                      <a:pt x="8228" y="9084"/>
                      <a:pt x="8311" y="9084"/>
                    </a:cubicBezTo>
                    <a:lnTo>
                      <a:pt x="9776" y="9084"/>
                    </a:lnTo>
                    <a:cubicBezTo>
                      <a:pt x="9835" y="9096"/>
                      <a:pt x="9883" y="9144"/>
                      <a:pt x="9883" y="9204"/>
                    </a:cubicBezTo>
                    <a:lnTo>
                      <a:pt x="9883" y="9215"/>
                    </a:lnTo>
                    <a:cubicBezTo>
                      <a:pt x="9883" y="9287"/>
                      <a:pt x="9824" y="9346"/>
                      <a:pt x="9752" y="9346"/>
                    </a:cubicBezTo>
                    <a:lnTo>
                      <a:pt x="8323" y="9346"/>
                    </a:lnTo>
                    <a:cubicBezTo>
                      <a:pt x="8228" y="9346"/>
                      <a:pt x="8157" y="9430"/>
                      <a:pt x="8157" y="9513"/>
                    </a:cubicBezTo>
                    <a:cubicBezTo>
                      <a:pt x="8157" y="9608"/>
                      <a:pt x="8228" y="9680"/>
                      <a:pt x="8323" y="9680"/>
                    </a:cubicBezTo>
                    <a:lnTo>
                      <a:pt x="9038" y="9680"/>
                    </a:lnTo>
                    <a:cubicBezTo>
                      <a:pt x="9109" y="9680"/>
                      <a:pt x="9169" y="9739"/>
                      <a:pt x="9169" y="9811"/>
                    </a:cubicBezTo>
                    <a:lnTo>
                      <a:pt x="9169" y="9823"/>
                    </a:lnTo>
                    <a:cubicBezTo>
                      <a:pt x="9169" y="9906"/>
                      <a:pt x="9109" y="9966"/>
                      <a:pt x="9038" y="9966"/>
                    </a:cubicBezTo>
                    <a:lnTo>
                      <a:pt x="8181" y="9966"/>
                    </a:lnTo>
                    <a:cubicBezTo>
                      <a:pt x="8151" y="9967"/>
                      <a:pt x="8120" y="9967"/>
                      <a:pt x="8088" y="9967"/>
                    </a:cubicBezTo>
                    <a:cubicBezTo>
                      <a:pt x="7740" y="9967"/>
                      <a:pt x="7288" y="9907"/>
                      <a:pt x="7026" y="9787"/>
                    </a:cubicBezTo>
                    <a:lnTo>
                      <a:pt x="7014" y="9763"/>
                    </a:lnTo>
                    <a:cubicBezTo>
                      <a:pt x="6978" y="9727"/>
                      <a:pt x="6930" y="9704"/>
                      <a:pt x="6895" y="9704"/>
                    </a:cubicBezTo>
                    <a:cubicBezTo>
                      <a:pt x="6871" y="9692"/>
                      <a:pt x="6859" y="9680"/>
                      <a:pt x="6847" y="9644"/>
                    </a:cubicBezTo>
                    <a:cubicBezTo>
                      <a:pt x="6811" y="9608"/>
                      <a:pt x="6752" y="9573"/>
                      <a:pt x="6692" y="9573"/>
                    </a:cubicBezTo>
                    <a:lnTo>
                      <a:pt x="6097" y="9573"/>
                    </a:lnTo>
                    <a:lnTo>
                      <a:pt x="6097" y="7977"/>
                    </a:lnTo>
                    <a:lnTo>
                      <a:pt x="6502" y="7977"/>
                    </a:lnTo>
                    <a:cubicBezTo>
                      <a:pt x="6561" y="7977"/>
                      <a:pt x="6609" y="7953"/>
                      <a:pt x="6633" y="7918"/>
                    </a:cubicBezTo>
                    <a:cubicBezTo>
                      <a:pt x="6990" y="7453"/>
                      <a:pt x="7192" y="7418"/>
                      <a:pt x="7430" y="7370"/>
                    </a:cubicBezTo>
                    <a:cubicBezTo>
                      <a:pt x="7609" y="7334"/>
                      <a:pt x="7811" y="7299"/>
                      <a:pt x="8097" y="7108"/>
                    </a:cubicBezTo>
                    <a:cubicBezTo>
                      <a:pt x="8274" y="6972"/>
                      <a:pt x="8407" y="6933"/>
                      <a:pt x="8490" y="6933"/>
                    </a:cubicBezTo>
                    <a:close/>
                    <a:moveTo>
                      <a:pt x="2501" y="6132"/>
                    </a:moveTo>
                    <a:lnTo>
                      <a:pt x="2501" y="6537"/>
                    </a:lnTo>
                    <a:cubicBezTo>
                      <a:pt x="2501" y="6596"/>
                      <a:pt x="2525" y="6644"/>
                      <a:pt x="2561" y="6668"/>
                    </a:cubicBezTo>
                    <a:cubicBezTo>
                      <a:pt x="3025" y="7025"/>
                      <a:pt x="3061" y="7227"/>
                      <a:pt x="3108" y="7465"/>
                    </a:cubicBezTo>
                    <a:cubicBezTo>
                      <a:pt x="3120" y="7501"/>
                      <a:pt x="3120" y="7560"/>
                      <a:pt x="3144" y="7608"/>
                    </a:cubicBezTo>
                    <a:cubicBezTo>
                      <a:pt x="3168" y="7763"/>
                      <a:pt x="3228" y="7918"/>
                      <a:pt x="3382" y="8120"/>
                    </a:cubicBezTo>
                    <a:cubicBezTo>
                      <a:pt x="3597" y="8382"/>
                      <a:pt x="3585" y="8537"/>
                      <a:pt x="3561" y="8596"/>
                    </a:cubicBezTo>
                    <a:cubicBezTo>
                      <a:pt x="3501" y="8632"/>
                      <a:pt x="3442" y="8632"/>
                      <a:pt x="3406" y="8632"/>
                    </a:cubicBezTo>
                    <a:cubicBezTo>
                      <a:pt x="3228" y="8596"/>
                      <a:pt x="3025" y="8311"/>
                      <a:pt x="2930" y="8132"/>
                    </a:cubicBezTo>
                    <a:cubicBezTo>
                      <a:pt x="2896" y="8064"/>
                      <a:pt x="2838" y="8033"/>
                      <a:pt x="2778" y="8033"/>
                    </a:cubicBezTo>
                    <a:cubicBezTo>
                      <a:pt x="2753" y="8033"/>
                      <a:pt x="2728" y="8038"/>
                      <a:pt x="2704" y="8049"/>
                    </a:cubicBezTo>
                    <a:cubicBezTo>
                      <a:pt x="2644" y="8084"/>
                      <a:pt x="2620" y="8144"/>
                      <a:pt x="2620" y="8215"/>
                    </a:cubicBezTo>
                    <a:lnTo>
                      <a:pt x="2620" y="8239"/>
                    </a:lnTo>
                    <a:lnTo>
                      <a:pt x="2620" y="8918"/>
                    </a:lnTo>
                    <a:lnTo>
                      <a:pt x="2620" y="9751"/>
                    </a:lnTo>
                    <a:lnTo>
                      <a:pt x="2620" y="9763"/>
                    </a:lnTo>
                    <a:cubicBezTo>
                      <a:pt x="2620" y="9846"/>
                      <a:pt x="2561" y="9906"/>
                      <a:pt x="2489" y="9906"/>
                    </a:cubicBezTo>
                    <a:lnTo>
                      <a:pt x="2466" y="9906"/>
                    </a:lnTo>
                    <a:cubicBezTo>
                      <a:pt x="2394" y="9906"/>
                      <a:pt x="2335" y="9846"/>
                      <a:pt x="2335" y="9763"/>
                    </a:cubicBezTo>
                    <a:lnTo>
                      <a:pt x="2335" y="8358"/>
                    </a:lnTo>
                    <a:cubicBezTo>
                      <a:pt x="2335" y="8263"/>
                      <a:pt x="2263" y="8191"/>
                      <a:pt x="2168" y="8191"/>
                    </a:cubicBezTo>
                    <a:cubicBezTo>
                      <a:pt x="2085" y="8191"/>
                      <a:pt x="2013" y="8263"/>
                      <a:pt x="2013" y="8358"/>
                    </a:cubicBezTo>
                    <a:lnTo>
                      <a:pt x="2013" y="9763"/>
                    </a:lnTo>
                    <a:lnTo>
                      <a:pt x="2013" y="10049"/>
                    </a:lnTo>
                    <a:cubicBezTo>
                      <a:pt x="2013" y="10120"/>
                      <a:pt x="1954" y="10180"/>
                      <a:pt x="1870" y="10180"/>
                    </a:cubicBezTo>
                    <a:lnTo>
                      <a:pt x="1858" y="10180"/>
                    </a:lnTo>
                    <a:cubicBezTo>
                      <a:pt x="1787" y="10180"/>
                      <a:pt x="1727" y="10120"/>
                      <a:pt x="1727" y="10049"/>
                    </a:cubicBezTo>
                    <a:lnTo>
                      <a:pt x="1727" y="9811"/>
                    </a:lnTo>
                    <a:lnTo>
                      <a:pt x="1727" y="9763"/>
                    </a:lnTo>
                    <a:lnTo>
                      <a:pt x="1727" y="9394"/>
                    </a:lnTo>
                    <a:lnTo>
                      <a:pt x="1727" y="9370"/>
                    </a:lnTo>
                    <a:lnTo>
                      <a:pt x="1727" y="8334"/>
                    </a:lnTo>
                    <a:cubicBezTo>
                      <a:pt x="1727" y="8251"/>
                      <a:pt x="1656" y="8180"/>
                      <a:pt x="1561" y="8180"/>
                    </a:cubicBezTo>
                    <a:cubicBezTo>
                      <a:pt x="1477" y="8180"/>
                      <a:pt x="1394" y="8251"/>
                      <a:pt x="1394" y="8334"/>
                    </a:cubicBezTo>
                    <a:lnTo>
                      <a:pt x="1394" y="9489"/>
                    </a:lnTo>
                    <a:lnTo>
                      <a:pt x="1394" y="9513"/>
                    </a:lnTo>
                    <a:lnTo>
                      <a:pt x="1394" y="9549"/>
                    </a:lnTo>
                    <a:lnTo>
                      <a:pt x="1394" y="9799"/>
                    </a:lnTo>
                    <a:cubicBezTo>
                      <a:pt x="1382" y="9858"/>
                      <a:pt x="1334" y="9906"/>
                      <a:pt x="1275" y="9906"/>
                    </a:cubicBezTo>
                    <a:lnTo>
                      <a:pt x="1263" y="9906"/>
                    </a:lnTo>
                    <a:cubicBezTo>
                      <a:pt x="1192" y="9906"/>
                      <a:pt x="1132" y="9846"/>
                      <a:pt x="1132" y="9763"/>
                    </a:cubicBezTo>
                    <a:lnTo>
                      <a:pt x="1132" y="9168"/>
                    </a:lnTo>
                    <a:lnTo>
                      <a:pt x="1132" y="9049"/>
                    </a:lnTo>
                    <a:lnTo>
                      <a:pt x="1132" y="8334"/>
                    </a:lnTo>
                    <a:cubicBezTo>
                      <a:pt x="1132" y="8251"/>
                      <a:pt x="1061" y="8180"/>
                      <a:pt x="965" y="8180"/>
                    </a:cubicBezTo>
                    <a:cubicBezTo>
                      <a:pt x="882" y="8180"/>
                      <a:pt x="799" y="8251"/>
                      <a:pt x="799" y="8334"/>
                    </a:cubicBezTo>
                    <a:lnTo>
                      <a:pt x="799" y="9049"/>
                    </a:lnTo>
                    <a:cubicBezTo>
                      <a:pt x="799" y="9132"/>
                      <a:pt x="739" y="9192"/>
                      <a:pt x="668" y="9192"/>
                    </a:cubicBezTo>
                    <a:lnTo>
                      <a:pt x="656" y="9192"/>
                    </a:lnTo>
                    <a:cubicBezTo>
                      <a:pt x="584" y="9192"/>
                      <a:pt x="525" y="9132"/>
                      <a:pt x="525" y="9049"/>
                    </a:cubicBezTo>
                    <a:lnTo>
                      <a:pt x="525" y="8203"/>
                    </a:lnTo>
                    <a:cubicBezTo>
                      <a:pt x="501" y="7739"/>
                      <a:pt x="608" y="7013"/>
                      <a:pt x="834" y="6882"/>
                    </a:cubicBezTo>
                    <a:cubicBezTo>
                      <a:pt x="882" y="6846"/>
                      <a:pt x="906" y="6787"/>
                      <a:pt x="906" y="6727"/>
                    </a:cubicBezTo>
                    <a:lnTo>
                      <a:pt x="906" y="6132"/>
                    </a:lnTo>
                    <a:close/>
                    <a:moveTo>
                      <a:pt x="8621" y="0"/>
                    </a:moveTo>
                    <a:cubicBezTo>
                      <a:pt x="8407" y="0"/>
                      <a:pt x="8240" y="143"/>
                      <a:pt x="8181" y="321"/>
                    </a:cubicBezTo>
                    <a:cubicBezTo>
                      <a:pt x="8145" y="298"/>
                      <a:pt x="8085" y="286"/>
                      <a:pt x="8038" y="286"/>
                    </a:cubicBezTo>
                    <a:lnTo>
                      <a:pt x="8026" y="286"/>
                    </a:lnTo>
                    <a:cubicBezTo>
                      <a:pt x="7942" y="286"/>
                      <a:pt x="7859" y="298"/>
                      <a:pt x="7800" y="345"/>
                    </a:cubicBezTo>
                    <a:lnTo>
                      <a:pt x="4549" y="345"/>
                    </a:lnTo>
                    <a:cubicBezTo>
                      <a:pt x="4466" y="345"/>
                      <a:pt x="4394" y="417"/>
                      <a:pt x="4394" y="512"/>
                    </a:cubicBezTo>
                    <a:lnTo>
                      <a:pt x="4394" y="619"/>
                    </a:lnTo>
                    <a:lnTo>
                      <a:pt x="3870" y="619"/>
                    </a:lnTo>
                    <a:cubicBezTo>
                      <a:pt x="3704" y="441"/>
                      <a:pt x="3418" y="321"/>
                      <a:pt x="2977" y="262"/>
                    </a:cubicBezTo>
                    <a:cubicBezTo>
                      <a:pt x="2632" y="214"/>
                      <a:pt x="2335" y="214"/>
                      <a:pt x="2311" y="214"/>
                    </a:cubicBezTo>
                    <a:lnTo>
                      <a:pt x="1453" y="214"/>
                    </a:lnTo>
                    <a:cubicBezTo>
                      <a:pt x="1203" y="214"/>
                      <a:pt x="1001" y="417"/>
                      <a:pt x="1001" y="679"/>
                    </a:cubicBezTo>
                    <a:lnTo>
                      <a:pt x="1001" y="691"/>
                    </a:lnTo>
                    <a:cubicBezTo>
                      <a:pt x="1001" y="738"/>
                      <a:pt x="1001" y="774"/>
                      <a:pt x="1013" y="822"/>
                    </a:cubicBezTo>
                    <a:lnTo>
                      <a:pt x="739" y="822"/>
                    </a:lnTo>
                    <a:cubicBezTo>
                      <a:pt x="489" y="822"/>
                      <a:pt x="287" y="1036"/>
                      <a:pt x="287" y="1286"/>
                    </a:cubicBezTo>
                    <a:lnTo>
                      <a:pt x="287" y="1298"/>
                    </a:lnTo>
                    <a:cubicBezTo>
                      <a:pt x="287" y="1357"/>
                      <a:pt x="299" y="1405"/>
                      <a:pt x="310" y="1453"/>
                    </a:cubicBezTo>
                    <a:cubicBezTo>
                      <a:pt x="132" y="1512"/>
                      <a:pt x="1" y="1691"/>
                      <a:pt x="1" y="1881"/>
                    </a:cubicBezTo>
                    <a:lnTo>
                      <a:pt x="1" y="1893"/>
                    </a:lnTo>
                    <a:cubicBezTo>
                      <a:pt x="1" y="2107"/>
                      <a:pt x="132" y="2262"/>
                      <a:pt x="310" y="2322"/>
                    </a:cubicBezTo>
                    <a:cubicBezTo>
                      <a:pt x="299" y="2369"/>
                      <a:pt x="287" y="2429"/>
                      <a:pt x="287" y="2477"/>
                    </a:cubicBezTo>
                    <a:lnTo>
                      <a:pt x="287" y="2488"/>
                    </a:lnTo>
                    <a:cubicBezTo>
                      <a:pt x="287" y="2560"/>
                      <a:pt x="299" y="2655"/>
                      <a:pt x="346" y="2715"/>
                    </a:cubicBezTo>
                    <a:lnTo>
                      <a:pt x="346" y="5953"/>
                    </a:lnTo>
                    <a:cubicBezTo>
                      <a:pt x="346" y="6048"/>
                      <a:pt x="418" y="6120"/>
                      <a:pt x="501" y="6120"/>
                    </a:cubicBezTo>
                    <a:lnTo>
                      <a:pt x="608" y="6120"/>
                    </a:lnTo>
                    <a:lnTo>
                      <a:pt x="608" y="6644"/>
                    </a:lnTo>
                    <a:cubicBezTo>
                      <a:pt x="430" y="6810"/>
                      <a:pt x="310" y="7084"/>
                      <a:pt x="251" y="7537"/>
                    </a:cubicBezTo>
                    <a:cubicBezTo>
                      <a:pt x="203" y="7882"/>
                      <a:pt x="203" y="8180"/>
                      <a:pt x="203" y="8203"/>
                    </a:cubicBezTo>
                    <a:lnTo>
                      <a:pt x="203" y="9049"/>
                    </a:lnTo>
                    <a:cubicBezTo>
                      <a:pt x="203" y="9311"/>
                      <a:pt x="418" y="9513"/>
                      <a:pt x="668" y="9513"/>
                    </a:cubicBezTo>
                    <a:lnTo>
                      <a:pt x="680" y="9513"/>
                    </a:lnTo>
                    <a:cubicBezTo>
                      <a:pt x="727" y="9513"/>
                      <a:pt x="775" y="9513"/>
                      <a:pt x="822" y="9501"/>
                    </a:cubicBezTo>
                    <a:lnTo>
                      <a:pt x="822" y="9763"/>
                    </a:lnTo>
                    <a:cubicBezTo>
                      <a:pt x="822" y="10025"/>
                      <a:pt x="1025" y="10227"/>
                      <a:pt x="1275" y="10227"/>
                    </a:cubicBezTo>
                    <a:lnTo>
                      <a:pt x="1299" y="10227"/>
                    </a:lnTo>
                    <a:cubicBezTo>
                      <a:pt x="1358" y="10227"/>
                      <a:pt x="1394" y="10216"/>
                      <a:pt x="1442" y="10204"/>
                    </a:cubicBezTo>
                    <a:cubicBezTo>
                      <a:pt x="1501" y="10382"/>
                      <a:pt x="1680" y="10513"/>
                      <a:pt x="1870" y="10513"/>
                    </a:cubicBezTo>
                    <a:lnTo>
                      <a:pt x="1894" y="10513"/>
                    </a:lnTo>
                    <a:cubicBezTo>
                      <a:pt x="2096" y="10513"/>
                      <a:pt x="2263" y="10382"/>
                      <a:pt x="2323" y="10204"/>
                    </a:cubicBezTo>
                    <a:cubicBezTo>
                      <a:pt x="2370" y="10216"/>
                      <a:pt x="2430" y="10227"/>
                      <a:pt x="2466" y="10227"/>
                    </a:cubicBezTo>
                    <a:lnTo>
                      <a:pt x="2489" y="10227"/>
                    </a:lnTo>
                    <a:cubicBezTo>
                      <a:pt x="2561" y="10227"/>
                      <a:pt x="2644" y="10216"/>
                      <a:pt x="2704" y="10168"/>
                    </a:cubicBezTo>
                    <a:lnTo>
                      <a:pt x="3323" y="10168"/>
                    </a:lnTo>
                    <a:cubicBezTo>
                      <a:pt x="3406" y="10168"/>
                      <a:pt x="3478" y="10096"/>
                      <a:pt x="3478" y="10001"/>
                    </a:cubicBezTo>
                    <a:cubicBezTo>
                      <a:pt x="3478" y="9918"/>
                      <a:pt x="3406" y="9846"/>
                      <a:pt x="3323" y="9846"/>
                    </a:cubicBezTo>
                    <a:lnTo>
                      <a:pt x="2942" y="9846"/>
                    </a:lnTo>
                    <a:lnTo>
                      <a:pt x="2942" y="9763"/>
                    </a:lnTo>
                    <a:lnTo>
                      <a:pt x="2942" y="9751"/>
                    </a:lnTo>
                    <a:lnTo>
                      <a:pt x="2942" y="8918"/>
                    </a:lnTo>
                    <a:lnTo>
                      <a:pt x="2942" y="8727"/>
                    </a:lnTo>
                    <a:cubicBezTo>
                      <a:pt x="3049" y="8834"/>
                      <a:pt x="3180" y="8930"/>
                      <a:pt x="3335" y="8965"/>
                    </a:cubicBezTo>
                    <a:cubicBezTo>
                      <a:pt x="3358" y="8977"/>
                      <a:pt x="3406" y="8977"/>
                      <a:pt x="3442" y="8977"/>
                    </a:cubicBezTo>
                    <a:cubicBezTo>
                      <a:pt x="3561" y="8977"/>
                      <a:pt x="3656" y="8930"/>
                      <a:pt x="3763" y="8858"/>
                    </a:cubicBezTo>
                    <a:cubicBezTo>
                      <a:pt x="3775" y="8846"/>
                      <a:pt x="4120" y="8549"/>
                      <a:pt x="3680" y="7941"/>
                    </a:cubicBezTo>
                    <a:cubicBezTo>
                      <a:pt x="3632" y="7882"/>
                      <a:pt x="3585" y="7822"/>
                      <a:pt x="3573" y="7763"/>
                    </a:cubicBezTo>
                    <a:lnTo>
                      <a:pt x="5061" y="7763"/>
                    </a:lnTo>
                    <a:lnTo>
                      <a:pt x="5061" y="9858"/>
                    </a:lnTo>
                    <a:lnTo>
                      <a:pt x="3835" y="9858"/>
                    </a:lnTo>
                    <a:cubicBezTo>
                      <a:pt x="3751" y="9858"/>
                      <a:pt x="3680" y="9930"/>
                      <a:pt x="3680" y="10025"/>
                    </a:cubicBezTo>
                    <a:cubicBezTo>
                      <a:pt x="3680" y="10108"/>
                      <a:pt x="3751" y="10180"/>
                      <a:pt x="3835" y="10180"/>
                    </a:cubicBezTo>
                    <a:lnTo>
                      <a:pt x="5966" y="10180"/>
                    </a:lnTo>
                    <a:cubicBezTo>
                      <a:pt x="6061" y="10180"/>
                      <a:pt x="6133" y="10108"/>
                      <a:pt x="6133" y="10025"/>
                    </a:cubicBezTo>
                    <a:lnTo>
                      <a:pt x="6133" y="9918"/>
                    </a:lnTo>
                    <a:lnTo>
                      <a:pt x="6657" y="9918"/>
                    </a:lnTo>
                    <a:cubicBezTo>
                      <a:pt x="6811" y="10096"/>
                      <a:pt x="7097" y="10216"/>
                      <a:pt x="7549" y="10275"/>
                    </a:cubicBezTo>
                    <a:cubicBezTo>
                      <a:pt x="7811" y="10323"/>
                      <a:pt x="8061" y="10323"/>
                      <a:pt x="8169" y="10323"/>
                    </a:cubicBezTo>
                    <a:lnTo>
                      <a:pt x="9062" y="10323"/>
                    </a:lnTo>
                    <a:cubicBezTo>
                      <a:pt x="9312" y="10323"/>
                      <a:pt x="9526" y="10108"/>
                      <a:pt x="9526" y="9858"/>
                    </a:cubicBezTo>
                    <a:lnTo>
                      <a:pt x="9526" y="9846"/>
                    </a:lnTo>
                    <a:cubicBezTo>
                      <a:pt x="9526" y="9799"/>
                      <a:pt x="9526" y="9751"/>
                      <a:pt x="9514" y="9704"/>
                    </a:cubicBezTo>
                    <a:lnTo>
                      <a:pt x="9776" y="9704"/>
                    </a:lnTo>
                    <a:cubicBezTo>
                      <a:pt x="10026" y="9704"/>
                      <a:pt x="10240" y="9501"/>
                      <a:pt x="10240" y="9251"/>
                    </a:cubicBezTo>
                    <a:lnTo>
                      <a:pt x="10240" y="9227"/>
                    </a:lnTo>
                    <a:cubicBezTo>
                      <a:pt x="10240" y="9168"/>
                      <a:pt x="10228" y="9132"/>
                      <a:pt x="10205" y="9084"/>
                    </a:cubicBezTo>
                    <a:cubicBezTo>
                      <a:pt x="10383" y="9025"/>
                      <a:pt x="10514" y="8846"/>
                      <a:pt x="10514" y="8656"/>
                    </a:cubicBezTo>
                    <a:lnTo>
                      <a:pt x="10514" y="8632"/>
                    </a:lnTo>
                    <a:cubicBezTo>
                      <a:pt x="10502" y="8418"/>
                      <a:pt x="10371" y="8239"/>
                      <a:pt x="10193" y="8180"/>
                    </a:cubicBezTo>
                    <a:cubicBezTo>
                      <a:pt x="10205" y="8132"/>
                      <a:pt x="10228" y="8072"/>
                      <a:pt x="10228" y="8025"/>
                    </a:cubicBezTo>
                    <a:lnTo>
                      <a:pt x="10228" y="8013"/>
                    </a:lnTo>
                    <a:cubicBezTo>
                      <a:pt x="10228" y="7941"/>
                      <a:pt x="10205" y="7846"/>
                      <a:pt x="10169" y="7787"/>
                    </a:cubicBezTo>
                    <a:lnTo>
                      <a:pt x="10169" y="6263"/>
                    </a:lnTo>
                    <a:cubicBezTo>
                      <a:pt x="10169" y="6179"/>
                      <a:pt x="10086" y="6108"/>
                      <a:pt x="10002" y="6108"/>
                    </a:cubicBezTo>
                    <a:cubicBezTo>
                      <a:pt x="9907" y="6108"/>
                      <a:pt x="9835" y="6179"/>
                      <a:pt x="9835" y="6263"/>
                    </a:cubicBezTo>
                    <a:lnTo>
                      <a:pt x="9835" y="7560"/>
                    </a:lnTo>
                    <a:lnTo>
                      <a:pt x="8716" y="7560"/>
                    </a:lnTo>
                    <a:cubicBezTo>
                      <a:pt x="8823" y="7453"/>
                      <a:pt x="8931" y="7322"/>
                      <a:pt x="8954" y="7179"/>
                    </a:cubicBezTo>
                    <a:cubicBezTo>
                      <a:pt x="8990" y="7025"/>
                      <a:pt x="8954" y="6858"/>
                      <a:pt x="8835" y="6751"/>
                    </a:cubicBezTo>
                    <a:cubicBezTo>
                      <a:pt x="8828" y="6736"/>
                      <a:pt x="8715" y="6608"/>
                      <a:pt x="8492" y="6608"/>
                    </a:cubicBezTo>
                    <a:cubicBezTo>
                      <a:pt x="8347" y="6608"/>
                      <a:pt x="8157" y="6661"/>
                      <a:pt x="7919" y="6834"/>
                    </a:cubicBezTo>
                    <a:cubicBezTo>
                      <a:pt x="7859" y="6882"/>
                      <a:pt x="7800" y="6929"/>
                      <a:pt x="7740" y="6941"/>
                    </a:cubicBezTo>
                    <a:lnTo>
                      <a:pt x="7740" y="5453"/>
                    </a:lnTo>
                    <a:lnTo>
                      <a:pt x="9835" y="5453"/>
                    </a:lnTo>
                    <a:lnTo>
                      <a:pt x="9835" y="5703"/>
                    </a:lnTo>
                    <a:cubicBezTo>
                      <a:pt x="9835" y="5798"/>
                      <a:pt x="9907" y="5870"/>
                      <a:pt x="10002" y="5870"/>
                    </a:cubicBezTo>
                    <a:cubicBezTo>
                      <a:pt x="10086" y="5870"/>
                      <a:pt x="10169" y="5798"/>
                      <a:pt x="10169" y="5703"/>
                    </a:cubicBezTo>
                    <a:lnTo>
                      <a:pt x="10169" y="4560"/>
                    </a:lnTo>
                    <a:cubicBezTo>
                      <a:pt x="10169" y="4465"/>
                      <a:pt x="10086" y="4393"/>
                      <a:pt x="10002" y="4393"/>
                    </a:cubicBezTo>
                    <a:lnTo>
                      <a:pt x="9895" y="4393"/>
                    </a:lnTo>
                    <a:lnTo>
                      <a:pt x="9895" y="3870"/>
                    </a:lnTo>
                    <a:cubicBezTo>
                      <a:pt x="10074" y="3715"/>
                      <a:pt x="10193" y="3429"/>
                      <a:pt x="10252" y="2977"/>
                    </a:cubicBezTo>
                    <a:cubicBezTo>
                      <a:pt x="10300" y="2643"/>
                      <a:pt x="10300" y="2346"/>
                      <a:pt x="10300" y="2310"/>
                    </a:cubicBezTo>
                    <a:lnTo>
                      <a:pt x="10300" y="1464"/>
                    </a:lnTo>
                    <a:cubicBezTo>
                      <a:pt x="10300" y="1203"/>
                      <a:pt x="10086" y="1000"/>
                      <a:pt x="9835" y="1000"/>
                    </a:cubicBezTo>
                    <a:lnTo>
                      <a:pt x="9824" y="1000"/>
                    </a:lnTo>
                    <a:cubicBezTo>
                      <a:pt x="9776" y="1000"/>
                      <a:pt x="9728" y="1000"/>
                      <a:pt x="9693" y="1012"/>
                    </a:cubicBezTo>
                    <a:lnTo>
                      <a:pt x="9693" y="750"/>
                    </a:lnTo>
                    <a:cubicBezTo>
                      <a:pt x="9693" y="500"/>
                      <a:pt x="9478" y="286"/>
                      <a:pt x="9228" y="286"/>
                    </a:cubicBezTo>
                    <a:lnTo>
                      <a:pt x="9216" y="286"/>
                    </a:lnTo>
                    <a:cubicBezTo>
                      <a:pt x="9157" y="286"/>
                      <a:pt x="9109" y="298"/>
                      <a:pt x="9062" y="321"/>
                    </a:cubicBezTo>
                    <a:cubicBezTo>
                      <a:pt x="9002" y="143"/>
                      <a:pt x="8823" y="0"/>
                      <a:pt x="86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24" name="Google Shape;11573;p57">
                <a:extLst>
                  <a:ext uri="{FF2B5EF4-FFF2-40B4-BE49-F238E27FC236}">
                    <a16:creationId xmlns:a16="http://schemas.microsoft.com/office/drawing/2014/main" id="{2AE9EDC7-70C8-448C-BB05-AB53B25AAB88}"/>
                  </a:ext>
                </a:extLst>
              </p:cNvPr>
              <p:cNvSpPr/>
              <p:nvPr/>
            </p:nvSpPr>
            <p:spPr>
              <a:xfrm>
                <a:off x="8116024" y="3221804"/>
                <a:ext cx="14036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3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22"/>
                      <a:pt x="155" y="322"/>
                    </a:cubicBezTo>
                    <a:lnTo>
                      <a:pt x="274" y="322"/>
                    </a:lnTo>
                    <a:cubicBezTo>
                      <a:pt x="369" y="322"/>
                      <a:pt x="441" y="251"/>
                      <a:pt x="441" y="167"/>
                    </a:cubicBezTo>
                    <a:cubicBezTo>
                      <a:pt x="441" y="72"/>
                      <a:pt x="369" y="1"/>
                      <a:pt x="2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25" name="Google Shape;11574;p57">
                <a:extLst>
                  <a:ext uri="{FF2B5EF4-FFF2-40B4-BE49-F238E27FC236}">
                    <a16:creationId xmlns:a16="http://schemas.microsoft.com/office/drawing/2014/main" id="{9D83CF16-524D-4933-B3DE-87E21B9DEDA8}"/>
                  </a:ext>
                </a:extLst>
              </p:cNvPr>
              <p:cNvSpPr/>
              <p:nvPr/>
            </p:nvSpPr>
            <p:spPr>
              <a:xfrm>
                <a:off x="8097818" y="3221804"/>
                <a:ext cx="14068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23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22"/>
                      <a:pt x="168" y="322"/>
                    </a:cubicBezTo>
                    <a:lnTo>
                      <a:pt x="287" y="322"/>
                    </a:lnTo>
                    <a:cubicBezTo>
                      <a:pt x="370" y="322"/>
                      <a:pt x="441" y="251"/>
                      <a:pt x="441" y="167"/>
                    </a:cubicBezTo>
                    <a:cubicBezTo>
                      <a:pt x="441" y="72"/>
                      <a:pt x="370" y="1"/>
                      <a:pt x="2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26" name="Google Shape;11575;p57">
                <a:extLst>
                  <a:ext uri="{FF2B5EF4-FFF2-40B4-BE49-F238E27FC236}">
                    <a16:creationId xmlns:a16="http://schemas.microsoft.com/office/drawing/2014/main" id="{8D579555-41FB-48FD-8DC5-99852AFA4D8C}"/>
                  </a:ext>
                </a:extLst>
              </p:cNvPr>
              <p:cNvSpPr/>
              <p:nvPr/>
            </p:nvSpPr>
            <p:spPr>
              <a:xfrm>
                <a:off x="8156190" y="2951621"/>
                <a:ext cx="14036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62"/>
                      <a:pt x="72" y="334"/>
                      <a:pt x="167" y="334"/>
                    </a:cubicBezTo>
                    <a:lnTo>
                      <a:pt x="286" y="334"/>
                    </a:lnTo>
                    <a:cubicBezTo>
                      <a:pt x="369" y="334"/>
                      <a:pt x="441" y="262"/>
                      <a:pt x="441" y="167"/>
                    </a:cubicBezTo>
                    <a:cubicBezTo>
                      <a:pt x="441" y="72"/>
                      <a:pt x="369" y="0"/>
                      <a:pt x="28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27" name="Google Shape;11576;p57">
                <a:extLst>
                  <a:ext uri="{FF2B5EF4-FFF2-40B4-BE49-F238E27FC236}">
                    <a16:creationId xmlns:a16="http://schemas.microsoft.com/office/drawing/2014/main" id="{8DBBEE9F-F783-4D73-A7A6-09EC28406819}"/>
                  </a:ext>
                </a:extLst>
              </p:cNvPr>
              <p:cNvSpPr/>
              <p:nvPr/>
            </p:nvSpPr>
            <p:spPr>
              <a:xfrm>
                <a:off x="8173982" y="2952385"/>
                <a:ext cx="14450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22" extrusionOk="0">
                    <a:moveTo>
                      <a:pt x="168" y="0"/>
                    </a:moveTo>
                    <a:cubicBezTo>
                      <a:pt x="84" y="0"/>
                      <a:pt x="1" y="72"/>
                      <a:pt x="1" y="155"/>
                    </a:cubicBezTo>
                    <a:cubicBezTo>
                      <a:pt x="1" y="250"/>
                      <a:pt x="84" y="322"/>
                      <a:pt x="168" y="322"/>
                    </a:cubicBezTo>
                    <a:lnTo>
                      <a:pt x="287" y="322"/>
                    </a:lnTo>
                    <a:cubicBezTo>
                      <a:pt x="382" y="322"/>
                      <a:pt x="453" y="250"/>
                      <a:pt x="453" y="155"/>
                    </a:cubicBezTo>
                    <a:cubicBezTo>
                      <a:pt x="453" y="72"/>
                      <a:pt x="382" y="0"/>
                      <a:pt x="2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286" name="Google Shape;11735;p57">
              <a:extLst>
                <a:ext uri="{FF2B5EF4-FFF2-40B4-BE49-F238E27FC236}">
                  <a16:creationId xmlns:a16="http://schemas.microsoft.com/office/drawing/2014/main" id="{D7EFF3F0-A76D-4AFD-88F2-B07017566A3E}"/>
                </a:ext>
              </a:extLst>
            </p:cNvPr>
            <p:cNvGrpSpPr/>
            <p:nvPr/>
          </p:nvGrpSpPr>
          <p:grpSpPr>
            <a:xfrm>
              <a:off x="11046300" y="5723148"/>
              <a:ext cx="527021" cy="468416"/>
              <a:chOff x="7929578" y="4284365"/>
              <a:chExt cx="395266" cy="351312"/>
            </a:xfrm>
            <a:solidFill>
              <a:schemeClr val="tx1"/>
            </a:solidFill>
          </p:grpSpPr>
          <p:sp>
            <p:nvSpPr>
              <p:cNvPr id="1287" name="Google Shape;11736;p57">
                <a:extLst>
                  <a:ext uri="{FF2B5EF4-FFF2-40B4-BE49-F238E27FC236}">
                    <a16:creationId xmlns:a16="http://schemas.microsoft.com/office/drawing/2014/main" id="{DA1320A5-3376-4ED2-BF62-BFCC11496D18}"/>
                  </a:ext>
                </a:extLst>
              </p:cNvPr>
              <p:cNvSpPr/>
              <p:nvPr/>
            </p:nvSpPr>
            <p:spPr>
              <a:xfrm>
                <a:off x="7954213" y="4588668"/>
                <a:ext cx="11394" cy="470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477" extrusionOk="0">
                    <a:moveTo>
                      <a:pt x="179" y="0"/>
                    </a:moveTo>
                    <a:cubicBezTo>
                      <a:pt x="84" y="0"/>
                      <a:pt x="0" y="84"/>
                      <a:pt x="0" y="179"/>
                    </a:cubicBezTo>
                    <a:lnTo>
                      <a:pt x="0" y="1298"/>
                    </a:lnTo>
                    <a:cubicBezTo>
                      <a:pt x="0" y="1405"/>
                      <a:pt x="84" y="1477"/>
                      <a:pt x="179" y="1477"/>
                    </a:cubicBezTo>
                    <a:cubicBezTo>
                      <a:pt x="286" y="1477"/>
                      <a:pt x="358" y="1405"/>
                      <a:pt x="358" y="1298"/>
                    </a:cubicBezTo>
                    <a:lnTo>
                      <a:pt x="358" y="179"/>
                    </a:lnTo>
                    <a:cubicBezTo>
                      <a:pt x="358" y="96"/>
                      <a:pt x="286" y="0"/>
                      <a:pt x="1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88" name="Google Shape;11737;p57">
                <a:extLst>
                  <a:ext uri="{FF2B5EF4-FFF2-40B4-BE49-F238E27FC236}">
                    <a16:creationId xmlns:a16="http://schemas.microsoft.com/office/drawing/2014/main" id="{40FBBBD0-BA26-4AF3-ADA3-351F8A8ACE9E}"/>
                  </a:ext>
                </a:extLst>
              </p:cNvPr>
              <p:cNvSpPr/>
              <p:nvPr/>
            </p:nvSpPr>
            <p:spPr>
              <a:xfrm>
                <a:off x="7929578" y="4432522"/>
                <a:ext cx="213372" cy="203155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6383" extrusionOk="0">
                    <a:moveTo>
                      <a:pt x="6192" y="1013"/>
                    </a:moveTo>
                    <a:lnTo>
                      <a:pt x="6275" y="1275"/>
                    </a:lnTo>
                    <a:cubicBezTo>
                      <a:pt x="6287" y="1358"/>
                      <a:pt x="6275" y="1430"/>
                      <a:pt x="6216" y="1489"/>
                    </a:cubicBezTo>
                    <a:lnTo>
                      <a:pt x="6108" y="1596"/>
                    </a:lnTo>
                    <a:lnTo>
                      <a:pt x="5858" y="1334"/>
                    </a:lnTo>
                    <a:lnTo>
                      <a:pt x="6192" y="1013"/>
                    </a:lnTo>
                    <a:close/>
                    <a:moveTo>
                      <a:pt x="1941" y="382"/>
                    </a:moveTo>
                    <a:cubicBezTo>
                      <a:pt x="2251" y="382"/>
                      <a:pt x="2536" y="501"/>
                      <a:pt x="2763" y="727"/>
                    </a:cubicBezTo>
                    <a:cubicBezTo>
                      <a:pt x="2965" y="953"/>
                      <a:pt x="3096" y="1251"/>
                      <a:pt x="3132" y="1573"/>
                    </a:cubicBezTo>
                    <a:cubicBezTo>
                      <a:pt x="3144" y="1692"/>
                      <a:pt x="3156" y="1846"/>
                      <a:pt x="3179" y="2001"/>
                    </a:cubicBezTo>
                    <a:cubicBezTo>
                      <a:pt x="2977" y="1680"/>
                      <a:pt x="2656" y="1430"/>
                      <a:pt x="2239" y="1287"/>
                    </a:cubicBezTo>
                    <a:cubicBezTo>
                      <a:pt x="1947" y="1199"/>
                      <a:pt x="1670" y="1191"/>
                      <a:pt x="1579" y="1191"/>
                    </a:cubicBezTo>
                    <a:cubicBezTo>
                      <a:pt x="1559" y="1191"/>
                      <a:pt x="1548" y="1192"/>
                      <a:pt x="1548" y="1192"/>
                    </a:cubicBezTo>
                    <a:cubicBezTo>
                      <a:pt x="1513" y="1192"/>
                      <a:pt x="1465" y="1204"/>
                      <a:pt x="1429" y="1251"/>
                    </a:cubicBezTo>
                    <a:lnTo>
                      <a:pt x="1108" y="1585"/>
                    </a:lnTo>
                    <a:cubicBezTo>
                      <a:pt x="1036" y="1668"/>
                      <a:pt x="1036" y="1787"/>
                      <a:pt x="1108" y="1846"/>
                    </a:cubicBezTo>
                    <a:cubicBezTo>
                      <a:pt x="1143" y="1882"/>
                      <a:pt x="1191" y="1900"/>
                      <a:pt x="1237" y="1900"/>
                    </a:cubicBezTo>
                    <a:cubicBezTo>
                      <a:pt x="1283" y="1900"/>
                      <a:pt x="1328" y="1882"/>
                      <a:pt x="1358" y="1846"/>
                    </a:cubicBezTo>
                    <a:lnTo>
                      <a:pt x="1632" y="1561"/>
                    </a:lnTo>
                    <a:cubicBezTo>
                      <a:pt x="1870" y="1573"/>
                      <a:pt x="2620" y="1668"/>
                      <a:pt x="2906" y="2299"/>
                    </a:cubicBezTo>
                    <a:cubicBezTo>
                      <a:pt x="2834" y="2763"/>
                      <a:pt x="2417" y="3120"/>
                      <a:pt x="1929" y="3120"/>
                    </a:cubicBezTo>
                    <a:cubicBezTo>
                      <a:pt x="1393" y="3120"/>
                      <a:pt x="941" y="2680"/>
                      <a:pt x="941" y="2144"/>
                    </a:cubicBezTo>
                    <a:cubicBezTo>
                      <a:pt x="941" y="2037"/>
                      <a:pt x="870" y="1966"/>
                      <a:pt x="762" y="1966"/>
                    </a:cubicBezTo>
                    <a:cubicBezTo>
                      <a:pt x="751" y="1966"/>
                      <a:pt x="715" y="1966"/>
                      <a:pt x="703" y="1977"/>
                    </a:cubicBezTo>
                    <a:cubicBezTo>
                      <a:pt x="715" y="1835"/>
                      <a:pt x="751" y="1680"/>
                      <a:pt x="751" y="1573"/>
                    </a:cubicBezTo>
                    <a:cubicBezTo>
                      <a:pt x="774" y="1251"/>
                      <a:pt x="893" y="953"/>
                      <a:pt x="1120" y="727"/>
                    </a:cubicBezTo>
                    <a:cubicBezTo>
                      <a:pt x="1334" y="501"/>
                      <a:pt x="1632" y="382"/>
                      <a:pt x="1941" y="382"/>
                    </a:cubicBezTo>
                    <a:close/>
                    <a:moveTo>
                      <a:pt x="631" y="2442"/>
                    </a:moveTo>
                    <a:cubicBezTo>
                      <a:pt x="703" y="2763"/>
                      <a:pt x="917" y="3049"/>
                      <a:pt x="1179" y="3228"/>
                    </a:cubicBezTo>
                    <a:lnTo>
                      <a:pt x="1179" y="3442"/>
                    </a:lnTo>
                    <a:lnTo>
                      <a:pt x="1167" y="3442"/>
                    </a:lnTo>
                    <a:cubicBezTo>
                      <a:pt x="822" y="3382"/>
                      <a:pt x="572" y="3287"/>
                      <a:pt x="417" y="3216"/>
                    </a:cubicBezTo>
                    <a:cubicBezTo>
                      <a:pt x="405" y="3216"/>
                      <a:pt x="417" y="3204"/>
                      <a:pt x="417" y="3204"/>
                    </a:cubicBezTo>
                    <a:cubicBezTo>
                      <a:pt x="501" y="2989"/>
                      <a:pt x="572" y="2728"/>
                      <a:pt x="631" y="2442"/>
                    </a:cubicBezTo>
                    <a:close/>
                    <a:moveTo>
                      <a:pt x="3239" y="2454"/>
                    </a:moveTo>
                    <a:cubicBezTo>
                      <a:pt x="3275" y="2692"/>
                      <a:pt x="3334" y="2942"/>
                      <a:pt x="3418" y="3144"/>
                    </a:cubicBezTo>
                    <a:lnTo>
                      <a:pt x="3084" y="3454"/>
                    </a:lnTo>
                    <a:cubicBezTo>
                      <a:pt x="3037" y="3478"/>
                      <a:pt x="3001" y="3513"/>
                      <a:pt x="2941" y="3513"/>
                    </a:cubicBezTo>
                    <a:lnTo>
                      <a:pt x="2894" y="3513"/>
                    </a:lnTo>
                    <a:cubicBezTo>
                      <a:pt x="2775" y="3513"/>
                      <a:pt x="2679" y="3418"/>
                      <a:pt x="2679" y="3299"/>
                    </a:cubicBezTo>
                    <a:lnTo>
                      <a:pt x="2679" y="3239"/>
                    </a:lnTo>
                    <a:cubicBezTo>
                      <a:pt x="2953" y="3061"/>
                      <a:pt x="3144" y="2787"/>
                      <a:pt x="3239" y="2454"/>
                    </a:cubicBezTo>
                    <a:close/>
                    <a:moveTo>
                      <a:pt x="2358" y="3418"/>
                    </a:moveTo>
                    <a:cubicBezTo>
                      <a:pt x="2370" y="3525"/>
                      <a:pt x="2429" y="3620"/>
                      <a:pt x="2489" y="3692"/>
                    </a:cubicBezTo>
                    <a:lnTo>
                      <a:pt x="2203" y="3954"/>
                    </a:lnTo>
                    <a:cubicBezTo>
                      <a:pt x="2132" y="4031"/>
                      <a:pt x="2033" y="4070"/>
                      <a:pt x="1934" y="4070"/>
                    </a:cubicBezTo>
                    <a:cubicBezTo>
                      <a:pt x="1834" y="4070"/>
                      <a:pt x="1733" y="4031"/>
                      <a:pt x="1655" y="3954"/>
                    </a:cubicBezTo>
                    <a:lnTo>
                      <a:pt x="1489" y="3799"/>
                    </a:lnTo>
                    <a:cubicBezTo>
                      <a:pt x="1524" y="3740"/>
                      <a:pt x="1536" y="3680"/>
                      <a:pt x="1536" y="3620"/>
                    </a:cubicBezTo>
                    <a:lnTo>
                      <a:pt x="1536" y="3418"/>
                    </a:lnTo>
                    <a:cubicBezTo>
                      <a:pt x="1667" y="3466"/>
                      <a:pt x="1810" y="3478"/>
                      <a:pt x="1941" y="3478"/>
                    </a:cubicBezTo>
                    <a:cubicBezTo>
                      <a:pt x="2084" y="3478"/>
                      <a:pt x="2227" y="3454"/>
                      <a:pt x="2358" y="3418"/>
                    </a:cubicBezTo>
                    <a:close/>
                    <a:moveTo>
                      <a:pt x="1941" y="1"/>
                    </a:moveTo>
                    <a:cubicBezTo>
                      <a:pt x="1120" y="1"/>
                      <a:pt x="465" y="656"/>
                      <a:pt x="393" y="1537"/>
                    </a:cubicBezTo>
                    <a:cubicBezTo>
                      <a:pt x="358" y="1882"/>
                      <a:pt x="239" y="2644"/>
                      <a:pt x="72" y="3061"/>
                    </a:cubicBezTo>
                    <a:cubicBezTo>
                      <a:pt x="0" y="3251"/>
                      <a:pt x="96" y="3454"/>
                      <a:pt x="274" y="3537"/>
                    </a:cubicBezTo>
                    <a:cubicBezTo>
                      <a:pt x="405" y="3597"/>
                      <a:pt x="608" y="3692"/>
                      <a:pt x="893" y="3751"/>
                    </a:cubicBezTo>
                    <a:lnTo>
                      <a:pt x="417" y="3990"/>
                    </a:lnTo>
                    <a:cubicBezTo>
                      <a:pt x="155" y="4121"/>
                      <a:pt x="0" y="4371"/>
                      <a:pt x="0" y="4668"/>
                    </a:cubicBezTo>
                    <a:lnTo>
                      <a:pt x="0" y="6204"/>
                    </a:lnTo>
                    <a:cubicBezTo>
                      <a:pt x="0" y="6311"/>
                      <a:pt x="72" y="6383"/>
                      <a:pt x="179" y="6383"/>
                    </a:cubicBezTo>
                    <a:cubicBezTo>
                      <a:pt x="286" y="6383"/>
                      <a:pt x="358" y="6311"/>
                      <a:pt x="358" y="6204"/>
                    </a:cubicBezTo>
                    <a:lnTo>
                      <a:pt x="358" y="4668"/>
                    </a:lnTo>
                    <a:cubicBezTo>
                      <a:pt x="358" y="4525"/>
                      <a:pt x="453" y="4371"/>
                      <a:pt x="584" y="4311"/>
                    </a:cubicBezTo>
                    <a:lnTo>
                      <a:pt x="1191" y="4013"/>
                    </a:lnTo>
                    <a:lnTo>
                      <a:pt x="1405" y="4216"/>
                    </a:lnTo>
                    <a:cubicBezTo>
                      <a:pt x="1548" y="4347"/>
                      <a:pt x="1739" y="4418"/>
                      <a:pt x="1929" y="4418"/>
                    </a:cubicBezTo>
                    <a:cubicBezTo>
                      <a:pt x="2120" y="4418"/>
                      <a:pt x="2310" y="4347"/>
                      <a:pt x="2453" y="4216"/>
                    </a:cubicBezTo>
                    <a:lnTo>
                      <a:pt x="2822" y="3859"/>
                    </a:lnTo>
                    <a:lnTo>
                      <a:pt x="2929" y="3859"/>
                    </a:lnTo>
                    <a:cubicBezTo>
                      <a:pt x="3084" y="3859"/>
                      <a:pt x="3215" y="3799"/>
                      <a:pt x="3322" y="3692"/>
                    </a:cubicBezTo>
                    <a:lnTo>
                      <a:pt x="5584" y="1561"/>
                    </a:lnTo>
                    <a:lnTo>
                      <a:pt x="5835" y="1811"/>
                    </a:lnTo>
                    <a:lnTo>
                      <a:pt x="3001" y="4656"/>
                    </a:lnTo>
                    <a:cubicBezTo>
                      <a:pt x="2822" y="4835"/>
                      <a:pt x="2715" y="5073"/>
                      <a:pt x="2715" y="5347"/>
                    </a:cubicBezTo>
                    <a:lnTo>
                      <a:pt x="2715" y="6192"/>
                    </a:lnTo>
                    <a:cubicBezTo>
                      <a:pt x="2715" y="6299"/>
                      <a:pt x="2787" y="6371"/>
                      <a:pt x="2894" y="6371"/>
                    </a:cubicBezTo>
                    <a:cubicBezTo>
                      <a:pt x="3001" y="6371"/>
                      <a:pt x="3072" y="6299"/>
                      <a:pt x="3072" y="6192"/>
                    </a:cubicBezTo>
                    <a:lnTo>
                      <a:pt x="3072" y="5371"/>
                    </a:lnTo>
                    <a:cubicBezTo>
                      <a:pt x="3072" y="5204"/>
                      <a:pt x="3132" y="5061"/>
                      <a:pt x="3251" y="4954"/>
                    </a:cubicBezTo>
                    <a:lnTo>
                      <a:pt x="6466" y="1739"/>
                    </a:lnTo>
                    <a:cubicBezTo>
                      <a:pt x="6597" y="1608"/>
                      <a:pt x="6656" y="1394"/>
                      <a:pt x="6608" y="1204"/>
                    </a:cubicBezTo>
                    <a:lnTo>
                      <a:pt x="6513" y="727"/>
                    </a:lnTo>
                    <a:lnTo>
                      <a:pt x="6632" y="608"/>
                    </a:lnTo>
                    <a:cubicBezTo>
                      <a:pt x="6704" y="537"/>
                      <a:pt x="6704" y="430"/>
                      <a:pt x="6644" y="358"/>
                    </a:cubicBezTo>
                    <a:cubicBezTo>
                      <a:pt x="6607" y="321"/>
                      <a:pt x="6560" y="303"/>
                      <a:pt x="6513" y="303"/>
                    </a:cubicBezTo>
                    <a:cubicBezTo>
                      <a:pt x="6470" y="303"/>
                      <a:pt x="6428" y="318"/>
                      <a:pt x="6394" y="346"/>
                    </a:cubicBezTo>
                    <a:lnTo>
                      <a:pt x="3727" y="2858"/>
                    </a:lnTo>
                    <a:cubicBezTo>
                      <a:pt x="3608" y="2430"/>
                      <a:pt x="3501" y="1846"/>
                      <a:pt x="3489" y="1537"/>
                    </a:cubicBezTo>
                    <a:cubicBezTo>
                      <a:pt x="3429" y="656"/>
                      <a:pt x="2751" y="1"/>
                      <a:pt x="194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89" name="Google Shape;11738;p57">
                <a:extLst>
                  <a:ext uri="{FF2B5EF4-FFF2-40B4-BE49-F238E27FC236}">
                    <a16:creationId xmlns:a16="http://schemas.microsoft.com/office/drawing/2014/main" id="{3854CBA6-F106-415F-8670-D88167376B43}"/>
                  </a:ext>
                </a:extLst>
              </p:cNvPr>
              <p:cNvSpPr/>
              <p:nvPr/>
            </p:nvSpPr>
            <p:spPr>
              <a:xfrm>
                <a:off x="8090243" y="4284365"/>
                <a:ext cx="234601" cy="196344"/>
              </a:xfrm>
              <a:custGeom>
                <a:avLst/>
                <a:gdLst/>
                <a:ahLst/>
                <a:cxnLst/>
                <a:rect l="l" t="t" r="r" b="b"/>
                <a:pathLst>
                  <a:path w="7371" h="6169" extrusionOk="0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5275"/>
                    </a:lnTo>
                    <a:cubicBezTo>
                      <a:pt x="1" y="5382"/>
                      <a:pt x="72" y="5454"/>
                      <a:pt x="179" y="5454"/>
                    </a:cubicBezTo>
                    <a:cubicBezTo>
                      <a:pt x="286" y="5454"/>
                      <a:pt x="358" y="5382"/>
                      <a:pt x="358" y="5275"/>
                    </a:cubicBezTo>
                    <a:lnTo>
                      <a:pt x="358" y="560"/>
                    </a:lnTo>
                    <a:cubicBezTo>
                      <a:pt x="358" y="441"/>
                      <a:pt x="453" y="358"/>
                      <a:pt x="572" y="358"/>
                    </a:cubicBezTo>
                    <a:lnTo>
                      <a:pt x="6787" y="358"/>
                    </a:lnTo>
                    <a:cubicBezTo>
                      <a:pt x="6906" y="358"/>
                      <a:pt x="7002" y="441"/>
                      <a:pt x="7002" y="560"/>
                    </a:cubicBezTo>
                    <a:lnTo>
                      <a:pt x="7002" y="5608"/>
                    </a:lnTo>
                    <a:cubicBezTo>
                      <a:pt x="7002" y="5728"/>
                      <a:pt x="6906" y="5811"/>
                      <a:pt x="6787" y="5811"/>
                    </a:cubicBezTo>
                    <a:lnTo>
                      <a:pt x="2191" y="5811"/>
                    </a:lnTo>
                    <a:cubicBezTo>
                      <a:pt x="2084" y="5811"/>
                      <a:pt x="2013" y="5894"/>
                      <a:pt x="2013" y="5989"/>
                    </a:cubicBezTo>
                    <a:cubicBezTo>
                      <a:pt x="2013" y="6097"/>
                      <a:pt x="2084" y="6168"/>
                      <a:pt x="2191" y="6168"/>
                    </a:cubicBezTo>
                    <a:lnTo>
                      <a:pt x="6787" y="6168"/>
                    </a:lnTo>
                    <a:cubicBezTo>
                      <a:pt x="7097" y="6168"/>
                      <a:pt x="7359" y="5918"/>
                      <a:pt x="7359" y="5608"/>
                    </a:cubicBezTo>
                    <a:lnTo>
                      <a:pt x="7359" y="560"/>
                    </a:lnTo>
                    <a:cubicBezTo>
                      <a:pt x="7371" y="251"/>
                      <a:pt x="7097" y="1"/>
                      <a:pt x="67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290" name="Google Shape;11739;p57">
                <a:extLst>
                  <a:ext uri="{FF2B5EF4-FFF2-40B4-BE49-F238E27FC236}">
                    <a16:creationId xmlns:a16="http://schemas.microsoft.com/office/drawing/2014/main" id="{698174B4-53B9-438D-A484-DA23F162FD2F}"/>
                  </a:ext>
                </a:extLst>
              </p:cNvPr>
              <p:cNvSpPr/>
              <p:nvPr/>
            </p:nvSpPr>
            <p:spPr>
              <a:xfrm>
                <a:off x="8145591" y="4309382"/>
                <a:ext cx="136063" cy="135299"/>
              </a:xfrm>
              <a:custGeom>
                <a:avLst/>
                <a:gdLst/>
                <a:ahLst/>
                <a:cxnLst/>
                <a:rect l="l" t="t" r="r" b="b"/>
                <a:pathLst>
                  <a:path w="4275" h="4251" extrusionOk="0">
                    <a:moveTo>
                      <a:pt x="1953" y="739"/>
                    </a:moveTo>
                    <a:cubicBezTo>
                      <a:pt x="2322" y="739"/>
                      <a:pt x="2655" y="882"/>
                      <a:pt x="2917" y="1084"/>
                    </a:cubicBezTo>
                    <a:lnTo>
                      <a:pt x="1822" y="2179"/>
                    </a:lnTo>
                    <a:cubicBezTo>
                      <a:pt x="1750" y="2263"/>
                      <a:pt x="1750" y="2382"/>
                      <a:pt x="1822" y="2441"/>
                    </a:cubicBezTo>
                    <a:cubicBezTo>
                      <a:pt x="1845" y="2465"/>
                      <a:pt x="1905" y="2501"/>
                      <a:pt x="1953" y="2501"/>
                    </a:cubicBezTo>
                    <a:cubicBezTo>
                      <a:pt x="2000" y="2501"/>
                      <a:pt x="2048" y="2477"/>
                      <a:pt x="2084" y="2441"/>
                    </a:cubicBezTo>
                    <a:lnTo>
                      <a:pt x="2643" y="1882"/>
                    </a:lnTo>
                    <a:cubicBezTo>
                      <a:pt x="2715" y="2001"/>
                      <a:pt x="2762" y="2155"/>
                      <a:pt x="2762" y="2298"/>
                    </a:cubicBezTo>
                    <a:cubicBezTo>
                      <a:pt x="2762" y="2739"/>
                      <a:pt x="2405" y="3096"/>
                      <a:pt x="1965" y="3096"/>
                    </a:cubicBezTo>
                    <a:cubicBezTo>
                      <a:pt x="1536" y="3096"/>
                      <a:pt x="1179" y="2739"/>
                      <a:pt x="1179" y="2298"/>
                    </a:cubicBezTo>
                    <a:cubicBezTo>
                      <a:pt x="1179" y="1870"/>
                      <a:pt x="1536" y="1513"/>
                      <a:pt x="1965" y="1513"/>
                    </a:cubicBezTo>
                    <a:cubicBezTo>
                      <a:pt x="2072" y="1513"/>
                      <a:pt x="2143" y="1441"/>
                      <a:pt x="2143" y="1334"/>
                    </a:cubicBezTo>
                    <a:cubicBezTo>
                      <a:pt x="2143" y="1227"/>
                      <a:pt x="2072" y="1155"/>
                      <a:pt x="1965" y="1155"/>
                    </a:cubicBezTo>
                    <a:cubicBezTo>
                      <a:pt x="1334" y="1155"/>
                      <a:pt x="822" y="1679"/>
                      <a:pt x="822" y="2298"/>
                    </a:cubicBezTo>
                    <a:cubicBezTo>
                      <a:pt x="822" y="2941"/>
                      <a:pt x="1345" y="3453"/>
                      <a:pt x="1965" y="3453"/>
                    </a:cubicBezTo>
                    <a:cubicBezTo>
                      <a:pt x="2607" y="3453"/>
                      <a:pt x="3119" y="2929"/>
                      <a:pt x="3119" y="2298"/>
                    </a:cubicBezTo>
                    <a:cubicBezTo>
                      <a:pt x="3119" y="2060"/>
                      <a:pt x="3036" y="1822"/>
                      <a:pt x="2893" y="1632"/>
                    </a:cubicBezTo>
                    <a:lnTo>
                      <a:pt x="3191" y="1334"/>
                    </a:lnTo>
                    <a:cubicBezTo>
                      <a:pt x="3381" y="1608"/>
                      <a:pt x="3512" y="1953"/>
                      <a:pt x="3512" y="2310"/>
                    </a:cubicBezTo>
                    <a:cubicBezTo>
                      <a:pt x="3512" y="3168"/>
                      <a:pt x="2822" y="3870"/>
                      <a:pt x="1953" y="3870"/>
                    </a:cubicBezTo>
                    <a:cubicBezTo>
                      <a:pt x="1095" y="3870"/>
                      <a:pt x="393" y="3168"/>
                      <a:pt x="393" y="2310"/>
                    </a:cubicBezTo>
                    <a:cubicBezTo>
                      <a:pt x="393" y="1441"/>
                      <a:pt x="1095" y="739"/>
                      <a:pt x="1953" y="739"/>
                    </a:cubicBezTo>
                    <a:close/>
                    <a:moveTo>
                      <a:pt x="3500" y="0"/>
                    </a:moveTo>
                    <a:cubicBezTo>
                      <a:pt x="3393" y="0"/>
                      <a:pt x="3322" y="72"/>
                      <a:pt x="3322" y="179"/>
                    </a:cubicBezTo>
                    <a:lnTo>
                      <a:pt x="3322" y="679"/>
                    </a:lnTo>
                    <a:lnTo>
                      <a:pt x="3179" y="834"/>
                    </a:lnTo>
                    <a:cubicBezTo>
                      <a:pt x="2846" y="548"/>
                      <a:pt x="2417" y="381"/>
                      <a:pt x="1941" y="381"/>
                    </a:cubicBezTo>
                    <a:cubicBezTo>
                      <a:pt x="869" y="381"/>
                      <a:pt x="0" y="1251"/>
                      <a:pt x="0" y="2322"/>
                    </a:cubicBezTo>
                    <a:cubicBezTo>
                      <a:pt x="0" y="3394"/>
                      <a:pt x="869" y="4251"/>
                      <a:pt x="1941" y="4251"/>
                    </a:cubicBezTo>
                    <a:cubicBezTo>
                      <a:pt x="3012" y="4251"/>
                      <a:pt x="3870" y="3394"/>
                      <a:pt x="3870" y="2322"/>
                    </a:cubicBezTo>
                    <a:cubicBezTo>
                      <a:pt x="3870" y="1858"/>
                      <a:pt x="3715" y="1429"/>
                      <a:pt x="3429" y="1084"/>
                    </a:cubicBezTo>
                    <a:lnTo>
                      <a:pt x="3572" y="941"/>
                    </a:lnTo>
                    <a:lnTo>
                      <a:pt x="4084" y="941"/>
                    </a:lnTo>
                    <a:cubicBezTo>
                      <a:pt x="4191" y="941"/>
                      <a:pt x="4262" y="858"/>
                      <a:pt x="4262" y="751"/>
                    </a:cubicBezTo>
                    <a:cubicBezTo>
                      <a:pt x="4262" y="655"/>
                      <a:pt x="4191" y="584"/>
                      <a:pt x="4084" y="584"/>
                    </a:cubicBezTo>
                    <a:lnTo>
                      <a:pt x="3929" y="584"/>
                    </a:lnTo>
                    <a:lnTo>
                      <a:pt x="4203" y="310"/>
                    </a:lnTo>
                    <a:cubicBezTo>
                      <a:pt x="4274" y="239"/>
                      <a:pt x="4274" y="120"/>
                      <a:pt x="4203" y="60"/>
                    </a:cubicBezTo>
                    <a:cubicBezTo>
                      <a:pt x="4167" y="24"/>
                      <a:pt x="4120" y="6"/>
                      <a:pt x="4073" y="6"/>
                    </a:cubicBezTo>
                    <a:cubicBezTo>
                      <a:pt x="4027" y="6"/>
                      <a:pt x="3983" y="24"/>
                      <a:pt x="3953" y="60"/>
                    </a:cubicBezTo>
                    <a:lnTo>
                      <a:pt x="3679" y="322"/>
                    </a:lnTo>
                    <a:lnTo>
                      <a:pt x="3679" y="179"/>
                    </a:lnTo>
                    <a:cubicBezTo>
                      <a:pt x="3679" y="72"/>
                      <a:pt x="3608" y="0"/>
                      <a:pt x="35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359" name="Google Shape;11808;p57">
              <a:extLst>
                <a:ext uri="{FF2B5EF4-FFF2-40B4-BE49-F238E27FC236}">
                  <a16:creationId xmlns:a16="http://schemas.microsoft.com/office/drawing/2014/main" id="{95C2E708-7A1C-4B31-BC27-58CBA89A15D0}"/>
                </a:ext>
              </a:extLst>
            </p:cNvPr>
            <p:cNvGrpSpPr/>
            <p:nvPr/>
          </p:nvGrpSpPr>
          <p:grpSpPr>
            <a:xfrm>
              <a:off x="11094041" y="4325491"/>
              <a:ext cx="431539" cy="404252"/>
              <a:chOff x="8006505" y="3390044"/>
              <a:chExt cx="323654" cy="303189"/>
            </a:xfrm>
            <a:solidFill>
              <a:schemeClr val="tx1"/>
            </a:solidFill>
          </p:grpSpPr>
          <p:sp>
            <p:nvSpPr>
              <p:cNvPr id="1360" name="Google Shape;11809;p57">
                <a:extLst>
                  <a:ext uri="{FF2B5EF4-FFF2-40B4-BE49-F238E27FC236}">
                    <a16:creationId xmlns:a16="http://schemas.microsoft.com/office/drawing/2014/main" id="{E468B44C-8EF2-4351-AFDD-C692D4D0332D}"/>
                  </a:ext>
                </a:extLst>
              </p:cNvPr>
              <p:cNvSpPr/>
              <p:nvPr/>
            </p:nvSpPr>
            <p:spPr>
              <a:xfrm>
                <a:off x="8006505" y="3390044"/>
                <a:ext cx="323654" cy="303189"/>
              </a:xfrm>
              <a:custGeom>
                <a:avLst/>
                <a:gdLst/>
                <a:ahLst/>
                <a:cxnLst/>
                <a:rect l="l" t="t" r="r" b="b"/>
                <a:pathLst>
                  <a:path w="10169" h="9526" extrusionOk="0">
                    <a:moveTo>
                      <a:pt x="5358" y="322"/>
                    </a:moveTo>
                    <a:cubicBezTo>
                      <a:pt x="5704" y="322"/>
                      <a:pt x="5965" y="608"/>
                      <a:pt x="5965" y="930"/>
                    </a:cubicBezTo>
                    <a:lnTo>
                      <a:pt x="5965" y="1311"/>
                    </a:lnTo>
                    <a:cubicBezTo>
                      <a:pt x="5965" y="1584"/>
                      <a:pt x="6192" y="1811"/>
                      <a:pt x="6477" y="1811"/>
                    </a:cubicBezTo>
                    <a:lnTo>
                      <a:pt x="6620" y="1811"/>
                    </a:lnTo>
                    <a:cubicBezTo>
                      <a:pt x="6727" y="1811"/>
                      <a:pt x="6811" y="1906"/>
                      <a:pt x="6811" y="2001"/>
                    </a:cubicBezTo>
                    <a:lnTo>
                      <a:pt x="6811" y="3013"/>
                    </a:lnTo>
                    <a:cubicBezTo>
                      <a:pt x="6811" y="3120"/>
                      <a:pt x="6727" y="3204"/>
                      <a:pt x="6620" y="3204"/>
                    </a:cubicBezTo>
                    <a:lnTo>
                      <a:pt x="3465" y="3204"/>
                    </a:lnTo>
                    <a:cubicBezTo>
                      <a:pt x="3358" y="3204"/>
                      <a:pt x="3275" y="3120"/>
                      <a:pt x="3275" y="3013"/>
                    </a:cubicBezTo>
                    <a:lnTo>
                      <a:pt x="3322" y="2001"/>
                    </a:lnTo>
                    <a:cubicBezTo>
                      <a:pt x="3322" y="1894"/>
                      <a:pt x="3406" y="1811"/>
                      <a:pt x="3513" y="1811"/>
                    </a:cubicBezTo>
                    <a:lnTo>
                      <a:pt x="3656" y="1811"/>
                    </a:lnTo>
                    <a:cubicBezTo>
                      <a:pt x="3941" y="1811"/>
                      <a:pt x="4168" y="1584"/>
                      <a:pt x="4168" y="1311"/>
                    </a:cubicBezTo>
                    <a:lnTo>
                      <a:pt x="4168" y="930"/>
                    </a:lnTo>
                    <a:cubicBezTo>
                      <a:pt x="4168" y="596"/>
                      <a:pt x="4453" y="322"/>
                      <a:pt x="4775" y="322"/>
                    </a:cubicBezTo>
                    <a:close/>
                    <a:moveTo>
                      <a:pt x="9275" y="2239"/>
                    </a:moveTo>
                    <a:cubicBezTo>
                      <a:pt x="9585" y="2239"/>
                      <a:pt x="9847" y="2501"/>
                      <a:pt x="9847" y="2823"/>
                    </a:cubicBezTo>
                    <a:lnTo>
                      <a:pt x="9835" y="8633"/>
                    </a:lnTo>
                    <a:cubicBezTo>
                      <a:pt x="9835" y="8943"/>
                      <a:pt x="9585" y="9204"/>
                      <a:pt x="9252" y="9204"/>
                    </a:cubicBezTo>
                    <a:lnTo>
                      <a:pt x="881" y="9204"/>
                    </a:lnTo>
                    <a:cubicBezTo>
                      <a:pt x="560" y="9204"/>
                      <a:pt x="298" y="8954"/>
                      <a:pt x="298" y="8633"/>
                    </a:cubicBezTo>
                    <a:lnTo>
                      <a:pt x="298" y="2823"/>
                    </a:lnTo>
                    <a:cubicBezTo>
                      <a:pt x="298" y="2513"/>
                      <a:pt x="548" y="2239"/>
                      <a:pt x="881" y="2239"/>
                    </a:cubicBezTo>
                    <a:lnTo>
                      <a:pt x="2977" y="2239"/>
                    </a:lnTo>
                    <a:lnTo>
                      <a:pt x="2977" y="2775"/>
                    </a:lnTo>
                    <a:lnTo>
                      <a:pt x="1001" y="2775"/>
                    </a:lnTo>
                    <a:cubicBezTo>
                      <a:pt x="905" y="2775"/>
                      <a:pt x="834" y="2858"/>
                      <a:pt x="834" y="2942"/>
                    </a:cubicBezTo>
                    <a:lnTo>
                      <a:pt x="834" y="8514"/>
                    </a:lnTo>
                    <a:cubicBezTo>
                      <a:pt x="834" y="8597"/>
                      <a:pt x="905" y="8669"/>
                      <a:pt x="1001" y="8669"/>
                    </a:cubicBezTo>
                    <a:lnTo>
                      <a:pt x="6418" y="8669"/>
                    </a:lnTo>
                    <a:cubicBezTo>
                      <a:pt x="6501" y="8669"/>
                      <a:pt x="6573" y="8597"/>
                      <a:pt x="6573" y="8514"/>
                    </a:cubicBezTo>
                    <a:cubicBezTo>
                      <a:pt x="6573" y="8419"/>
                      <a:pt x="6501" y="8347"/>
                      <a:pt x="6418" y="8347"/>
                    </a:cubicBezTo>
                    <a:lnTo>
                      <a:pt x="1155" y="8347"/>
                    </a:lnTo>
                    <a:lnTo>
                      <a:pt x="1155" y="3108"/>
                    </a:lnTo>
                    <a:lnTo>
                      <a:pt x="2989" y="3108"/>
                    </a:lnTo>
                    <a:cubicBezTo>
                      <a:pt x="3037" y="3347"/>
                      <a:pt x="3239" y="3537"/>
                      <a:pt x="3501" y="3537"/>
                    </a:cubicBezTo>
                    <a:lnTo>
                      <a:pt x="6656" y="3537"/>
                    </a:lnTo>
                    <a:cubicBezTo>
                      <a:pt x="6906" y="3537"/>
                      <a:pt x="7108" y="3359"/>
                      <a:pt x="7156" y="3108"/>
                    </a:cubicBezTo>
                    <a:lnTo>
                      <a:pt x="8990" y="3108"/>
                    </a:lnTo>
                    <a:lnTo>
                      <a:pt x="8990" y="8347"/>
                    </a:lnTo>
                    <a:lnTo>
                      <a:pt x="7216" y="8347"/>
                    </a:lnTo>
                    <a:cubicBezTo>
                      <a:pt x="7132" y="8347"/>
                      <a:pt x="7049" y="8419"/>
                      <a:pt x="7049" y="8514"/>
                    </a:cubicBezTo>
                    <a:cubicBezTo>
                      <a:pt x="7049" y="8597"/>
                      <a:pt x="7132" y="8669"/>
                      <a:pt x="7216" y="8669"/>
                    </a:cubicBezTo>
                    <a:lnTo>
                      <a:pt x="9156" y="8669"/>
                    </a:lnTo>
                    <a:cubicBezTo>
                      <a:pt x="9240" y="8669"/>
                      <a:pt x="9311" y="8597"/>
                      <a:pt x="9311" y="8514"/>
                    </a:cubicBezTo>
                    <a:lnTo>
                      <a:pt x="9311" y="2942"/>
                    </a:lnTo>
                    <a:cubicBezTo>
                      <a:pt x="9311" y="2858"/>
                      <a:pt x="9240" y="2775"/>
                      <a:pt x="9156" y="2775"/>
                    </a:cubicBezTo>
                    <a:lnTo>
                      <a:pt x="7168" y="2775"/>
                    </a:lnTo>
                    <a:lnTo>
                      <a:pt x="7168" y="2239"/>
                    </a:lnTo>
                    <a:close/>
                    <a:moveTo>
                      <a:pt x="4787" y="1"/>
                    </a:moveTo>
                    <a:cubicBezTo>
                      <a:pt x="4275" y="1"/>
                      <a:pt x="3858" y="418"/>
                      <a:pt x="3858" y="930"/>
                    </a:cubicBezTo>
                    <a:lnTo>
                      <a:pt x="3858" y="1311"/>
                    </a:lnTo>
                    <a:cubicBezTo>
                      <a:pt x="3858" y="1406"/>
                      <a:pt x="3763" y="1501"/>
                      <a:pt x="3656" y="1501"/>
                    </a:cubicBezTo>
                    <a:lnTo>
                      <a:pt x="3513" y="1501"/>
                    </a:lnTo>
                    <a:cubicBezTo>
                      <a:pt x="3263" y="1501"/>
                      <a:pt x="3048" y="1680"/>
                      <a:pt x="3001" y="1930"/>
                    </a:cubicBezTo>
                    <a:lnTo>
                      <a:pt x="893" y="1930"/>
                    </a:lnTo>
                    <a:cubicBezTo>
                      <a:pt x="405" y="1930"/>
                      <a:pt x="0" y="2335"/>
                      <a:pt x="0" y="2823"/>
                    </a:cubicBezTo>
                    <a:lnTo>
                      <a:pt x="0" y="8633"/>
                    </a:lnTo>
                    <a:cubicBezTo>
                      <a:pt x="0" y="9121"/>
                      <a:pt x="405" y="9526"/>
                      <a:pt x="893" y="9526"/>
                    </a:cubicBezTo>
                    <a:lnTo>
                      <a:pt x="9263" y="9526"/>
                    </a:lnTo>
                    <a:cubicBezTo>
                      <a:pt x="9764" y="9526"/>
                      <a:pt x="10156" y="9121"/>
                      <a:pt x="10156" y="8633"/>
                    </a:cubicBezTo>
                    <a:lnTo>
                      <a:pt x="10156" y="2823"/>
                    </a:lnTo>
                    <a:cubicBezTo>
                      <a:pt x="10168" y="2335"/>
                      <a:pt x="9764" y="1930"/>
                      <a:pt x="9275" y="1930"/>
                    </a:cubicBezTo>
                    <a:lnTo>
                      <a:pt x="7156" y="1930"/>
                    </a:lnTo>
                    <a:cubicBezTo>
                      <a:pt x="7108" y="1692"/>
                      <a:pt x="6906" y="1501"/>
                      <a:pt x="6656" y="1501"/>
                    </a:cubicBezTo>
                    <a:lnTo>
                      <a:pt x="6501" y="1501"/>
                    </a:lnTo>
                    <a:cubicBezTo>
                      <a:pt x="6394" y="1501"/>
                      <a:pt x="6311" y="1406"/>
                      <a:pt x="6311" y="1311"/>
                    </a:cubicBezTo>
                    <a:lnTo>
                      <a:pt x="6311" y="930"/>
                    </a:lnTo>
                    <a:cubicBezTo>
                      <a:pt x="6311" y="418"/>
                      <a:pt x="5894" y="1"/>
                      <a:pt x="537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61" name="Google Shape;11810;p57">
                <a:extLst>
                  <a:ext uri="{FF2B5EF4-FFF2-40B4-BE49-F238E27FC236}">
                    <a16:creationId xmlns:a16="http://schemas.microsoft.com/office/drawing/2014/main" id="{FDAD167B-362B-4D8D-B841-68144B68D77A}"/>
                  </a:ext>
                </a:extLst>
              </p:cNvPr>
              <p:cNvSpPr/>
              <p:nvPr/>
            </p:nvSpPr>
            <p:spPr>
              <a:xfrm>
                <a:off x="8148997" y="3444247"/>
                <a:ext cx="37907" cy="37938"/>
              </a:xfrm>
              <a:custGeom>
                <a:avLst/>
                <a:gdLst/>
                <a:ahLst/>
                <a:cxnLst/>
                <a:rect l="l" t="t" r="r" b="b"/>
                <a:pathLst>
                  <a:path w="1191" h="1192" extrusionOk="0">
                    <a:moveTo>
                      <a:pt x="595" y="334"/>
                    </a:moveTo>
                    <a:cubicBezTo>
                      <a:pt x="750" y="334"/>
                      <a:pt x="869" y="453"/>
                      <a:pt x="869" y="596"/>
                    </a:cubicBezTo>
                    <a:cubicBezTo>
                      <a:pt x="869" y="751"/>
                      <a:pt x="750" y="870"/>
                      <a:pt x="595" y="870"/>
                    </a:cubicBezTo>
                    <a:cubicBezTo>
                      <a:pt x="453" y="870"/>
                      <a:pt x="334" y="751"/>
                      <a:pt x="334" y="596"/>
                    </a:cubicBezTo>
                    <a:cubicBezTo>
                      <a:pt x="334" y="453"/>
                      <a:pt x="453" y="334"/>
                      <a:pt x="595" y="334"/>
                    </a:cubicBezTo>
                    <a:close/>
                    <a:moveTo>
                      <a:pt x="595" y="1"/>
                    </a:moveTo>
                    <a:cubicBezTo>
                      <a:pt x="274" y="1"/>
                      <a:pt x="0" y="274"/>
                      <a:pt x="0" y="596"/>
                    </a:cubicBezTo>
                    <a:cubicBezTo>
                      <a:pt x="0" y="929"/>
                      <a:pt x="274" y="1191"/>
                      <a:pt x="595" y="1191"/>
                    </a:cubicBezTo>
                    <a:cubicBezTo>
                      <a:pt x="929" y="1191"/>
                      <a:pt x="1191" y="929"/>
                      <a:pt x="1191" y="596"/>
                    </a:cubicBezTo>
                    <a:cubicBezTo>
                      <a:pt x="1191" y="274"/>
                      <a:pt x="929" y="1"/>
                      <a:pt x="5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62" name="Google Shape;11811;p57">
                <a:extLst>
                  <a:ext uri="{FF2B5EF4-FFF2-40B4-BE49-F238E27FC236}">
                    <a16:creationId xmlns:a16="http://schemas.microsoft.com/office/drawing/2014/main" id="{D85B0C0F-1BD3-4A3F-B156-9D6C8F63018C}"/>
                  </a:ext>
                </a:extLst>
              </p:cNvPr>
              <p:cNvSpPr/>
              <p:nvPr/>
            </p:nvSpPr>
            <p:spPr>
              <a:xfrm>
                <a:off x="8089861" y="3526871"/>
                <a:ext cx="165630" cy="104617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287" extrusionOk="0">
                    <a:moveTo>
                      <a:pt x="739" y="2024"/>
                    </a:moveTo>
                    <a:cubicBezTo>
                      <a:pt x="1001" y="2024"/>
                      <a:pt x="1215" y="2250"/>
                      <a:pt x="1215" y="2500"/>
                    </a:cubicBezTo>
                    <a:cubicBezTo>
                      <a:pt x="1239" y="2762"/>
                      <a:pt x="1013" y="2977"/>
                      <a:pt x="739" y="2977"/>
                    </a:cubicBezTo>
                    <a:cubicBezTo>
                      <a:pt x="477" y="2977"/>
                      <a:pt x="263" y="2750"/>
                      <a:pt x="263" y="2500"/>
                    </a:cubicBezTo>
                    <a:cubicBezTo>
                      <a:pt x="263" y="2227"/>
                      <a:pt x="489" y="2024"/>
                      <a:pt x="739" y="2024"/>
                    </a:cubicBezTo>
                    <a:close/>
                    <a:moveTo>
                      <a:pt x="4823" y="0"/>
                    </a:moveTo>
                    <a:cubicBezTo>
                      <a:pt x="4823" y="0"/>
                      <a:pt x="4811" y="0"/>
                      <a:pt x="4811" y="12"/>
                    </a:cubicBezTo>
                    <a:lnTo>
                      <a:pt x="4370" y="226"/>
                    </a:lnTo>
                    <a:cubicBezTo>
                      <a:pt x="4299" y="262"/>
                      <a:pt x="4275" y="357"/>
                      <a:pt x="4299" y="429"/>
                    </a:cubicBezTo>
                    <a:cubicBezTo>
                      <a:pt x="4334" y="481"/>
                      <a:pt x="4388" y="514"/>
                      <a:pt x="4447" y="514"/>
                    </a:cubicBezTo>
                    <a:cubicBezTo>
                      <a:pt x="4469" y="514"/>
                      <a:pt x="4491" y="510"/>
                      <a:pt x="4513" y="500"/>
                    </a:cubicBezTo>
                    <a:lnTo>
                      <a:pt x="4632" y="441"/>
                    </a:lnTo>
                    <a:lnTo>
                      <a:pt x="4632" y="441"/>
                    </a:lnTo>
                    <a:cubicBezTo>
                      <a:pt x="4418" y="1143"/>
                      <a:pt x="4049" y="1667"/>
                      <a:pt x="3537" y="1988"/>
                    </a:cubicBezTo>
                    <a:cubicBezTo>
                      <a:pt x="3037" y="2306"/>
                      <a:pt x="2479" y="2385"/>
                      <a:pt x="2070" y="2385"/>
                    </a:cubicBezTo>
                    <a:cubicBezTo>
                      <a:pt x="1866" y="2385"/>
                      <a:pt x="1699" y="2365"/>
                      <a:pt x="1596" y="2346"/>
                    </a:cubicBezTo>
                    <a:cubicBezTo>
                      <a:pt x="1537" y="1977"/>
                      <a:pt x="1191" y="1679"/>
                      <a:pt x="799" y="1679"/>
                    </a:cubicBezTo>
                    <a:cubicBezTo>
                      <a:pt x="358" y="1679"/>
                      <a:pt x="1" y="2036"/>
                      <a:pt x="1" y="2477"/>
                    </a:cubicBezTo>
                    <a:cubicBezTo>
                      <a:pt x="1" y="2929"/>
                      <a:pt x="358" y="3286"/>
                      <a:pt x="799" y="3286"/>
                    </a:cubicBezTo>
                    <a:cubicBezTo>
                      <a:pt x="1180" y="3286"/>
                      <a:pt x="1501" y="3012"/>
                      <a:pt x="1572" y="2679"/>
                    </a:cubicBezTo>
                    <a:cubicBezTo>
                      <a:pt x="1691" y="2691"/>
                      <a:pt x="1858" y="2703"/>
                      <a:pt x="2049" y="2703"/>
                    </a:cubicBezTo>
                    <a:cubicBezTo>
                      <a:pt x="2501" y="2703"/>
                      <a:pt x="3120" y="2619"/>
                      <a:pt x="3692" y="2262"/>
                    </a:cubicBezTo>
                    <a:cubicBezTo>
                      <a:pt x="4251" y="1905"/>
                      <a:pt x="4656" y="1334"/>
                      <a:pt x="4894" y="595"/>
                    </a:cubicBezTo>
                    <a:lnTo>
                      <a:pt x="4930" y="631"/>
                    </a:lnTo>
                    <a:cubicBezTo>
                      <a:pt x="4954" y="691"/>
                      <a:pt x="5013" y="726"/>
                      <a:pt x="5073" y="726"/>
                    </a:cubicBezTo>
                    <a:cubicBezTo>
                      <a:pt x="5109" y="726"/>
                      <a:pt x="5120" y="726"/>
                      <a:pt x="5144" y="714"/>
                    </a:cubicBezTo>
                    <a:cubicBezTo>
                      <a:pt x="5180" y="679"/>
                      <a:pt x="5204" y="584"/>
                      <a:pt x="5180" y="500"/>
                    </a:cubicBezTo>
                    <a:lnTo>
                      <a:pt x="4966" y="72"/>
                    </a:lnTo>
                    <a:cubicBezTo>
                      <a:pt x="4966" y="72"/>
                      <a:pt x="4966" y="60"/>
                      <a:pt x="4954" y="60"/>
                    </a:cubicBezTo>
                    <a:lnTo>
                      <a:pt x="4930" y="24"/>
                    </a:lnTo>
                    <a:lnTo>
                      <a:pt x="4906" y="12"/>
                    </a:lnTo>
                    <a:cubicBezTo>
                      <a:pt x="4906" y="12"/>
                      <a:pt x="4894" y="12"/>
                      <a:pt x="48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63" name="Google Shape;11812;p57">
                <a:extLst>
                  <a:ext uri="{FF2B5EF4-FFF2-40B4-BE49-F238E27FC236}">
                    <a16:creationId xmlns:a16="http://schemas.microsoft.com/office/drawing/2014/main" id="{7719E85E-C6DD-456C-B563-AEDF2975E001}"/>
                  </a:ext>
                </a:extLst>
              </p:cNvPr>
              <p:cNvSpPr/>
              <p:nvPr/>
            </p:nvSpPr>
            <p:spPr>
              <a:xfrm>
                <a:off x="8067519" y="3519742"/>
                <a:ext cx="32241" cy="30268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951" extrusionOk="0">
                    <a:moveTo>
                      <a:pt x="173" y="1"/>
                    </a:moveTo>
                    <a:cubicBezTo>
                      <a:pt x="131" y="1"/>
                      <a:pt x="90" y="16"/>
                      <a:pt x="60" y="46"/>
                    </a:cubicBezTo>
                    <a:cubicBezTo>
                      <a:pt x="0" y="105"/>
                      <a:pt x="0" y="212"/>
                      <a:pt x="60" y="272"/>
                    </a:cubicBezTo>
                    <a:lnTo>
                      <a:pt x="274" y="474"/>
                    </a:lnTo>
                    <a:lnTo>
                      <a:pt x="60" y="688"/>
                    </a:lnTo>
                    <a:cubicBezTo>
                      <a:pt x="0" y="748"/>
                      <a:pt x="0" y="843"/>
                      <a:pt x="60" y="903"/>
                    </a:cubicBezTo>
                    <a:cubicBezTo>
                      <a:pt x="96" y="938"/>
                      <a:pt x="131" y="950"/>
                      <a:pt x="179" y="950"/>
                    </a:cubicBezTo>
                    <a:cubicBezTo>
                      <a:pt x="227" y="950"/>
                      <a:pt x="274" y="938"/>
                      <a:pt x="298" y="903"/>
                    </a:cubicBezTo>
                    <a:lnTo>
                      <a:pt x="512" y="700"/>
                    </a:lnTo>
                    <a:lnTo>
                      <a:pt x="715" y="903"/>
                    </a:lnTo>
                    <a:cubicBezTo>
                      <a:pt x="750" y="938"/>
                      <a:pt x="786" y="950"/>
                      <a:pt x="834" y="950"/>
                    </a:cubicBezTo>
                    <a:cubicBezTo>
                      <a:pt x="881" y="950"/>
                      <a:pt x="929" y="938"/>
                      <a:pt x="953" y="903"/>
                    </a:cubicBezTo>
                    <a:cubicBezTo>
                      <a:pt x="1012" y="843"/>
                      <a:pt x="1012" y="748"/>
                      <a:pt x="953" y="688"/>
                    </a:cubicBezTo>
                    <a:lnTo>
                      <a:pt x="715" y="474"/>
                    </a:lnTo>
                    <a:lnTo>
                      <a:pt x="929" y="272"/>
                    </a:lnTo>
                    <a:cubicBezTo>
                      <a:pt x="989" y="212"/>
                      <a:pt x="989" y="105"/>
                      <a:pt x="929" y="46"/>
                    </a:cubicBezTo>
                    <a:cubicBezTo>
                      <a:pt x="899" y="16"/>
                      <a:pt x="858" y="1"/>
                      <a:pt x="816" y="1"/>
                    </a:cubicBezTo>
                    <a:cubicBezTo>
                      <a:pt x="774" y="1"/>
                      <a:pt x="733" y="16"/>
                      <a:pt x="703" y="46"/>
                    </a:cubicBezTo>
                    <a:lnTo>
                      <a:pt x="488" y="248"/>
                    </a:lnTo>
                    <a:lnTo>
                      <a:pt x="286" y="46"/>
                    </a:lnTo>
                    <a:cubicBezTo>
                      <a:pt x="256" y="16"/>
                      <a:pt x="215" y="1"/>
                      <a:pt x="1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64" name="Google Shape;11813;p57">
                <a:extLst>
                  <a:ext uri="{FF2B5EF4-FFF2-40B4-BE49-F238E27FC236}">
                    <a16:creationId xmlns:a16="http://schemas.microsoft.com/office/drawing/2014/main" id="{A7FE893E-57AA-4D76-AFCF-9D5179AD7C10}"/>
                  </a:ext>
                </a:extLst>
              </p:cNvPr>
              <p:cNvSpPr/>
              <p:nvPr/>
            </p:nvSpPr>
            <p:spPr>
              <a:xfrm>
                <a:off x="8244479" y="3601602"/>
                <a:ext cx="32623" cy="30268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51" extrusionOk="0">
                    <a:moveTo>
                      <a:pt x="179" y="1"/>
                    </a:moveTo>
                    <a:cubicBezTo>
                      <a:pt x="140" y="1"/>
                      <a:pt x="102" y="15"/>
                      <a:pt x="72" y="45"/>
                    </a:cubicBezTo>
                    <a:cubicBezTo>
                      <a:pt x="1" y="105"/>
                      <a:pt x="1" y="212"/>
                      <a:pt x="72" y="271"/>
                    </a:cubicBezTo>
                    <a:lnTo>
                      <a:pt x="274" y="474"/>
                    </a:lnTo>
                    <a:lnTo>
                      <a:pt x="72" y="688"/>
                    </a:lnTo>
                    <a:cubicBezTo>
                      <a:pt x="1" y="748"/>
                      <a:pt x="1" y="855"/>
                      <a:pt x="72" y="914"/>
                    </a:cubicBezTo>
                    <a:cubicBezTo>
                      <a:pt x="96" y="938"/>
                      <a:pt x="143" y="950"/>
                      <a:pt x="179" y="950"/>
                    </a:cubicBezTo>
                    <a:cubicBezTo>
                      <a:pt x="227" y="950"/>
                      <a:pt x="274" y="938"/>
                      <a:pt x="298" y="914"/>
                    </a:cubicBezTo>
                    <a:lnTo>
                      <a:pt x="513" y="700"/>
                    </a:lnTo>
                    <a:lnTo>
                      <a:pt x="727" y="914"/>
                    </a:lnTo>
                    <a:cubicBezTo>
                      <a:pt x="751" y="938"/>
                      <a:pt x="798" y="950"/>
                      <a:pt x="846" y="950"/>
                    </a:cubicBezTo>
                    <a:cubicBezTo>
                      <a:pt x="882" y="950"/>
                      <a:pt x="929" y="938"/>
                      <a:pt x="965" y="914"/>
                    </a:cubicBezTo>
                    <a:cubicBezTo>
                      <a:pt x="1024" y="855"/>
                      <a:pt x="1024" y="748"/>
                      <a:pt x="965" y="688"/>
                    </a:cubicBezTo>
                    <a:lnTo>
                      <a:pt x="727" y="474"/>
                    </a:lnTo>
                    <a:lnTo>
                      <a:pt x="929" y="271"/>
                    </a:lnTo>
                    <a:cubicBezTo>
                      <a:pt x="989" y="212"/>
                      <a:pt x="989" y="105"/>
                      <a:pt x="929" y="45"/>
                    </a:cubicBezTo>
                    <a:cubicBezTo>
                      <a:pt x="899" y="15"/>
                      <a:pt x="858" y="1"/>
                      <a:pt x="816" y="1"/>
                    </a:cubicBezTo>
                    <a:cubicBezTo>
                      <a:pt x="774" y="1"/>
                      <a:pt x="733" y="15"/>
                      <a:pt x="703" y="45"/>
                    </a:cubicBezTo>
                    <a:lnTo>
                      <a:pt x="501" y="260"/>
                    </a:lnTo>
                    <a:lnTo>
                      <a:pt x="286" y="45"/>
                    </a:lnTo>
                    <a:cubicBezTo>
                      <a:pt x="257" y="15"/>
                      <a:pt x="218" y="1"/>
                      <a:pt x="1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65" name="Google Shape;11814;p57">
                <a:extLst>
                  <a:ext uri="{FF2B5EF4-FFF2-40B4-BE49-F238E27FC236}">
                    <a16:creationId xmlns:a16="http://schemas.microsoft.com/office/drawing/2014/main" id="{68A656D2-E63E-497F-B7A3-80E9974EB3E9}"/>
                  </a:ext>
                </a:extLst>
              </p:cNvPr>
              <p:cNvSpPr/>
              <p:nvPr/>
            </p:nvSpPr>
            <p:spPr>
              <a:xfrm>
                <a:off x="8156190" y="3533396"/>
                <a:ext cx="32241" cy="30236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950" extrusionOk="0">
                    <a:moveTo>
                      <a:pt x="167" y="0"/>
                    </a:moveTo>
                    <a:cubicBezTo>
                      <a:pt x="128" y="0"/>
                      <a:pt x="90" y="15"/>
                      <a:pt x="60" y="45"/>
                    </a:cubicBezTo>
                    <a:cubicBezTo>
                      <a:pt x="0" y="105"/>
                      <a:pt x="0" y="212"/>
                      <a:pt x="60" y="271"/>
                    </a:cubicBezTo>
                    <a:lnTo>
                      <a:pt x="262" y="474"/>
                    </a:lnTo>
                    <a:lnTo>
                      <a:pt x="60" y="688"/>
                    </a:lnTo>
                    <a:cubicBezTo>
                      <a:pt x="0" y="748"/>
                      <a:pt x="0" y="855"/>
                      <a:pt x="60" y="914"/>
                    </a:cubicBezTo>
                    <a:cubicBezTo>
                      <a:pt x="84" y="938"/>
                      <a:pt x="131" y="950"/>
                      <a:pt x="179" y="950"/>
                    </a:cubicBezTo>
                    <a:cubicBezTo>
                      <a:pt x="215" y="950"/>
                      <a:pt x="262" y="938"/>
                      <a:pt x="298" y="914"/>
                    </a:cubicBezTo>
                    <a:lnTo>
                      <a:pt x="500" y="700"/>
                    </a:lnTo>
                    <a:lnTo>
                      <a:pt x="715" y="914"/>
                    </a:lnTo>
                    <a:cubicBezTo>
                      <a:pt x="739" y="938"/>
                      <a:pt x="786" y="950"/>
                      <a:pt x="834" y="950"/>
                    </a:cubicBezTo>
                    <a:cubicBezTo>
                      <a:pt x="870" y="950"/>
                      <a:pt x="917" y="938"/>
                      <a:pt x="953" y="914"/>
                    </a:cubicBezTo>
                    <a:cubicBezTo>
                      <a:pt x="1012" y="855"/>
                      <a:pt x="1012" y="748"/>
                      <a:pt x="953" y="688"/>
                    </a:cubicBezTo>
                    <a:lnTo>
                      <a:pt x="715" y="474"/>
                    </a:lnTo>
                    <a:lnTo>
                      <a:pt x="917" y="271"/>
                    </a:lnTo>
                    <a:cubicBezTo>
                      <a:pt x="977" y="212"/>
                      <a:pt x="977" y="105"/>
                      <a:pt x="917" y="45"/>
                    </a:cubicBezTo>
                    <a:cubicBezTo>
                      <a:pt x="887" y="15"/>
                      <a:pt x="849" y="0"/>
                      <a:pt x="810" y="0"/>
                    </a:cubicBezTo>
                    <a:cubicBezTo>
                      <a:pt x="771" y="0"/>
                      <a:pt x="733" y="15"/>
                      <a:pt x="703" y="45"/>
                    </a:cubicBezTo>
                    <a:lnTo>
                      <a:pt x="489" y="259"/>
                    </a:lnTo>
                    <a:lnTo>
                      <a:pt x="274" y="45"/>
                    </a:lnTo>
                    <a:cubicBezTo>
                      <a:pt x="244" y="15"/>
                      <a:pt x="206" y="0"/>
                      <a:pt x="16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416" name="Google Shape;11865;p57">
              <a:extLst>
                <a:ext uri="{FF2B5EF4-FFF2-40B4-BE49-F238E27FC236}">
                  <a16:creationId xmlns:a16="http://schemas.microsoft.com/office/drawing/2014/main" id="{7B034357-6615-4125-9536-E2D15A92D6F7}"/>
                </a:ext>
              </a:extLst>
            </p:cNvPr>
            <p:cNvGrpSpPr/>
            <p:nvPr/>
          </p:nvGrpSpPr>
          <p:grpSpPr>
            <a:xfrm>
              <a:off x="11115026" y="4990455"/>
              <a:ext cx="389568" cy="471980"/>
              <a:chOff x="8036455" y="3807271"/>
              <a:chExt cx="292176" cy="353985"/>
            </a:xfrm>
            <a:solidFill>
              <a:schemeClr val="tx1"/>
            </a:solidFill>
          </p:grpSpPr>
          <p:sp>
            <p:nvSpPr>
              <p:cNvPr id="1417" name="Google Shape;11866;p57">
                <a:extLst>
                  <a:ext uri="{FF2B5EF4-FFF2-40B4-BE49-F238E27FC236}">
                    <a16:creationId xmlns:a16="http://schemas.microsoft.com/office/drawing/2014/main" id="{0C3696BC-0039-40F0-BC4A-F0AF5448A8F5}"/>
                  </a:ext>
                </a:extLst>
              </p:cNvPr>
              <p:cNvSpPr/>
              <p:nvPr/>
            </p:nvSpPr>
            <p:spPr>
              <a:xfrm>
                <a:off x="8039479" y="3807271"/>
                <a:ext cx="289153" cy="330465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10383" extrusionOk="0">
                    <a:moveTo>
                      <a:pt x="6049" y="298"/>
                    </a:moveTo>
                    <a:lnTo>
                      <a:pt x="4489" y="1358"/>
                    </a:lnTo>
                    <a:lnTo>
                      <a:pt x="2917" y="298"/>
                    </a:lnTo>
                    <a:close/>
                    <a:moveTo>
                      <a:pt x="2465" y="406"/>
                    </a:moveTo>
                    <a:lnTo>
                      <a:pt x="4203" y="1620"/>
                    </a:lnTo>
                    <a:lnTo>
                      <a:pt x="3203" y="2632"/>
                    </a:lnTo>
                    <a:lnTo>
                      <a:pt x="2203" y="1037"/>
                    </a:lnTo>
                    <a:lnTo>
                      <a:pt x="2465" y="406"/>
                    </a:lnTo>
                    <a:close/>
                    <a:moveTo>
                      <a:pt x="6513" y="382"/>
                    </a:moveTo>
                    <a:lnTo>
                      <a:pt x="6763" y="1025"/>
                    </a:lnTo>
                    <a:lnTo>
                      <a:pt x="5763" y="2632"/>
                    </a:lnTo>
                    <a:lnTo>
                      <a:pt x="4739" y="1572"/>
                    </a:lnTo>
                    <a:lnTo>
                      <a:pt x="6513" y="382"/>
                    </a:lnTo>
                    <a:close/>
                    <a:moveTo>
                      <a:pt x="4501" y="1787"/>
                    </a:moveTo>
                    <a:lnTo>
                      <a:pt x="5334" y="2632"/>
                    </a:lnTo>
                    <a:lnTo>
                      <a:pt x="4941" y="3061"/>
                    </a:lnTo>
                    <a:lnTo>
                      <a:pt x="4036" y="3061"/>
                    </a:lnTo>
                    <a:lnTo>
                      <a:pt x="3667" y="2632"/>
                    </a:lnTo>
                    <a:lnTo>
                      <a:pt x="4501" y="1787"/>
                    </a:lnTo>
                    <a:close/>
                    <a:moveTo>
                      <a:pt x="2405" y="1"/>
                    </a:moveTo>
                    <a:lnTo>
                      <a:pt x="2382" y="13"/>
                    </a:lnTo>
                    <a:lnTo>
                      <a:pt x="2370" y="25"/>
                    </a:lnTo>
                    <a:lnTo>
                      <a:pt x="2358" y="48"/>
                    </a:lnTo>
                    <a:lnTo>
                      <a:pt x="2346" y="60"/>
                    </a:lnTo>
                    <a:lnTo>
                      <a:pt x="2346" y="72"/>
                    </a:lnTo>
                    <a:lnTo>
                      <a:pt x="1989" y="965"/>
                    </a:lnTo>
                    <a:lnTo>
                      <a:pt x="107" y="1739"/>
                    </a:lnTo>
                    <a:cubicBezTo>
                      <a:pt x="48" y="1775"/>
                      <a:pt x="0" y="1834"/>
                      <a:pt x="0" y="1894"/>
                    </a:cubicBezTo>
                    <a:lnTo>
                      <a:pt x="0" y="3620"/>
                    </a:lnTo>
                    <a:cubicBezTo>
                      <a:pt x="0" y="3704"/>
                      <a:pt x="84" y="3775"/>
                      <a:pt x="167" y="3775"/>
                    </a:cubicBezTo>
                    <a:cubicBezTo>
                      <a:pt x="262" y="3775"/>
                      <a:pt x="334" y="3704"/>
                      <a:pt x="334" y="3620"/>
                    </a:cubicBezTo>
                    <a:lnTo>
                      <a:pt x="334" y="1989"/>
                    </a:lnTo>
                    <a:lnTo>
                      <a:pt x="2084" y="1275"/>
                    </a:lnTo>
                    <a:lnTo>
                      <a:pt x="3144" y="2977"/>
                    </a:lnTo>
                    <a:cubicBezTo>
                      <a:pt x="3179" y="3025"/>
                      <a:pt x="3215" y="3049"/>
                      <a:pt x="3263" y="3049"/>
                    </a:cubicBezTo>
                    <a:lnTo>
                      <a:pt x="3370" y="3049"/>
                    </a:lnTo>
                    <a:lnTo>
                      <a:pt x="3382" y="3037"/>
                    </a:lnTo>
                    <a:lnTo>
                      <a:pt x="3513" y="2906"/>
                    </a:lnTo>
                    <a:lnTo>
                      <a:pt x="3870" y="3323"/>
                    </a:lnTo>
                    <a:lnTo>
                      <a:pt x="3429" y="5609"/>
                    </a:lnTo>
                    <a:cubicBezTo>
                      <a:pt x="3417" y="5704"/>
                      <a:pt x="3477" y="5787"/>
                      <a:pt x="3560" y="5799"/>
                    </a:cubicBezTo>
                    <a:lnTo>
                      <a:pt x="3679" y="5799"/>
                    </a:lnTo>
                    <a:cubicBezTo>
                      <a:pt x="3679" y="5799"/>
                      <a:pt x="3691" y="5799"/>
                      <a:pt x="3691" y="5787"/>
                    </a:cubicBezTo>
                    <a:lnTo>
                      <a:pt x="3691" y="5775"/>
                    </a:lnTo>
                    <a:lnTo>
                      <a:pt x="3691" y="5751"/>
                    </a:lnTo>
                    <a:lnTo>
                      <a:pt x="3691" y="5740"/>
                    </a:lnTo>
                    <a:lnTo>
                      <a:pt x="3691" y="5728"/>
                    </a:lnTo>
                    <a:lnTo>
                      <a:pt x="4120" y="3477"/>
                    </a:lnTo>
                    <a:lnTo>
                      <a:pt x="4918" y="3477"/>
                    </a:lnTo>
                    <a:lnTo>
                      <a:pt x="5906" y="8633"/>
                    </a:lnTo>
                    <a:lnTo>
                      <a:pt x="4513" y="9978"/>
                    </a:lnTo>
                    <a:lnTo>
                      <a:pt x="3108" y="8633"/>
                    </a:lnTo>
                    <a:lnTo>
                      <a:pt x="3572" y="6228"/>
                    </a:lnTo>
                    <a:lnTo>
                      <a:pt x="3572" y="6204"/>
                    </a:lnTo>
                    <a:cubicBezTo>
                      <a:pt x="3572" y="6132"/>
                      <a:pt x="3513" y="6049"/>
                      <a:pt x="3441" y="6037"/>
                    </a:cubicBezTo>
                    <a:cubicBezTo>
                      <a:pt x="3433" y="6036"/>
                      <a:pt x="3425" y="6036"/>
                      <a:pt x="3417" y="6036"/>
                    </a:cubicBezTo>
                    <a:cubicBezTo>
                      <a:pt x="3332" y="6036"/>
                      <a:pt x="3262" y="6092"/>
                      <a:pt x="3251" y="6168"/>
                    </a:cubicBezTo>
                    <a:lnTo>
                      <a:pt x="2751" y="8657"/>
                    </a:lnTo>
                    <a:cubicBezTo>
                      <a:pt x="2739" y="8716"/>
                      <a:pt x="2751" y="8764"/>
                      <a:pt x="2798" y="8811"/>
                    </a:cubicBezTo>
                    <a:lnTo>
                      <a:pt x="4382" y="10335"/>
                    </a:lnTo>
                    <a:cubicBezTo>
                      <a:pt x="4406" y="10371"/>
                      <a:pt x="4453" y="10383"/>
                      <a:pt x="4501" y="10383"/>
                    </a:cubicBezTo>
                    <a:cubicBezTo>
                      <a:pt x="4537" y="10383"/>
                      <a:pt x="4584" y="10371"/>
                      <a:pt x="4620" y="10335"/>
                    </a:cubicBezTo>
                    <a:lnTo>
                      <a:pt x="6192" y="8811"/>
                    </a:lnTo>
                    <a:cubicBezTo>
                      <a:pt x="6239" y="8764"/>
                      <a:pt x="6251" y="8716"/>
                      <a:pt x="6239" y="8657"/>
                    </a:cubicBezTo>
                    <a:lnTo>
                      <a:pt x="5215" y="3370"/>
                    </a:lnTo>
                    <a:lnTo>
                      <a:pt x="5572" y="2953"/>
                    </a:lnTo>
                    <a:lnTo>
                      <a:pt x="5703" y="3096"/>
                    </a:lnTo>
                    <a:lnTo>
                      <a:pt x="5715" y="3108"/>
                    </a:lnTo>
                    <a:lnTo>
                      <a:pt x="5822" y="3108"/>
                    </a:lnTo>
                    <a:cubicBezTo>
                      <a:pt x="5870" y="3108"/>
                      <a:pt x="5906" y="3073"/>
                      <a:pt x="5941" y="3037"/>
                    </a:cubicBezTo>
                    <a:lnTo>
                      <a:pt x="7001" y="1334"/>
                    </a:lnTo>
                    <a:lnTo>
                      <a:pt x="8751" y="2049"/>
                    </a:lnTo>
                    <a:lnTo>
                      <a:pt x="8751" y="8228"/>
                    </a:lnTo>
                    <a:cubicBezTo>
                      <a:pt x="8751" y="8311"/>
                      <a:pt x="8823" y="8395"/>
                      <a:pt x="8918" y="8395"/>
                    </a:cubicBezTo>
                    <a:cubicBezTo>
                      <a:pt x="9001" y="8395"/>
                      <a:pt x="9085" y="8311"/>
                      <a:pt x="9085" y="8228"/>
                    </a:cubicBezTo>
                    <a:lnTo>
                      <a:pt x="9085" y="1930"/>
                    </a:lnTo>
                    <a:cubicBezTo>
                      <a:pt x="9073" y="1810"/>
                      <a:pt x="9037" y="1751"/>
                      <a:pt x="8978" y="1739"/>
                    </a:cubicBezTo>
                    <a:lnTo>
                      <a:pt x="7108" y="965"/>
                    </a:lnTo>
                    <a:lnTo>
                      <a:pt x="6751" y="72"/>
                    </a:lnTo>
                    <a:lnTo>
                      <a:pt x="6751" y="60"/>
                    </a:lnTo>
                    <a:cubicBezTo>
                      <a:pt x="6751" y="60"/>
                      <a:pt x="6751" y="48"/>
                      <a:pt x="6727" y="48"/>
                    </a:cubicBezTo>
                    <a:lnTo>
                      <a:pt x="6715" y="25"/>
                    </a:lnTo>
                    <a:lnTo>
                      <a:pt x="6703" y="13"/>
                    </a:lnTo>
                    <a:lnTo>
                      <a:pt x="6692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18" name="Google Shape;11867;p57">
                <a:extLst>
                  <a:ext uri="{FF2B5EF4-FFF2-40B4-BE49-F238E27FC236}">
                    <a16:creationId xmlns:a16="http://schemas.microsoft.com/office/drawing/2014/main" id="{BC6BFA74-8247-4E85-8A08-E40E8A42A694}"/>
                  </a:ext>
                </a:extLst>
              </p:cNvPr>
              <p:cNvSpPr/>
              <p:nvPr/>
            </p:nvSpPr>
            <p:spPr>
              <a:xfrm>
                <a:off x="8036455" y="3934613"/>
                <a:ext cx="291795" cy="226644"/>
              </a:xfrm>
              <a:custGeom>
                <a:avLst/>
                <a:gdLst/>
                <a:ahLst/>
                <a:cxnLst/>
                <a:rect l="l" t="t" r="r" b="b"/>
                <a:pathLst>
                  <a:path w="9168" h="7121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67"/>
                    </a:cubicBezTo>
                    <a:lnTo>
                      <a:pt x="0" y="6953"/>
                    </a:lnTo>
                    <a:cubicBezTo>
                      <a:pt x="0" y="7037"/>
                      <a:pt x="71" y="7120"/>
                      <a:pt x="155" y="7120"/>
                    </a:cubicBezTo>
                    <a:lnTo>
                      <a:pt x="9001" y="7120"/>
                    </a:lnTo>
                    <a:cubicBezTo>
                      <a:pt x="9084" y="7120"/>
                      <a:pt x="9168" y="7037"/>
                      <a:pt x="9168" y="6953"/>
                    </a:cubicBezTo>
                    <a:lnTo>
                      <a:pt x="9168" y="4715"/>
                    </a:lnTo>
                    <a:cubicBezTo>
                      <a:pt x="9168" y="4632"/>
                      <a:pt x="9084" y="4560"/>
                      <a:pt x="9001" y="4560"/>
                    </a:cubicBezTo>
                    <a:cubicBezTo>
                      <a:pt x="8906" y="4560"/>
                      <a:pt x="8834" y="4632"/>
                      <a:pt x="8834" y="4715"/>
                    </a:cubicBezTo>
                    <a:lnTo>
                      <a:pt x="8834" y="6787"/>
                    </a:lnTo>
                    <a:lnTo>
                      <a:pt x="321" y="6787"/>
                    </a:lnTo>
                    <a:lnTo>
                      <a:pt x="321" y="167"/>
                    </a:lnTo>
                    <a:cubicBezTo>
                      <a:pt x="321" y="72"/>
                      <a:pt x="250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44" name="组合 1443">
            <a:extLst>
              <a:ext uri="{FF2B5EF4-FFF2-40B4-BE49-F238E27FC236}">
                <a16:creationId xmlns:a16="http://schemas.microsoft.com/office/drawing/2014/main" id="{C8A1503C-D568-4D5E-A4D5-2826D6B3D942}"/>
              </a:ext>
            </a:extLst>
          </p:cNvPr>
          <p:cNvGrpSpPr/>
          <p:nvPr/>
        </p:nvGrpSpPr>
        <p:grpSpPr>
          <a:xfrm>
            <a:off x="6285943" y="1350987"/>
            <a:ext cx="484628" cy="4247008"/>
            <a:chOff x="6405297" y="1423363"/>
            <a:chExt cx="543699" cy="4764679"/>
          </a:xfrm>
        </p:grpSpPr>
        <p:grpSp>
          <p:nvGrpSpPr>
            <p:cNvPr id="766" name="Google Shape;11215;p57">
              <a:extLst>
                <a:ext uri="{FF2B5EF4-FFF2-40B4-BE49-F238E27FC236}">
                  <a16:creationId xmlns:a16="http://schemas.microsoft.com/office/drawing/2014/main" id="{18033774-47E1-46B4-9976-C5F41CC26AB7}"/>
                </a:ext>
              </a:extLst>
            </p:cNvPr>
            <p:cNvGrpSpPr/>
            <p:nvPr/>
          </p:nvGrpSpPr>
          <p:grpSpPr>
            <a:xfrm>
              <a:off x="6439650" y="1423363"/>
              <a:ext cx="474993" cy="423476"/>
              <a:chOff x="4880567" y="1535870"/>
              <a:chExt cx="356245" cy="317607"/>
            </a:xfrm>
            <a:solidFill>
              <a:schemeClr val="tx1"/>
            </a:solidFill>
          </p:grpSpPr>
          <p:sp>
            <p:nvSpPr>
              <p:cNvPr id="767" name="Google Shape;11216;p57">
                <a:extLst>
                  <a:ext uri="{FF2B5EF4-FFF2-40B4-BE49-F238E27FC236}">
                    <a16:creationId xmlns:a16="http://schemas.microsoft.com/office/drawing/2014/main" id="{0F076E71-4697-4653-B557-BC31F05705C1}"/>
                  </a:ext>
                </a:extLst>
              </p:cNvPr>
              <p:cNvSpPr/>
              <p:nvPr/>
            </p:nvSpPr>
            <p:spPr>
              <a:xfrm>
                <a:off x="5103774" y="1535870"/>
                <a:ext cx="100448" cy="128138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4026" extrusionOk="0">
                    <a:moveTo>
                      <a:pt x="1560" y="334"/>
                    </a:moveTo>
                    <a:cubicBezTo>
                      <a:pt x="2251" y="334"/>
                      <a:pt x="2799" y="882"/>
                      <a:pt x="2799" y="1561"/>
                    </a:cubicBezTo>
                    <a:cubicBezTo>
                      <a:pt x="2799" y="2120"/>
                      <a:pt x="2453" y="2573"/>
                      <a:pt x="1965" y="2739"/>
                    </a:cubicBezTo>
                    <a:lnTo>
                      <a:pt x="2251" y="1608"/>
                    </a:lnTo>
                    <a:cubicBezTo>
                      <a:pt x="2275" y="1513"/>
                      <a:pt x="2215" y="1430"/>
                      <a:pt x="2132" y="1418"/>
                    </a:cubicBezTo>
                    <a:cubicBezTo>
                      <a:pt x="2113" y="1410"/>
                      <a:pt x="2094" y="1407"/>
                      <a:pt x="2076" y="1407"/>
                    </a:cubicBezTo>
                    <a:cubicBezTo>
                      <a:pt x="2006" y="1407"/>
                      <a:pt x="1948" y="1461"/>
                      <a:pt x="1929" y="1537"/>
                    </a:cubicBezTo>
                    <a:lnTo>
                      <a:pt x="1917" y="1584"/>
                    </a:lnTo>
                    <a:lnTo>
                      <a:pt x="1215" y="1584"/>
                    </a:lnTo>
                    <a:lnTo>
                      <a:pt x="1203" y="1537"/>
                    </a:lnTo>
                    <a:cubicBezTo>
                      <a:pt x="1182" y="1453"/>
                      <a:pt x="1106" y="1415"/>
                      <a:pt x="1040" y="1415"/>
                    </a:cubicBezTo>
                    <a:cubicBezTo>
                      <a:pt x="1031" y="1415"/>
                      <a:pt x="1021" y="1416"/>
                      <a:pt x="1013" y="1418"/>
                    </a:cubicBezTo>
                    <a:cubicBezTo>
                      <a:pt x="917" y="1441"/>
                      <a:pt x="882" y="1537"/>
                      <a:pt x="894" y="1608"/>
                    </a:cubicBezTo>
                    <a:lnTo>
                      <a:pt x="1179" y="2739"/>
                    </a:lnTo>
                    <a:cubicBezTo>
                      <a:pt x="679" y="2573"/>
                      <a:pt x="322" y="2120"/>
                      <a:pt x="322" y="1561"/>
                    </a:cubicBezTo>
                    <a:cubicBezTo>
                      <a:pt x="322" y="882"/>
                      <a:pt x="882" y="334"/>
                      <a:pt x="1560" y="334"/>
                    </a:cubicBezTo>
                    <a:close/>
                    <a:moveTo>
                      <a:pt x="1822" y="1906"/>
                    </a:moveTo>
                    <a:lnTo>
                      <a:pt x="1608" y="2799"/>
                    </a:lnTo>
                    <a:lnTo>
                      <a:pt x="1513" y="2799"/>
                    </a:lnTo>
                    <a:lnTo>
                      <a:pt x="1286" y="1906"/>
                    </a:lnTo>
                    <a:close/>
                    <a:moveTo>
                      <a:pt x="1906" y="3096"/>
                    </a:moveTo>
                    <a:lnTo>
                      <a:pt x="1906" y="3501"/>
                    </a:lnTo>
                    <a:lnTo>
                      <a:pt x="1917" y="3501"/>
                    </a:lnTo>
                    <a:lnTo>
                      <a:pt x="1203" y="3513"/>
                    </a:lnTo>
                    <a:cubicBezTo>
                      <a:pt x="1203" y="3513"/>
                      <a:pt x="1191" y="3513"/>
                      <a:pt x="1191" y="3501"/>
                    </a:cubicBezTo>
                    <a:lnTo>
                      <a:pt x="1191" y="3096"/>
                    </a:lnTo>
                    <a:cubicBezTo>
                      <a:pt x="1310" y="3120"/>
                      <a:pt x="1429" y="3144"/>
                      <a:pt x="1548" y="3144"/>
                    </a:cubicBezTo>
                    <a:cubicBezTo>
                      <a:pt x="1667" y="3144"/>
                      <a:pt x="1798" y="3120"/>
                      <a:pt x="1906" y="3096"/>
                    </a:cubicBezTo>
                    <a:close/>
                    <a:moveTo>
                      <a:pt x="1560" y="1"/>
                    </a:moveTo>
                    <a:cubicBezTo>
                      <a:pt x="703" y="1"/>
                      <a:pt x="1" y="703"/>
                      <a:pt x="1" y="1561"/>
                    </a:cubicBezTo>
                    <a:cubicBezTo>
                      <a:pt x="1" y="2180"/>
                      <a:pt x="358" y="2704"/>
                      <a:pt x="882" y="2977"/>
                    </a:cubicBezTo>
                    <a:lnTo>
                      <a:pt x="882" y="3501"/>
                    </a:lnTo>
                    <a:cubicBezTo>
                      <a:pt x="882" y="3692"/>
                      <a:pt x="1024" y="3847"/>
                      <a:pt x="1215" y="3847"/>
                    </a:cubicBezTo>
                    <a:lnTo>
                      <a:pt x="1417" y="3847"/>
                    </a:lnTo>
                    <a:lnTo>
                      <a:pt x="1417" y="3858"/>
                    </a:lnTo>
                    <a:cubicBezTo>
                      <a:pt x="1417" y="3942"/>
                      <a:pt x="1489" y="4025"/>
                      <a:pt x="1572" y="4025"/>
                    </a:cubicBezTo>
                    <a:cubicBezTo>
                      <a:pt x="1667" y="4025"/>
                      <a:pt x="1739" y="3942"/>
                      <a:pt x="1739" y="3858"/>
                    </a:cubicBezTo>
                    <a:lnTo>
                      <a:pt x="1739" y="3847"/>
                    </a:lnTo>
                    <a:lnTo>
                      <a:pt x="1929" y="3847"/>
                    </a:lnTo>
                    <a:cubicBezTo>
                      <a:pt x="2120" y="3847"/>
                      <a:pt x="2275" y="3692"/>
                      <a:pt x="2275" y="3501"/>
                    </a:cubicBezTo>
                    <a:lnTo>
                      <a:pt x="2275" y="2977"/>
                    </a:lnTo>
                    <a:cubicBezTo>
                      <a:pt x="2799" y="2727"/>
                      <a:pt x="3156" y="2192"/>
                      <a:pt x="3156" y="1561"/>
                    </a:cubicBezTo>
                    <a:cubicBezTo>
                      <a:pt x="3120" y="703"/>
                      <a:pt x="2429" y="1"/>
                      <a:pt x="156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68" name="Google Shape;11217;p57">
                <a:extLst>
                  <a:ext uri="{FF2B5EF4-FFF2-40B4-BE49-F238E27FC236}">
                    <a16:creationId xmlns:a16="http://schemas.microsoft.com/office/drawing/2014/main" id="{AB5450DF-5063-4543-94A8-7590BBEA494E}"/>
                  </a:ext>
                </a:extLst>
              </p:cNvPr>
              <p:cNvSpPr/>
              <p:nvPr/>
            </p:nvSpPr>
            <p:spPr>
              <a:xfrm>
                <a:off x="4880567" y="1552929"/>
                <a:ext cx="200895" cy="300547"/>
              </a:xfrm>
              <a:custGeom>
                <a:avLst/>
                <a:gdLst/>
                <a:ahLst/>
                <a:cxnLst/>
                <a:rect l="l" t="t" r="r" b="b"/>
                <a:pathLst>
                  <a:path w="6312" h="9443" extrusionOk="0">
                    <a:moveTo>
                      <a:pt x="3144" y="310"/>
                    </a:moveTo>
                    <a:cubicBezTo>
                      <a:pt x="3632" y="310"/>
                      <a:pt x="4037" y="632"/>
                      <a:pt x="4037" y="1025"/>
                    </a:cubicBezTo>
                    <a:cubicBezTo>
                      <a:pt x="3751" y="929"/>
                      <a:pt x="3454" y="870"/>
                      <a:pt x="3144" y="870"/>
                    </a:cubicBezTo>
                    <a:cubicBezTo>
                      <a:pt x="2834" y="870"/>
                      <a:pt x="2537" y="929"/>
                      <a:pt x="2251" y="1025"/>
                    </a:cubicBezTo>
                    <a:cubicBezTo>
                      <a:pt x="2251" y="644"/>
                      <a:pt x="2644" y="310"/>
                      <a:pt x="3144" y="310"/>
                    </a:cubicBezTo>
                    <a:close/>
                    <a:moveTo>
                      <a:pt x="3144" y="1191"/>
                    </a:moveTo>
                    <a:cubicBezTo>
                      <a:pt x="4299" y="1191"/>
                      <a:pt x="5251" y="2144"/>
                      <a:pt x="5251" y="3311"/>
                    </a:cubicBezTo>
                    <a:cubicBezTo>
                      <a:pt x="5251" y="3620"/>
                      <a:pt x="5180" y="3918"/>
                      <a:pt x="5061" y="4203"/>
                    </a:cubicBezTo>
                    <a:lnTo>
                      <a:pt x="5061" y="4049"/>
                    </a:lnTo>
                    <a:cubicBezTo>
                      <a:pt x="5061" y="3858"/>
                      <a:pt x="4978" y="3668"/>
                      <a:pt x="4823" y="3525"/>
                    </a:cubicBezTo>
                    <a:cubicBezTo>
                      <a:pt x="4501" y="3251"/>
                      <a:pt x="3751" y="2739"/>
                      <a:pt x="2453" y="2608"/>
                    </a:cubicBezTo>
                    <a:cubicBezTo>
                      <a:pt x="2447" y="2607"/>
                      <a:pt x="2441" y="2607"/>
                      <a:pt x="2435" y="2607"/>
                    </a:cubicBezTo>
                    <a:cubicBezTo>
                      <a:pt x="2360" y="2607"/>
                      <a:pt x="2297" y="2674"/>
                      <a:pt x="2275" y="2751"/>
                    </a:cubicBezTo>
                    <a:cubicBezTo>
                      <a:pt x="2263" y="2846"/>
                      <a:pt x="2334" y="2918"/>
                      <a:pt x="2430" y="2930"/>
                    </a:cubicBezTo>
                    <a:cubicBezTo>
                      <a:pt x="3632" y="3049"/>
                      <a:pt x="4323" y="3513"/>
                      <a:pt x="4620" y="3763"/>
                    </a:cubicBezTo>
                    <a:cubicBezTo>
                      <a:pt x="4692" y="3822"/>
                      <a:pt x="4728" y="3930"/>
                      <a:pt x="4728" y="4037"/>
                    </a:cubicBezTo>
                    <a:lnTo>
                      <a:pt x="4728" y="4346"/>
                    </a:lnTo>
                    <a:cubicBezTo>
                      <a:pt x="4728" y="5227"/>
                      <a:pt x="4025" y="5942"/>
                      <a:pt x="3144" y="5942"/>
                    </a:cubicBezTo>
                    <a:cubicBezTo>
                      <a:pt x="3137" y="5942"/>
                      <a:pt x="3130" y="5942"/>
                      <a:pt x="3122" y="5942"/>
                    </a:cubicBezTo>
                    <a:cubicBezTo>
                      <a:pt x="2251" y="5942"/>
                      <a:pt x="1549" y="5232"/>
                      <a:pt x="1549" y="4358"/>
                    </a:cubicBezTo>
                    <a:lnTo>
                      <a:pt x="1549" y="4227"/>
                    </a:lnTo>
                    <a:cubicBezTo>
                      <a:pt x="1549" y="4168"/>
                      <a:pt x="1584" y="4108"/>
                      <a:pt x="1644" y="4084"/>
                    </a:cubicBezTo>
                    <a:cubicBezTo>
                      <a:pt x="1846" y="3965"/>
                      <a:pt x="2120" y="3739"/>
                      <a:pt x="2239" y="3370"/>
                    </a:cubicBezTo>
                    <a:cubicBezTo>
                      <a:pt x="2263" y="3275"/>
                      <a:pt x="2215" y="3191"/>
                      <a:pt x="2132" y="3156"/>
                    </a:cubicBezTo>
                    <a:cubicBezTo>
                      <a:pt x="2113" y="3151"/>
                      <a:pt x="2094" y="3149"/>
                      <a:pt x="2077" y="3149"/>
                    </a:cubicBezTo>
                    <a:cubicBezTo>
                      <a:pt x="2005" y="3149"/>
                      <a:pt x="1946" y="3187"/>
                      <a:pt x="1918" y="3263"/>
                    </a:cubicBezTo>
                    <a:cubicBezTo>
                      <a:pt x="1834" y="3525"/>
                      <a:pt x="1620" y="3692"/>
                      <a:pt x="1477" y="3787"/>
                    </a:cubicBezTo>
                    <a:cubicBezTo>
                      <a:pt x="1322" y="3870"/>
                      <a:pt x="1215" y="4037"/>
                      <a:pt x="1215" y="4203"/>
                    </a:cubicBezTo>
                    <a:cubicBezTo>
                      <a:pt x="1084" y="3918"/>
                      <a:pt x="1025" y="3620"/>
                      <a:pt x="1025" y="3311"/>
                    </a:cubicBezTo>
                    <a:cubicBezTo>
                      <a:pt x="1025" y="2144"/>
                      <a:pt x="1977" y="1191"/>
                      <a:pt x="3144" y="1191"/>
                    </a:cubicBezTo>
                    <a:close/>
                    <a:moveTo>
                      <a:pt x="3858" y="6144"/>
                    </a:moveTo>
                    <a:lnTo>
                      <a:pt x="3858" y="6537"/>
                    </a:lnTo>
                    <a:cubicBezTo>
                      <a:pt x="3858" y="6740"/>
                      <a:pt x="3977" y="6918"/>
                      <a:pt x="4168" y="7013"/>
                    </a:cubicBezTo>
                    <a:lnTo>
                      <a:pt x="4406" y="7121"/>
                    </a:lnTo>
                    <a:cubicBezTo>
                      <a:pt x="4156" y="7597"/>
                      <a:pt x="3680" y="7894"/>
                      <a:pt x="3144" y="7894"/>
                    </a:cubicBezTo>
                    <a:cubicBezTo>
                      <a:pt x="2608" y="7894"/>
                      <a:pt x="2132" y="7597"/>
                      <a:pt x="1882" y="7121"/>
                    </a:cubicBezTo>
                    <a:lnTo>
                      <a:pt x="2120" y="7013"/>
                    </a:lnTo>
                    <a:cubicBezTo>
                      <a:pt x="2311" y="6918"/>
                      <a:pt x="2430" y="6740"/>
                      <a:pt x="2430" y="6537"/>
                    </a:cubicBezTo>
                    <a:lnTo>
                      <a:pt x="2430" y="6144"/>
                    </a:lnTo>
                    <a:cubicBezTo>
                      <a:pt x="2644" y="6239"/>
                      <a:pt x="2882" y="6287"/>
                      <a:pt x="3144" y="6287"/>
                    </a:cubicBezTo>
                    <a:cubicBezTo>
                      <a:pt x="3394" y="6287"/>
                      <a:pt x="3632" y="6239"/>
                      <a:pt x="3858" y="6144"/>
                    </a:cubicBezTo>
                    <a:close/>
                    <a:moveTo>
                      <a:pt x="3144" y="1"/>
                    </a:moveTo>
                    <a:cubicBezTo>
                      <a:pt x="2465" y="1"/>
                      <a:pt x="1918" y="465"/>
                      <a:pt x="1918" y="1048"/>
                    </a:cubicBezTo>
                    <a:cubicBezTo>
                      <a:pt x="1918" y="1084"/>
                      <a:pt x="1918" y="1144"/>
                      <a:pt x="1930" y="1191"/>
                    </a:cubicBezTo>
                    <a:cubicBezTo>
                      <a:pt x="1191" y="1608"/>
                      <a:pt x="703" y="2418"/>
                      <a:pt x="703" y="3322"/>
                    </a:cubicBezTo>
                    <a:cubicBezTo>
                      <a:pt x="703" y="3918"/>
                      <a:pt x="918" y="4501"/>
                      <a:pt x="1310" y="4942"/>
                    </a:cubicBezTo>
                    <a:cubicBezTo>
                      <a:pt x="1441" y="5370"/>
                      <a:pt x="1727" y="5739"/>
                      <a:pt x="2096" y="5989"/>
                    </a:cubicBezTo>
                    <a:lnTo>
                      <a:pt x="2096" y="6549"/>
                    </a:lnTo>
                    <a:cubicBezTo>
                      <a:pt x="2096" y="6620"/>
                      <a:pt x="2049" y="6680"/>
                      <a:pt x="1989" y="6716"/>
                    </a:cubicBezTo>
                    <a:lnTo>
                      <a:pt x="525" y="7371"/>
                    </a:lnTo>
                    <a:cubicBezTo>
                      <a:pt x="203" y="7501"/>
                      <a:pt x="1" y="7811"/>
                      <a:pt x="1" y="8156"/>
                    </a:cubicBezTo>
                    <a:lnTo>
                      <a:pt x="1" y="9276"/>
                    </a:lnTo>
                    <a:cubicBezTo>
                      <a:pt x="1" y="9359"/>
                      <a:pt x="72" y="9442"/>
                      <a:pt x="167" y="9442"/>
                    </a:cubicBezTo>
                    <a:cubicBezTo>
                      <a:pt x="251" y="9442"/>
                      <a:pt x="322" y="9359"/>
                      <a:pt x="322" y="9276"/>
                    </a:cubicBezTo>
                    <a:lnTo>
                      <a:pt x="322" y="8156"/>
                    </a:lnTo>
                    <a:cubicBezTo>
                      <a:pt x="322" y="7954"/>
                      <a:pt x="441" y="7752"/>
                      <a:pt x="656" y="7668"/>
                    </a:cubicBezTo>
                    <a:lnTo>
                      <a:pt x="1596" y="7251"/>
                    </a:lnTo>
                    <a:cubicBezTo>
                      <a:pt x="1894" y="7847"/>
                      <a:pt x="2489" y="8216"/>
                      <a:pt x="3156" y="8216"/>
                    </a:cubicBezTo>
                    <a:cubicBezTo>
                      <a:pt x="3823" y="8216"/>
                      <a:pt x="4418" y="7847"/>
                      <a:pt x="4716" y="7251"/>
                    </a:cubicBezTo>
                    <a:lnTo>
                      <a:pt x="5656" y="7668"/>
                    </a:lnTo>
                    <a:cubicBezTo>
                      <a:pt x="5847" y="7752"/>
                      <a:pt x="5978" y="7942"/>
                      <a:pt x="5978" y="8156"/>
                    </a:cubicBezTo>
                    <a:lnTo>
                      <a:pt x="5978" y="9276"/>
                    </a:lnTo>
                    <a:cubicBezTo>
                      <a:pt x="5978" y="9359"/>
                      <a:pt x="6061" y="9442"/>
                      <a:pt x="6144" y="9442"/>
                    </a:cubicBezTo>
                    <a:cubicBezTo>
                      <a:pt x="6240" y="9442"/>
                      <a:pt x="6311" y="9359"/>
                      <a:pt x="6311" y="9276"/>
                    </a:cubicBezTo>
                    <a:lnTo>
                      <a:pt x="6311" y="8156"/>
                    </a:lnTo>
                    <a:cubicBezTo>
                      <a:pt x="6287" y="7811"/>
                      <a:pt x="6073" y="7501"/>
                      <a:pt x="5763" y="7371"/>
                    </a:cubicBezTo>
                    <a:lnTo>
                      <a:pt x="4287" y="6716"/>
                    </a:lnTo>
                    <a:cubicBezTo>
                      <a:pt x="4216" y="6680"/>
                      <a:pt x="4180" y="6609"/>
                      <a:pt x="4180" y="6549"/>
                    </a:cubicBezTo>
                    <a:lnTo>
                      <a:pt x="4180" y="5989"/>
                    </a:lnTo>
                    <a:cubicBezTo>
                      <a:pt x="4549" y="5739"/>
                      <a:pt x="4835" y="5370"/>
                      <a:pt x="4966" y="4942"/>
                    </a:cubicBezTo>
                    <a:cubicBezTo>
                      <a:pt x="5359" y="4501"/>
                      <a:pt x="5585" y="3918"/>
                      <a:pt x="5585" y="3322"/>
                    </a:cubicBezTo>
                    <a:cubicBezTo>
                      <a:pt x="5585" y="2418"/>
                      <a:pt x="5073" y="1608"/>
                      <a:pt x="4347" y="1191"/>
                    </a:cubicBezTo>
                    <a:cubicBezTo>
                      <a:pt x="4358" y="1144"/>
                      <a:pt x="4358" y="1084"/>
                      <a:pt x="4358" y="1048"/>
                    </a:cubicBezTo>
                    <a:cubicBezTo>
                      <a:pt x="4358" y="465"/>
                      <a:pt x="3811" y="1"/>
                      <a:pt x="31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69" name="Google Shape;11218;p57">
                <a:extLst>
                  <a:ext uri="{FF2B5EF4-FFF2-40B4-BE49-F238E27FC236}">
                    <a16:creationId xmlns:a16="http://schemas.microsoft.com/office/drawing/2014/main" id="{D745EEE4-F2DD-492A-9E23-100D4C983188}"/>
                  </a:ext>
                </a:extLst>
              </p:cNvPr>
              <p:cNvSpPr/>
              <p:nvPr/>
            </p:nvSpPr>
            <p:spPr>
              <a:xfrm>
                <a:off x="4919620" y="1820471"/>
                <a:ext cx="10248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37" extrusionOk="0">
                    <a:moveTo>
                      <a:pt x="155" y="0"/>
                    </a:moveTo>
                    <a:cubicBezTo>
                      <a:pt x="72" y="0"/>
                      <a:pt x="0" y="84"/>
                      <a:pt x="0" y="167"/>
                    </a:cubicBezTo>
                    <a:lnTo>
                      <a:pt x="0" y="870"/>
                    </a:lnTo>
                    <a:cubicBezTo>
                      <a:pt x="0" y="953"/>
                      <a:pt x="72" y="1036"/>
                      <a:pt x="155" y="1036"/>
                    </a:cubicBezTo>
                    <a:cubicBezTo>
                      <a:pt x="250" y="1036"/>
                      <a:pt x="322" y="953"/>
                      <a:pt x="322" y="870"/>
                    </a:cubicBezTo>
                    <a:lnTo>
                      <a:pt x="322" y="167"/>
                    </a:lnTo>
                    <a:cubicBezTo>
                      <a:pt x="322" y="84"/>
                      <a:pt x="250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70" name="Google Shape;11219;p57">
                <a:extLst>
                  <a:ext uri="{FF2B5EF4-FFF2-40B4-BE49-F238E27FC236}">
                    <a16:creationId xmlns:a16="http://schemas.microsoft.com/office/drawing/2014/main" id="{91B22E0A-F789-4377-8189-67A5271093E4}"/>
                  </a:ext>
                </a:extLst>
              </p:cNvPr>
              <p:cNvSpPr/>
              <p:nvPr/>
            </p:nvSpPr>
            <p:spPr>
              <a:xfrm>
                <a:off x="5031398" y="1820471"/>
                <a:ext cx="10248" cy="3300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37" extrusionOk="0">
                    <a:moveTo>
                      <a:pt x="155" y="0"/>
                    </a:moveTo>
                    <a:cubicBezTo>
                      <a:pt x="72" y="0"/>
                      <a:pt x="0" y="84"/>
                      <a:pt x="0" y="167"/>
                    </a:cubicBezTo>
                    <a:lnTo>
                      <a:pt x="0" y="870"/>
                    </a:lnTo>
                    <a:cubicBezTo>
                      <a:pt x="0" y="953"/>
                      <a:pt x="72" y="1036"/>
                      <a:pt x="155" y="1036"/>
                    </a:cubicBezTo>
                    <a:cubicBezTo>
                      <a:pt x="250" y="1036"/>
                      <a:pt x="322" y="953"/>
                      <a:pt x="322" y="870"/>
                    </a:cubicBezTo>
                    <a:lnTo>
                      <a:pt x="322" y="167"/>
                    </a:lnTo>
                    <a:cubicBezTo>
                      <a:pt x="322" y="84"/>
                      <a:pt x="250" y="0"/>
                      <a:pt x="1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771" name="Google Shape;11220;p57">
                <a:extLst>
                  <a:ext uri="{FF2B5EF4-FFF2-40B4-BE49-F238E27FC236}">
                    <a16:creationId xmlns:a16="http://schemas.microsoft.com/office/drawing/2014/main" id="{FD0A0EA9-6B15-47E4-A48F-B2A42A8047EF}"/>
                  </a:ext>
                </a:extLst>
              </p:cNvPr>
              <p:cNvSpPr/>
              <p:nvPr/>
            </p:nvSpPr>
            <p:spPr>
              <a:xfrm>
                <a:off x="5070418" y="1552547"/>
                <a:ext cx="166394" cy="17396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5466" extrusionOk="0">
                    <a:moveTo>
                      <a:pt x="691" y="1"/>
                    </a:moveTo>
                    <a:cubicBezTo>
                      <a:pt x="298" y="1"/>
                      <a:pt x="1" y="310"/>
                      <a:pt x="1" y="679"/>
                    </a:cubicBezTo>
                    <a:lnTo>
                      <a:pt x="1" y="3501"/>
                    </a:lnTo>
                    <a:cubicBezTo>
                      <a:pt x="1" y="3882"/>
                      <a:pt x="322" y="4180"/>
                      <a:pt x="691" y="4180"/>
                    </a:cubicBezTo>
                    <a:lnTo>
                      <a:pt x="1001" y="4180"/>
                    </a:lnTo>
                    <a:lnTo>
                      <a:pt x="763" y="5144"/>
                    </a:lnTo>
                    <a:cubicBezTo>
                      <a:pt x="739" y="5251"/>
                      <a:pt x="775" y="5358"/>
                      <a:pt x="870" y="5418"/>
                    </a:cubicBezTo>
                    <a:cubicBezTo>
                      <a:pt x="918" y="5442"/>
                      <a:pt x="953" y="5466"/>
                      <a:pt x="1001" y="5466"/>
                    </a:cubicBezTo>
                    <a:cubicBezTo>
                      <a:pt x="1049" y="5466"/>
                      <a:pt x="1108" y="5442"/>
                      <a:pt x="1156" y="5418"/>
                    </a:cubicBezTo>
                    <a:lnTo>
                      <a:pt x="2846" y="4180"/>
                    </a:lnTo>
                    <a:lnTo>
                      <a:pt x="4549" y="4180"/>
                    </a:lnTo>
                    <a:cubicBezTo>
                      <a:pt x="4930" y="4180"/>
                      <a:pt x="5228" y="3870"/>
                      <a:pt x="5228" y="3501"/>
                    </a:cubicBezTo>
                    <a:lnTo>
                      <a:pt x="5228" y="679"/>
                    </a:lnTo>
                    <a:cubicBezTo>
                      <a:pt x="5228" y="310"/>
                      <a:pt x="4918" y="1"/>
                      <a:pt x="4549" y="1"/>
                    </a:cubicBezTo>
                    <a:cubicBezTo>
                      <a:pt x="4454" y="1"/>
                      <a:pt x="4382" y="72"/>
                      <a:pt x="4382" y="167"/>
                    </a:cubicBezTo>
                    <a:cubicBezTo>
                      <a:pt x="4382" y="251"/>
                      <a:pt x="4454" y="322"/>
                      <a:pt x="4549" y="322"/>
                    </a:cubicBezTo>
                    <a:cubicBezTo>
                      <a:pt x="4739" y="322"/>
                      <a:pt x="4906" y="489"/>
                      <a:pt x="4906" y="679"/>
                    </a:cubicBezTo>
                    <a:lnTo>
                      <a:pt x="4906" y="3489"/>
                    </a:lnTo>
                    <a:cubicBezTo>
                      <a:pt x="4906" y="3692"/>
                      <a:pt x="4739" y="3846"/>
                      <a:pt x="4549" y="3846"/>
                    </a:cubicBezTo>
                    <a:lnTo>
                      <a:pt x="2787" y="3846"/>
                    </a:lnTo>
                    <a:cubicBezTo>
                      <a:pt x="2763" y="3846"/>
                      <a:pt x="2715" y="3870"/>
                      <a:pt x="2704" y="3882"/>
                    </a:cubicBezTo>
                    <a:lnTo>
                      <a:pt x="1132" y="5013"/>
                    </a:lnTo>
                    <a:lnTo>
                      <a:pt x="1370" y="4049"/>
                    </a:lnTo>
                    <a:cubicBezTo>
                      <a:pt x="1394" y="4001"/>
                      <a:pt x="1370" y="3942"/>
                      <a:pt x="1346" y="3918"/>
                    </a:cubicBezTo>
                    <a:cubicBezTo>
                      <a:pt x="1310" y="3870"/>
                      <a:pt x="1275" y="3858"/>
                      <a:pt x="1215" y="3858"/>
                    </a:cubicBezTo>
                    <a:lnTo>
                      <a:pt x="691" y="3858"/>
                    </a:lnTo>
                    <a:cubicBezTo>
                      <a:pt x="501" y="3858"/>
                      <a:pt x="334" y="3692"/>
                      <a:pt x="334" y="3501"/>
                    </a:cubicBezTo>
                    <a:lnTo>
                      <a:pt x="334" y="679"/>
                    </a:lnTo>
                    <a:cubicBezTo>
                      <a:pt x="334" y="489"/>
                      <a:pt x="489" y="322"/>
                      <a:pt x="691" y="322"/>
                    </a:cubicBezTo>
                    <a:cubicBezTo>
                      <a:pt x="775" y="322"/>
                      <a:pt x="846" y="251"/>
                      <a:pt x="846" y="167"/>
                    </a:cubicBezTo>
                    <a:cubicBezTo>
                      <a:pt x="846" y="72"/>
                      <a:pt x="775" y="1"/>
                      <a:pt x="6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923" name="Google Shape;11372;p57">
              <a:extLst>
                <a:ext uri="{FF2B5EF4-FFF2-40B4-BE49-F238E27FC236}">
                  <a16:creationId xmlns:a16="http://schemas.microsoft.com/office/drawing/2014/main" id="{E59AD8C4-B766-4C0C-ADEC-00DFA6918677}"/>
                </a:ext>
              </a:extLst>
            </p:cNvPr>
            <p:cNvGrpSpPr/>
            <p:nvPr/>
          </p:nvGrpSpPr>
          <p:grpSpPr>
            <a:xfrm>
              <a:off x="6438376" y="2104496"/>
              <a:ext cx="477540" cy="477497"/>
              <a:chOff x="4896099" y="1970920"/>
              <a:chExt cx="358155" cy="358123"/>
            </a:xfrm>
            <a:solidFill>
              <a:schemeClr val="tx1"/>
            </a:solidFill>
          </p:grpSpPr>
          <p:sp>
            <p:nvSpPr>
              <p:cNvPr id="924" name="Google Shape;11373;p57">
                <a:extLst>
                  <a:ext uri="{FF2B5EF4-FFF2-40B4-BE49-F238E27FC236}">
                    <a16:creationId xmlns:a16="http://schemas.microsoft.com/office/drawing/2014/main" id="{FD4833E0-A2D8-48BE-BF7E-B5578F4BC703}"/>
                  </a:ext>
                </a:extLst>
              </p:cNvPr>
              <p:cNvSpPr/>
              <p:nvPr/>
            </p:nvSpPr>
            <p:spPr>
              <a:xfrm>
                <a:off x="4896099" y="1970920"/>
                <a:ext cx="358155" cy="358123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11252" extrusionOk="0">
                    <a:moveTo>
                      <a:pt x="5621" y="0"/>
                    </a:moveTo>
                    <a:cubicBezTo>
                      <a:pt x="4109" y="0"/>
                      <a:pt x="2704" y="595"/>
                      <a:pt x="1644" y="1643"/>
                    </a:cubicBezTo>
                    <a:cubicBezTo>
                      <a:pt x="584" y="2715"/>
                      <a:pt x="1" y="4132"/>
                      <a:pt x="1" y="5632"/>
                    </a:cubicBezTo>
                    <a:cubicBezTo>
                      <a:pt x="1" y="6930"/>
                      <a:pt x="465" y="8192"/>
                      <a:pt x="1263" y="9192"/>
                    </a:cubicBezTo>
                    <a:cubicBezTo>
                      <a:pt x="1300" y="9235"/>
                      <a:pt x="1343" y="9252"/>
                      <a:pt x="1386" y="9252"/>
                    </a:cubicBezTo>
                    <a:cubicBezTo>
                      <a:pt x="1509" y="9252"/>
                      <a:pt x="1622" y="9104"/>
                      <a:pt x="1525" y="8989"/>
                    </a:cubicBezTo>
                    <a:cubicBezTo>
                      <a:pt x="751" y="8049"/>
                      <a:pt x="334" y="6858"/>
                      <a:pt x="334" y="5632"/>
                    </a:cubicBezTo>
                    <a:cubicBezTo>
                      <a:pt x="334" y="4227"/>
                      <a:pt x="882" y="2881"/>
                      <a:pt x="1882" y="1881"/>
                    </a:cubicBezTo>
                    <a:cubicBezTo>
                      <a:pt x="2882" y="893"/>
                      <a:pt x="4204" y="322"/>
                      <a:pt x="5621" y="322"/>
                    </a:cubicBezTo>
                    <a:cubicBezTo>
                      <a:pt x="7026" y="322"/>
                      <a:pt x="8371" y="869"/>
                      <a:pt x="9371" y="1869"/>
                    </a:cubicBezTo>
                    <a:cubicBezTo>
                      <a:pt x="10359" y="2870"/>
                      <a:pt x="10931" y="4191"/>
                      <a:pt x="10931" y="5608"/>
                    </a:cubicBezTo>
                    <a:cubicBezTo>
                      <a:pt x="10931" y="7025"/>
                      <a:pt x="10383" y="8358"/>
                      <a:pt x="9383" y="9358"/>
                    </a:cubicBezTo>
                    <a:cubicBezTo>
                      <a:pt x="8383" y="10359"/>
                      <a:pt x="7061" y="10918"/>
                      <a:pt x="5644" y="10918"/>
                    </a:cubicBezTo>
                    <a:cubicBezTo>
                      <a:pt x="4323" y="10918"/>
                      <a:pt x="3037" y="10430"/>
                      <a:pt x="2061" y="9537"/>
                    </a:cubicBezTo>
                    <a:cubicBezTo>
                      <a:pt x="2025" y="9504"/>
                      <a:pt x="1987" y="9490"/>
                      <a:pt x="1951" y="9490"/>
                    </a:cubicBezTo>
                    <a:cubicBezTo>
                      <a:pt x="1823" y="9490"/>
                      <a:pt x="1723" y="9673"/>
                      <a:pt x="1834" y="9775"/>
                    </a:cubicBezTo>
                    <a:cubicBezTo>
                      <a:pt x="2882" y="10728"/>
                      <a:pt x="4228" y="11252"/>
                      <a:pt x="5644" y="11252"/>
                    </a:cubicBezTo>
                    <a:cubicBezTo>
                      <a:pt x="7145" y="11252"/>
                      <a:pt x="8562" y="10656"/>
                      <a:pt x="9621" y="9597"/>
                    </a:cubicBezTo>
                    <a:cubicBezTo>
                      <a:pt x="10681" y="8525"/>
                      <a:pt x="11252" y="7108"/>
                      <a:pt x="11252" y="5608"/>
                    </a:cubicBezTo>
                    <a:cubicBezTo>
                      <a:pt x="11252" y="4120"/>
                      <a:pt x="10657" y="2703"/>
                      <a:pt x="9597" y="1631"/>
                    </a:cubicBezTo>
                    <a:cubicBezTo>
                      <a:pt x="8526" y="572"/>
                      <a:pt x="7121" y="0"/>
                      <a:pt x="56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25" name="Google Shape;11374;p57">
                <a:extLst>
                  <a:ext uri="{FF2B5EF4-FFF2-40B4-BE49-F238E27FC236}">
                    <a16:creationId xmlns:a16="http://schemas.microsoft.com/office/drawing/2014/main" id="{401EEF63-A5B1-40ED-A892-2C4FFEBDA933}"/>
                  </a:ext>
                </a:extLst>
              </p:cNvPr>
              <p:cNvSpPr/>
              <p:nvPr/>
            </p:nvSpPr>
            <p:spPr>
              <a:xfrm>
                <a:off x="4991454" y="2067835"/>
                <a:ext cx="166999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5163" extrusionOk="0">
                    <a:moveTo>
                      <a:pt x="4506" y="706"/>
                    </a:moveTo>
                    <a:lnTo>
                      <a:pt x="3160" y="2861"/>
                    </a:lnTo>
                    <a:lnTo>
                      <a:pt x="2351" y="2075"/>
                    </a:lnTo>
                    <a:lnTo>
                      <a:pt x="4506" y="706"/>
                    </a:lnTo>
                    <a:close/>
                    <a:moveTo>
                      <a:pt x="2113" y="2289"/>
                    </a:moveTo>
                    <a:lnTo>
                      <a:pt x="2922" y="3099"/>
                    </a:lnTo>
                    <a:lnTo>
                      <a:pt x="755" y="4468"/>
                    </a:lnTo>
                    <a:lnTo>
                      <a:pt x="755" y="4468"/>
                    </a:lnTo>
                    <a:lnTo>
                      <a:pt x="2113" y="2289"/>
                    </a:lnTo>
                    <a:close/>
                    <a:moveTo>
                      <a:pt x="5032" y="0"/>
                    </a:moveTo>
                    <a:cubicBezTo>
                      <a:pt x="5004" y="0"/>
                      <a:pt x="4974" y="8"/>
                      <a:pt x="4946" y="27"/>
                    </a:cubicBezTo>
                    <a:lnTo>
                      <a:pt x="2006" y="1896"/>
                    </a:lnTo>
                    <a:cubicBezTo>
                      <a:pt x="1970" y="1908"/>
                      <a:pt x="1934" y="1932"/>
                      <a:pt x="1922" y="1980"/>
                    </a:cubicBezTo>
                    <a:lnTo>
                      <a:pt x="77" y="4909"/>
                    </a:lnTo>
                    <a:cubicBezTo>
                      <a:pt x="1" y="5032"/>
                      <a:pt x="99" y="5163"/>
                      <a:pt x="214" y="5163"/>
                    </a:cubicBezTo>
                    <a:cubicBezTo>
                      <a:pt x="243" y="5163"/>
                      <a:pt x="274" y="5154"/>
                      <a:pt x="303" y="5135"/>
                    </a:cubicBezTo>
                    <a:lnTo>
                      <a:pt x="3232" y="3277"/>
                    </a:lnTo>
                    <a:cubicBezTo>
                      <a:pt x="3280" y="3265"/>
                      <a:pt x="3303" y="3230"/>
                      <a:pt x="3315" y="3182"/>
                    </a:cubicBezTo>
                    <a:lnTo>
                      <a:pt x="5161" y="253"/>
                    </a:lnTo>
                    <a:cubicBezTo>
                      <a:pt x="5247" y="138"/>
                      <a:pt x="5148" y="0"/>
                      <a:pt x="503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926" name="Google Shape;11375;p57">
                <a:extLst>
                  <a:ext uri="{FF2B5EF4-FFF2-40B4-BE49-F238E27FC236}">
                    <a16:creationId xmlns:a16="http://schemas.microsoft.com/office/drawing/2014/main" id="{63110894-5C24-4245-8216-BC19E2F7F63E}"/>
                  </a:ext>
                </a:extLst>
              </p:cNvPr>
              <p:cNvSpPr/>
              <p:nvPr/>
            </p:nvSpPr>
            <p:spPr>
              <a:xfrm>
                <a:off x="4923789" y="1998578"/>
                <a:ext cx="302043" cy="302425"/>
              </a:xfrm>
              <a:custGeom>
                <a:avLst/>
                <a:gdLst/>
                <a:ahLst/>
                <a:cxnLst/>
                <a:rect l="l" t="t" r="r" b="b"/>
                <a:pathLst>
                  <a:path w="9490" h="9502" extrusionOk="0">
                    <a:moveTo>
                      <a:pt x="4727" y="0"/>
                    </a:moveTo>
                    <a:cubicBezTo>
                      <a:pt x="3465" y="0"/>
                      <a:pt x="2274" y="500"/>
                      <a:pt x="1381" y="1405"/>
                    </a:cubicBezTo>
                    <a:cubicBezTo>
                      <a:pt x="488" y="2298"/>
                      <a:pt x="0" y="3489"/>
                      <a:pt x="0" y="4763"/>
                    </a:cubicBezTo>
                    <a:cubicBezTo>
                      <a:pt x="0" y="6049"/>
                      <a:pt x="488" y="7227"/>
                      <a:pt x="1393" y="8120"/>
                    </a:cubicBezTo>
                    <a:cubicBezTo>
                      <a:pt x="2286" y="9013"/>
                      <a:pt x="3477" y="9501"/>
                      <a:pt x="4763" y="9501"/>
                    </a:cubicBezTo>
                    <a:cubicBezTo>
                      <a:pt x="6025" y="9501"/>
                      <a:pt x="7215" y="9013"/>
                      <a:pt x="8108" y="8097"/>
                    </a:cubicBezTo>
                    <a:cubicBezTo>
                      <a:pt x="9001" y="7204"/>
                      <a:pt x="9489" y="6013"/>
                      <a:pt x="9489" y="4739"/>
                    </a:cubicBezTo>
                    <a:cubicBezTo>
                      <a:pt x="9489" y="3620"/>
                      <a:pt x="9096" y="2524"/>
                      <a:pt x="8358" y="1667"/>
                    </a:cubicBezTo>
                    <a:cubicBezTo>
                      <a:pt x="8325" y="1625"/>
                      <a:pt x="8284" y="1607"/>
                      <a:pt x="8243" y="1607"/>
                    </a:cubicBezTo>
                    <a:cubicBezTo>
                      <a:pt x="8124" y="1607"/>
                      <a:pt x="8011" y="1757"/>
                      <a:pt x="8108" y="1881"/>
                    </a:cubicBezTo>
                    <a:cubicBezTo>
                      <a:pt x="8751" y="2620"/>
                      <a:pt x="9108" y="3560"/>
                      <a:pt x="9156" y="4537"/>
                    </a:cubicBezTo>
                    <a:lnTo>
                      <a:pt x="8477" y="4537"/>
                    </a:lnTo>
                    <a:cubicBezTo>
                      <a:pt x="8275" y="4537"/>
                      <a:pt x="8275" y="4870"/>
                      <a:pt x="8477" y="4870"/>
                    </a:cubicBezTo>
                    <a:lnTo>
                      <a:pt x="9156" y="4870"/>
                    </a:lnTo>
                    <a:cubicBezTo>
                      <a:pt x="9120" y="6001"/>
                      <a:pt x="8656" y="7037"/>
                      <a:pt x="7870" y="7847"/>
                    </a:cubicBezTo>
                    <a:cubicBezTo>
                      <a:pt x="7084" y="8632"/>
                      <a:pt x="6037" y="9097"/>
                      <a:pt x="4929" y="9144"/>
                    </a:cubicBezTo>
                    <a:lnTo>
                      <a:pt x="4929" y="8466"/>
                    </a:lnTo>
                    <a:cubicBezTo>
                      <a:pt x="4929" y="8364"/>
                      <a:pt x="4846" y="8314"/>
                      <a:pt x="4763" y="8314"/>
                    </a:cubicBezTo>
                    <a:cubicBezTo>
                      <a:pt x="4679" y="8314"/>
                      <a:pt x="4596" y="8364"/>
                      <a:pt x="4596" y="8466"/>
                    </a:cubicBezTo>
                    <a:lnTo>
                      <a:pt x="4596" y="9144"/>
                    </a:lnTo>
                    <a:cubicBezTo>
                      <a:pt x="3477" y="9097"/>
                      <a:pt x="2441" y="8644"/>
                      <a:pt x="1631" y="7858"/>
                    </a:cubicBezTo>
                    <a:cubicBezTo>
                      <a:pt x="834" y="7061"/>
                      <a:pt x="369" y="6013"/>
                      <a:pt x="345" y="4882"/>
                    </a:cubicBezTo>
                    <a:lnTo>
                      <a:pt x="1012" y="4882"/>
                    </a:lnTo>
                    <a:cubicBezTo>
                      <a:pt x="1215" y="4882"/>
                      <a:pt x="1215" y="4560"/>
                      <a:pt x="1012" y="4560"/>
                    </a:cubicBezTo>
                    <a:lnTo>
                      <a:pt x="345" y="4560"/>
                    </a:lnTo>
                    <a:cubicBezTo>
                      <a:pt x="381" y="3441"/>
                      <a:pt x="834" y="2417"/>
                      <a:pt x="1619" y="1620"/>
                    </a:cubicBezTo>
                    <a:cubicBezTo>
                      <a:pt x="2405" y="834"/>
                      <a:pt x="3453" y="369"/>
                      <a:pt x="4560" y="334"/>
                    </a:cubicBezTo>
                    <a:lnTo>
                      <a:pt x="4560" y="1000"/>
                    </a:lnTo>
                    <a:cubicBezTo>
                      <a:pt x="4560" y="1102"/>
                      <a:pt x="4644" y="1152"/>
                      <a:pt x="4727" y="1152"/>
                    </a:cubicBezTo>
                    <a:cubicBezTo>
                      <a:pt x="4810" y="1152"/>
                      <a:pt x="4894" y="1102"/>
                      <a:pt x="4894" y="1000"/>
                    </a:cubicBezTo>
                    <a:lnTo>
                      <a:pt x="4894" y="334"/>
                    </a:lnTo>
                    <a:cubicBezTo>
                      <a:pt x="5834" y="357"/>
                      <a:pt x="6727" y="691"/>
                      <a:pt x="7465" y="1262"/>
                    </a:cubicBezTo>
                    <a:cubicBezTo>
                      <a:pt x="7510" y="1301"/>
                      <a:pt x="7556" y="1319"/>
                      <a:pt x="7597" y="1319"/>
                    </a:cubicBezTo>
                    <a:cubicBezTo>
                      <a:pt x="7645" y="1319"/>
                      <a:pt x="7684" y="1295"/>
                      <a:pt x="7703" y="1250"/>
                    </a:cubicBezTo>
                    <a:cubicBezTo>
                      <a:pt x="7763" y="1179"/>
                      <a:pt x="7751" y="1072"/>
                      <a:pt x="7680" y="1012"/>
                    </a:cubicBezTo>
                    <a:cubicBezTo>
                      <a:pt x="6834" y="346"/>
                      <a:pt x="5822" y="0"/>
                      <a:pt x="47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055" name="Google Shape;11504;p57">
              <a:extLst>
                <a:ext uri="{FF2B5EF4-FFF2-40B4-BE49-F238E27FC236}">
                  <a16:creationId xmlns:a16="http://schemas.microsoft.com/office/drawing/2014/main" id="{B3249091-DBDE-44EF-9AA5-7AFB21CB7A13}"/>
                </a:ext>
              </a:extLst>
            </p:cNvPr>
            <p:cNvGrpSpPr/>
            <p:nvPr/>
          </p:nvGrpSpPr>
          <p:grpSpPr>
            <a:xfrm>
              <a:off x="6405297" y="2839650"/>
              <a:ext cx="543699" cy="475503"/>
              <a:chOff x="4876780" y="2418064"/>
              <a:chExt cx="407774" cy="356627"/>
            </a:xfrm>
            <a:solidFill>
              <a:schemeClr val="tx1"/>
            </a:solidFill>
          </p:grpSpPr>
          <p:sp>
            <p:nvSpPr>
              <p:cNvPr id="1056" name="Google Shape;11505;p57">
                <a:extLst>
                  <a:ext uri="{FF2B5EF4-FFF2-40B4-BE49-F238E27FC236}">
                    <a16:creationId xmlns:a16="http://schemas.microsoft.com/office/drawing/2014/main" id="{1A6A25C5-DC62-4C15-9FEC-C9496E27953E}"/>
                  </a:ext>
                </a:extLst>
              </p:cNvPr>
              <p:cNvSpPr/>
              <p:nvPr/>
            </p:nvSpPr>
            <p:spPr>
              <a:xfrm>
                <a:off x="4876780" y="2455589"/>
                <a:ext cx="407774" cy="319103"/>
              </a:xfrm>
              <a:custGeom>
                <a:avLst/>
                <a:gdLst/>
                <a:ahLst/>
                <a:cxnLst/>
                <a:rect l="l" t="t" r="r" b="b"/>
                <a:pathLst>
                  <a:path w="12812" h="10026" extrusionOk="0">
                    <a:moveTo>
                      <a:pt x="3608" y="393"/>
                    </a:moveTo>
                    <a:cubicBezTo>
                      <a:pt x="3942" y="393"/>
                      <a:pt x="4216" y="619"/>
                      <a:pt x="4216" y="905"/>
                    </a:cubicBezTo>
                    <a:lnTo>
                      <a:pt x="4216" y="929"/>
                    </a:lnTo>
                    <a:cubicBezTo>
                      <a:pt x="4025" y="857"/>
                      <a:pt x="3811" y="810"/>
                      <a:pt x="3608" y="810"/>
                    </a:cubicBezTo>
                    <a:cubicBezTo>
                      <a:pt x="3382" y="810"/>
                      <a:pt x="3192" y="857"/>
                      <a:pt x="2989" y="929"/>
                    </a:cubicBezTo>
                    <a:lnTo>
                      <a:pt x="2989" y="905"/>
                    </a:lnTo>
                    <a:cubicBezTo>
                      <a:pt x="2989" y="619"/>
                      <a:pt x="3275" y="393"/>
                      <a:pt x="3608" y="393"/>
                    </a:cubicBezTo>
                    <a:close/>
                    <a:moveTo>
                      <a:pt x="3620" y="1179"/>
                    </a:moveTo>
                    <a:cubicBezTo>
                      <a:pt x="4287" y="1179"/>
                      <a:pt x="4835" y="1739"/>
                      <a:pt x="4835" y="2405"/>
                    </a:cubicBezTo>
                    <a:cubicBezTo>
                      <a:pt x="4835" y="2536"/>
                      <a:pt x="4823" y="2655"/>
                      <a:pt x="4775" y="2774"/>
                    </a:cubicBezTo>
                    <a:cubicBezTo>
                      <a:pt x="4239" y="2239"/>
                      <a:pt x="3299" y="2012"/>
                      <a:pt x="3263" y="2012"/>
                    </a:cubicBezTo>
                    <a:cubicBezTo>
                      <a:pt x="3248" y="2009"/>
                      <a:pt x="3233" y="2008"/>
                      <a:pt x="3219" y="2008"/>
                    </a:cubicBezTo>
                    <a:cubicBezTo>
                      <a:pt x="3174" y="2008"/>
                      <a:pt x="3132" y="2021"/>
                      <a:pt x="3096" y="2048"/>
                    </a:cubicBezTo>
                    <a:cubicBezTo>
                      <a:pt x="3049" y="2072"/>
                      <a:pt x="3025" y="2131"/>
                      <a:pt x="3037" y="2191"/>
                    </a:cubicBezTo>
                    <a:cubicBezTo>
                      <a:pt x="3037" y="2215"/>
                      <a:pt x="3025" y="2322"/>
                      <a:pt x="2882" y="2465"/>
                    </a:cubicBezTo>
                    <a:cubicBezTo>
                      <a:pt x="2811" y="2536"/>
                      <a:pt x="2811" y="2655"/>
                      <a:pt x="2882" y="2727"/>
                    </a:cubicBezTo>
                    <a:cubicBezTo>
                      <a:pt x="2924" y="2768"/>
                      <a:pt x="2974" y="2789"/>
                      <a:pt x="3023" y="2789"/>
                    </a:cubicBezTo>
                    <a:cubicBezTo>
                      <a:pt x="3073" y="2789"/>
                      <a:pt x="3120" y="2768"/>
                      <a:pt x="3156" y="2727"/>
                    </a:cubicBezTo>
                    <a:cubicBezTo>
                      <a:pt x="3263" y="2631"/>
                      <a:pt x="3323" y="2524"/>
                      <a:pt x="3358" y="2429"/>
                    </a:cubicBezTo>
                    <a:cubicBezTo>
                      <a:pt x="3680" y="2524"/>
                      <a:pt x="4335" y="2762"/>
                      <a:pt x="4632" y="3179"/>
                    </a:cubicBezTo>
                    <a:cubicBezTo>
                      <a:pt x="4537" y="3655"/>
                      <a:pt x="4120" y="4013"/>
                      <a:pt x="3632" y="4013"/>
                    </a:cubicBezTo>
                    <a:cubicBezTo>
                      <a:pt x="3624" y="4013"/>
                      <a:pt x="3616" y="4013"/>
                      <a:pt x="3608" y="4013"/>
                    </a:cubicBezTo>
                    <a:cubicBezTo>
                      <a:pt x="3083" y="4013"/>
                      <a:pt x="2655" y="3636"/>
                      <a:pt x="2608" y="3120"/>
                    </a:cubicBezTo>
                    <a:cubicBezTo>
                      <a:pt x="2608" y="3084"/>
                      <a:pt x="2596" y="3060"/>
                      <a:pt x="2572" y="3048"/>
                    </a:cubicBezTo>
                    <a:cubicBezTo>
                      <a:pt x="2453" y="2846"/>
                      <a:pt x="2394" y="2631"/>
                      <a:pt x="2394" y="2405"/>
                    </a:cubicBezTo>
                    <a:cubicBezTo>
                      <a:pt x="2394" y="1739"/>
                      <a:pt x="2953" y="1179"/>
                      <a:pt x="3620" y="1179"/>
                    </a:cubicBezTo>
                    <a:close/>
                    <a:moveTo>
                      <a:pt x="4013" y="4334"/>
                    </a:moveTo>
                    <a:lnTo>
                      <a:pt x="4013" y="4536"/>
                    </a:lnTo>
                    <a:cubicBezTo>
                      <a:pt x="4025" y="4596"/>
                      <a:pt x="4037" y="4667"/>
                      <a:pt x="4061" y="4715"/>
                    </a:cubicBezTo>
                    <a:lnTo>
                      <a:pt x="3882" y="4870"/>
                    </a:lnTo>
                    <a:cubicBezTo>
                      <a:pt x="3805" y="4947"/>
                      <a:pt x="3701" y="4986"/>
                      <a:pt x="3598" y="4986"/>
                    </a:cubicBezTo>
                    <a:cubicBezTo>
                      <a:pt x="3495" y="4986"/>
                      <a:pt x="3394" y="4947"/>
                      <a:pt x="3323" y="4870"/>
                    </a:cubicBezTo>
                    <a:lnTo>
                      <a:pt x="3144" y="4715"/>
                    </a:lnTo>
                    <a:cubicBezTo>
                      <a:pt x="3168" y="4656"/>
                      <a:pt x="3180" y="4596"/>
                      <a:pt x="3180" y="4536"/>
                    </a:cubicBezTo>
                    <a:lnTo>
                      <a:pt x="3180" y="4334"/>
                    </a:lnTo>
                    <a:cubicBezTo>
                      <a:pt x="3323" y="4382"/>
                      <a:pt x="3454" y="4394"/>
                      <a:pt x="3596" y="4394"/>
                    </a:cubicBezTo>
                    <a:cubicBezTo>
                      <a:pt x="3751" y="4394"/>
                      <a:pt x="3882" y="4382"/>
                      <a:pt x="4013" y="4334"/>
                    </a:cubicBezTo>
                    <a:close/>
                    <a:moveTo>
                      <a:pt x="6013" y="5977"/>
                    </a:moveTo>
                    <a:lnTo>
                      <a:pt x="6013" y="5989"/>
                    </a:lnTo>
                    <a:lnTo>
                      <a:pt x="6025" y="7596"/>
                    </a:lnTo>
                    <a:cubicBezTo>
                      <a:pt x="6025" y="7596"/>
                      <a:pt x="6025" y="7608"/>
                      <a:pt x="6013" y="7608"/>
                    </a:cubicBezTo>
                    <a:lnTo>
                      <a:pt x="3620" y="7608"/>
                    </a:lnTo>
                    <a:cubicBezTo>
                      <a:pt x="3620" y="7608"/>
                      <a:pt x="3608" y="7608"/>
                      <a:pt x="3608" y="7596"/>
                    </a:cubicBezTo>
                    <a:lnTo>
                      <a:pt x="3608" y="5989"/>
                    </a:lnTo>
                    <a:cubicBezTo>
                      <a:pt x="3608" y="5989"/>
                      <a:pt x="3608" y="5977"/>
                      <a:pt x="3620" y="5977"/>
                    </a:cubicBezTo>
                    <a:close/>
                    <a:moveTo>
                      <a:pt x="4358" y="4941"/>
                    </a:moveTo>
                    <a:lnTo>
                      <a:pt x="4989" y="5263"/>
                    </a:lnTo>
                    <a:cubicBezTo>
                      <a:pt x="5120" y="5334"/>
                      <a:pt x="5216" y="5465"/>
                      <a:pt x="5216" y="5620"/>
                    </a:cubicBezTo>
                    <a:lnTo>
                      <a:pt x="3608" y="5620"/>
                    </a:lnTo>
                    <a:cubicBezTo>
                      <a:pt x="3394" y="5620"/>
                      <a:pt x="3215" y="5799"/>
                      <a:pt x="3215" y="6001"/>
                    </a:cubicBezTo>
                    <a:lnTo>
                      <a:pt x="3215" y="6822"/>
                    </a:lnTo>
                    <a:lnTo>
                      <a:pt x="2787" y="6822"/>
                    </a:lnTo>
                    <a:lnTo>
                      <a:pt x="2787" y="6060"/>
                    </a:lnTo>
                    <a:cubicBezTo>
                      <a:pt x="2787" y="5965"/>
                      <a:pt x="2692" y="5870"/>
                      <a:pt x="2596" y="5870"/>
                    </a:cubicBezTo>
                    <a:cubicBezTo>
                      <a:pt x="2489" y="5870"/>
                      <a:pt x="2394" y="5965"/>
                      <a:pt x="2394" y="6060"/>
                    </a:cubicBezTo>
                    <a:lnTo>
                      <a:pt x="2394" y="7013"/>
                    </a:lnTo>
                    <a:cubicBezTo>
                      <a:pt x="2394" y="7120"/>
                      <a:pt x="2489" y="7203"/>
                      <a:pt x="2596" y="7203"/>
                    </a:cubicBezTo>
                    <a:lnTo>
                      <a:pt x="3203" y="7203"/>
                    </a:lnTo>
                    <a:lnTo>
                      <a:pt x="3203" y="7620"/>
                    </a:lnTo>
                    <a:lnTo>
                      <a:pt x="3203" y="7644"/>
                    </a:lnTo>
                    <a:lnTo>
                      <a:pt x="2382" y="7644"/>
                    </a:lnTo>
                    <a:cubicBezTo>
                      <a:pt x="2156" y="7644"/>
                      <a:pt x="1965" y="7465"/>
                      <a:pt x="1965" y="7227"/>
                    </a:cubicBezTo>
                    <a:lnTo>
                      <a:pt x="1965" y="5632"/>
                    </a:lnTo>
                    <a:lnTo>
                      <a:pt x="2001" y="5632"/>
                    </a:lnTo>
                    <a:cubicBezTo>
                      <a:pt x="2001" y="5465"/>
                      <a:pt x="2084" y="5334"/>
                      <a:pt x="2215" y="5263"/>
                    </a:cubicBezTo>
                    <a:lnTo>
                      <a:pt x="2846" y="4941"/>
                    </a:lnTo>
                    <a:lnTo>
                      <a:pt x="3073" y="5156"/>
                    </a:lnTo>
                    <a:cubicBezTo>
                      <a:pt x="3215" y="5298"/>
                      <a:pt x="3406" y="5382"/>
                      <a:pt x="3608" y="5382"/>
                    </a:cubicBezTo>
                    <a:cubicBezTo>
                      <a:pt x="3799" y="5382"/>
                      <a:pt x="3989" y="5298"/>
                      <a:pt x="4144" y="5156"/>
                    </a:cubicBezTo>
                    <a:lnTo>
                      <a:pt x="4358" y="4941"/>
                    </a:lnTo>
                    <a:close/>
                    <a:moveTo>
                      <a:pt x="12026" y="7989"/>
                    </a:moveTo>
                    <a:lnTo>
                      <a:pt x="12026" y="8418"/>
                    </a:lnTo>
                    <a:lnTo>
                      <a:pt x="787" y="8418"/>
                    </a:lnTo>
                    <a:lnTo>
                      <a:pt x="787" y="7989"/>
                    </a:lnTo>
                    <a:close/>
                    <a:moveTo>
                      <a:pt x="3608" y="0"/>
                    </a:moveTo>
                    <a:cubicBezTo>
                      <a:pt x="3049" y="0"/>
                      <a:pt x="2620" y="405"/>
                      <a:pt x="2620" y="893"/>
                    </a:cubicBezTo>
                    <a:cubicBezTo>
                      <a:pt x="2620" y="977"/>
                      <a:pt x="2632" y="1060"/>
                      <a:pt x="2656" y="1131"/>
                    </a:cubicBezTo>
                    <a:cubicBezTo>
                      <a:pt x="2263" y="1417"/>
                      <a:pt x="2013" y="1881"/>
                      <a:pt x="2013" y="2405"/>
                    </a:cubicBezTo>
                    <a:cubicBezTo>
                      <a:pt x="2013" y="2679"/>
                      <a:pt x="2084" y="2953"/>
                      <a:pt x="2215" y="3191"/>
                    </a:cubicBezTo>
                    <a:cubicBezTo>
                      <a:pt x="2275" y="3596"/>
                      <a:pt x="2501" y="3917"/>
                      <a:pt x="2799" y="4144"/>
                    </a:cubicBezTo>
                    <a:lnTo>
                      <a:pt x="2799" y="4525"/>
                    </a:lnTo>
                    <a:lnTo>
                      <a:pt x="2799" y="4548"/>
                    </a:lnTo>
                    <a:lnTo>
                      <a:pt x="2037" y="4917"/>
                    </a:lnTo>
                    <a:cubicBezTo>
                      <a:pt x="1775" y="5048"/>
                      <a:pt x="1608" y="5322"/>
                      <a:pt x="1608" y="5620"/>
                    </a:cubicBezTo>
                    <a:lnTo>
                      <a:pt x="1608" y="7215"/>
                    </a:lnTo>
                    <a:cubicBezTo>
                      <a:pt x="1608" y="7358"/>
                      <a:pt x="1656" y="7513"/>
                      <a:pt x="1727" y="7632"/>
                    </a:cubicBezTo>
                    <a:lnTo>
                      <a:pt x="191" y="7632"/>
                    </a:lnTo>
                    <a:cubicBezTo>
                      <a:pt x="96" y="7632"/>
                      <a:pt x="1" y="7715"/>
                      <a:pt x="1" y="7823"/>
                    </a:cubicBezTo>
                    <a:cubicBezTo>
                      <a:pt x="1" y="7930"/>
                      <a:pt x="96" y="8013"/>
                      <a:pt x="191" y="8013"/>
                    </a:cubicBezTo>
                    <a:lnTo>
                      <a:pt x="406" y="8013"/>
                    </a:lnTo>
                    <a:lnTo>
                      <a:pt x="406" y="9835"/>
                    </a:lnTo>
                    <a:cubicBezTo>
                      <a:pt x="406" y="9930"/>
                      <a:pt x="489" y="10025"/>
                      <a:pt x="596" y="10025"/>
                    </a:cubicBezTo>
                    <a:cubicBezTo>
                      <a:pt x="703" y="10025"/>
                      <a:pt x="787" y="9930"/>
                      <a:pt x="787" y="9835"/>
                    </a:cubicBezTo>
                    <a:lnTo>
                      <a:pt x="787" y="8823"/>
                    </a:lnTo>
                    <a:lnTo>
                      <a:pt x="12026" y="8823"/>
                    </a:lnTo>
                    <a:lnTo>
                      <a:pt x="12026" y="9835"/>
                    </a:lnTo>
                    <a:cubicBezTo>
                      <a:pt x="12026" y="9930"/>
                      <a:pt x="12121" y="10025"/>
                      <a:pt x="12217" y="10025"/>
                    </a:cubicBezTo>
                    <a:cubicBezTo>
                      <a:pt x="12324" y="10025"/>
                      <a:pt x="12419" y="9930"/>
                      <a:pt x="12419" y="9835"/>
                    </a:cubicBezTo>
                    <a:lnTo>
                      <a:pt x="12419" y="8013"/>
                    </a:lnTo>
                    <a:lnTo>
                      <a:pt x="12621" y="8013"/>
                    </a:lnTo>
                    <a:cubicBezTo>
                      <a:pt x="12728" y="8013"/>
                      <a:pt x="12812" y="7930"/>
                      <a:pt x="12812" y="7823"/>
                    </a:cubicBezTo>
                    <a:cubicBezTo>
                      <a:pt x="12800" y="7704"/>
                      <a:pt x="12717" y="7632"/>
                      <a:pt x="12609" y="7632"/>
                    </a:cubicBezTo>
                    <a:lnTo>
                      <a:pt x="6406" y="7632"/>
                    </a:lnTo>
                    <a:lnTo>
                      <a:pt x="6406" y="7608"/>
                    </a:lnTo>
                    <a:lnTo>
                      <a:pt x="6406" y="6001"/>
                    </a:lnTo>
                    <a:cubicBezTo>
                      <a:pt x="6406" y="5799"/>
                      <a:pt x="6228" y="5620"/>
                      <a:pt x="6013" y="5620"/>
                    </a:cubicBezTo>
                    <a:lnTo>
                      <a:pt x="5597" y="5620"/>
                    </a:lnTo>
                    <a:cubicBezTo>
                      <a:pt x="5597" y="5322"/>
                      <a:pt x="5430" y="5048"/>
                      <a:pt x="5168" y="4917"/>
                    </a:cubicBezTo>
                    <a:lnTo>
                      <a:pt x="4406" y="4548"/>
                    </a:lnTo>
                    <a:lnTo>
                      <a:pt x="4406" y="4525"/>
                    </a:lnTo>
                    <a:lnTo>
                      <a:pt x="4406" y="4144"/>
                    </a:lnTo>
                    <a:cubicBezTo>
                      <a:pt x="4716" y="3929"/>
                      <a:pt x="4942" y="3596"/>
                      <a:pt x="4989" y="3191"/>
                    </a:cubicBezTo>
                    <a:cubicBezTo>
                      <a:pt x="5120" y="2953"/>
                      <a:pt x="5192" y="2667"/>
                      <a:pt x="5192" y="2405"/>
                    </a:cubicBezTo>
                    <a:cubicBezTo>
                      <a:pt x="5192" y="1881"/>
                      <a:pt x="4942" y="1417"/>
                      <a:pt x="4561" y="1131"/>
                    </a:cubicBezTo>
                    <a:cubicBezTo>
                      <a:pt x="4585" y="1060"/>
                      <a:pt x="4585" y="988"/>
                      <a:pt x="4585" y="893"/>
                    </a:cubicBezTo>
                    <a:cubicBezTo>
                      <a:pt x="4585" y="405"/>
                      <a:pt x="4144" y="0"/>
                      <a:pt x="360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57" name="Google Shape;11506;p57">
                <a:extLst>
                  <a:ext uri="{FF2B5EF4-FFF2-40B4-BE49-F238E27FC236}">
                    <a16:creationId xmlns:a16="http://schemas.microsoft.com/office/drawing/2014/main" id="{81FB9211-5004-4D0A-A253-B66B5B11CFF8}"/>
                  </a:ext>
                </a:extLst>
              </p:cNvPr>
              <p:cNvSpPr/>
              <p:nvPr/>
            </p:nvSpPr>
            <p:spPr>
              <a:xfrm>
                <a:off x="5017012" y="2666287"/>
                <a:ext cx="25016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786" h="382" extrusionOk="0">
                    <a:moveTo>
                      <a:pt x="191" y="0"/>
                    </a:moveTo>
                    <a:cubicBezTo>
                      <a:pt x="83" y="0"/>
                      <a:pt x="0" y="83"/>
                      <a:pt x="0" y="191"/>
                    </a:cubicBezTo>
                    <a:cubicBezTo>
                      <a:pt x="0" y="298"/>
                      <a:pt x="83" y="381"/>
                      <a:pt x="191" y="381"/>
                    </a:cubicBezTo>
                    <a:lnTo>
                      <a:pt x="595" y="381"/>
                    </a:lnTo>
                    <a:cubicBezTo>
                      <a:pt x="702" y="381"/>
                      <a:pt x="786" y="298"/>
                      <a:pt x="786" y="191"/>
                    </a:cubicBezTo>
                    <a:cubicBezTo>
                      <a:pt x="786" y="83"/>
                      <a:pt x="702" y="0"/>
                      <a:pt x="5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58" name="Google Shape;11507;p57">
                <a:extLst>
                  <a:ext uri="{FF2B5EF4-FFF2-40B4-BE49-F238E27FC236}">
                    <a16:creationId xmlns:a16="http://schemas.microsoft.com/office/drawing/2014/main" id="{3C1DA776-3432-486B-AD59-ED7FC023A0CF}"/>
                  </a:ext>
                </a:extLst>
              </p:cNvPr>
              <p:cNvSpPr/>
              <p:nvPr/>
            </p:nvSpPr>
            <p:spPr>
              <a:xfrm>
                <a:off x="5068159" y="2418064"/>
                <a:ext cx="203155" cy="198222"/>
              </a:xfrm>
              <a:custGeom>
                <a:avLst/>
                <a:gdLst/>
                <a:ahLst/>
                <a:cxnLst/>
                <a:rect l="l" t="t" r="r" b="b"/>
                <a:pathLst>
                  <a:path w="6383" h="6228" extrusionOk="0">
                    <a:moveTo>
                      <a:pt x="5608" y="346"/>
                    </a:moveTo>
                    <a:cubicBezTo>
                      <a:pt x="5834" y="346"/>
                      <a:pt x="6025" y="524"/>
                      <a:pt x="6025" y="762"/>
                    </a:cubicBezTo>
                    <a:lnTo>
                      <a:pt x="6025" y="3989"/>
                    </a:lnTo>
                    <a:lnTo>
                      <a:pt x="6013" y="3989"/>
                    </a:lnTo>
                    <a:cubicBezTo>
                      <a:pt x="6013" y="4203"/>
                      <a:pt x="5834" y="4406"/>
                      <a:pt x="5596" y="4406"/>
                    </a:cubicBezTo>
                    <a:lnTo>
                      <a:pt x="3203" y="4406"/>
                    </a:lnTo>
                    <a:cubicBezTo>
                      <a:pt x="3156" y="4406"/>
                      <a:pt x="3132" y="4418"/>
                      <a:pt x="3096" y="4430"/>
                    </a:cubicBezTo>
                    <a:lnTo>
                      <a:pt x="1310" y="5727"/>
                    </a:lnTo>
                    <a:lnTo>
                      <a:pt x="1584" y="4620"/>
                    </a:lnTo>
                    <a:cubicBezTo>
                      <a:pt x="1596" y="4561"/>
                      <a:pt x="1584" y="4501"/>
                      <a:pt x="1548" y="4465"/>
                    </a:cubicBezTo>
                    <a:cubicBezTo>
                      <a:pt x="1512" y="4418"/>
                      <a:pt x="1465" y="4382"/>
                      <a:pt x="1405" y="4382"/>
                    </a:cubicBezTo>
                    <a:lnTo>
                      <a:pt x="810" y="4382"/>
                    </a:lnTo>
                    <a:cubicBezTo>
                      <a:pt x="584" y="4382"/>
                      <a:pt x="393" y="4203"/>
                      <a:pt x="393" y="3965"/>
                    </a:cubicBezTo>
                    <a:lnTo>
                      <a:pt x="393" y="762"/>
                    </a:lnTo>
                    <a:cubicBezTo>
                      <a:pt x="393" y="548"/>
                      <a:pt x="572" y="346"/>
                      <a:pt x="810" y="346"/>
                    </a:cubicBezTo>
                    <a:close/>
                    <a:moveTo>
                      <a:pt x="786" y="0"/>
                    </a:moveTo>
                    <a:cubicBezTo>
                      <a:pt x="358" y="0"/>
                      <a:pt x="0" y="358"/>
                      <a:pt x="0" y="786"/>
                    </a:cubicBezTo>
                    <a:lnTo>
                      <a:pt x="0" y="3989"/>
                    </a:lnTo>
                    <a:cubicBezTo>
                      <a:pt x="0" y="4418"/>
                      <a:pt x="358" y="4775"/>
                      <a:pt x="786" y="4775"/>
                    </a:cubicBezTo>
                    <a:lnTo>
                      <a:pt x="1143" y="4775"/>
                    </a:lnTo>
                    <a:lnTo>
                      <a:pt x="881" y="5870"/>
                    </a:lnTo>
                    <a:cubicBezTo>
                      <a:pt x="846" y="5989"/>
                      <a:pt x="893" y="6108"/>
                      <a:pt x="1000" y="6192"/>
                    </a:cubicBezTo>
                    <a:cubicBezTo>
                      <a:pt x="1048" y="6216"/>
                      <a:pt x="1108" y="6227"/>
                      <a:pt x="1167" y="6227"/>
                    </a:cubicBezTo>
                    <a:cubicBezTo>
                      <a:pt x="1227" y="6227"/>
                      <a:pt x="1286" y="6216"/>
                      <a:pt x="1322" y="6168"/>
                    </a:cubicBezTo>
                    <a:lnTo>
                      <a:pt x="3263" y="4775"/>
                    </a:lnTo>
                    <a:lnTo>
                      <a:pt x="5596" y="4775"/>
                    </a:lnTo>
                    <a:cubicBezTo>
                      <a:pt x="6025" y="4775"/>
                      <a:pt x="6382" y="4418"/>
                      <a:pt x="6382" y="3989"/>
                    </a:cubicBezTo>
                    <a:lnTo>
                      <a:pt x="6382" y="786"/>
                    </a:lnTo>
                    <a:cubicBezTo>
                      <a:pt x="6382" y="358"/>
                      <a:pt x="6025" y="0"/>
                      <a:pt x="55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59" name="Google Shape;11508;p57">
                <a:extLst>
                  <a:ext uri="{FF2B5EF4-FFF2-40B4-BE49-F238E27FC236}">
                    <a16:creationId xmlns:a16="http://schemas.microsoft.com/office/drawing/2014/main" id="{D9A022A4-CB22-4CAA-AB9B-5D206619123B}"/>
                  </a:ext>
                </a:extLst>
              </p:cNvPr>
              <p:cNvSpPr/>
              <p:nvPr/>
            </p:nvSpPr>
            <p:spPr>
              <a:xfrm>
                <a:off x="5106415" y="2456353"/>
                <a:ext cx="31509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990" h="382" extrusionOk="0">
                    <a:moveTo>
                      <a:pt x="203" y="0"/>
                    </a:moveTo>
                    <a:cubicBezTo>
                      <a:pt x="96" y="0"/>
                      <a:pt x="1" y="83"/>
                      <a:pt x="1" y="191"/>
                    </a:cubicBezTo>
                    <a:cubicBezTo>
                      <a:pt x="1" y="298"/>
                      <a:pt x="96" y="381"/>
                      <a:pt x="203" y="381"/>
                    </a:cubicBezTo>
                    <a:lnTo>
                      <a:pt x="799" y="381"/>
                    </a:lnTo>
                    <a:cubicBezTo>
                      <a:pt x="894" y="381"/>
                      <a:pt x="989" y="298"/>
                      <a:pt x="989" y="191"/>
                    </a:cubicBezTo>
                    <a:cubicBezTo>
                      <a:pt x="989" y="83"/>
                      <a:pt x="894" y="0"/>
                      <a:pt x="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60" name="Google Shape;11509;p57">
                <a:extLst>
                  <a:ext uri="{FF2B5EF4-FFF2-40B4-BE49-F238E27FC236}">
                    <a16:creationId xmlns:a16="http://schemas.microsoft.com/office/drawing/2014/main" id="{7B7E05ED-56E7-4C82-9338-BB3F30FDB81D}"/>
                  </a:ext>
                </a:extLst>
              </p:cNvPr>
              <p:cNvSpPr/>
              <p:nvPr/>
            </p:nvSpPr>
            <p:spPr>
              <a:xfrm>
                <a:off x="5151133" y="2456353"/>
                <a:ext cx="82274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382" extrusionOk="0">
                    <a:moveTo>
                      <a:pt x="191" y="0"/>
                    </a:moveTo>
                    <a:cubicBezTo>
                      <a:pt x="84" y="0"/>
                      <a:pt x="1" y="83"/>
                      <a:pt x="1" y="191"/>
                    </a:cubicBezTo>
                    <a:cubicBezTo>
                      <a:pt x="1" y="298"/>
                      <a:pt x="84" y="381"/>
                      <a:pt x="191" y="381"/>
                    </a:cubicBezTo>
                    <a:lnTo>
                      <a:pt x="2394" y="381"/>
                    </a:lnTo>
                    <a:cubicBezTo>
                      <a:pt x="2501" y="381"/>
                      <a:pt x="2584" y="298"/>
                      <a:pt x="2584" y="191"/>
                    </a:cubicBezTo>
                    <a:cubicBezTo>
                      <a:pt x="2584" y="83"/>
                      <a:pt x="2501" y="0"/>
                      <a:pt x="23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61" name="Google Shape;11510;p57">
                <a:extLst>
                  <a:ext uri="{FF2B5EF4-FFF2-40B4-BE49-F238E27FC236}">
                    <a16:creationId xmlns:a16="http://schemas.microsoft.com/office/drawing/2014/main" id="{6F1779F0-F3DD-4236-BD9B-DB47C828CFEC}"/>
                  </a:ext>
                </a:extLst>
              </p:cNvPr>
              <p:cNvSpPr/>
              <p:nvPr/>
            </p:nvSpPr>
            <p:spPr>
              <a:xfrm>
                <a:off x="5106415" y="2488180"/>
                <a:ext cx="126992" cy="12158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382" extrusionOk="0">
                    <a:moveTo>
                      <a:pt x="203" y="0"/>
                    </a:moveTo>
                    <a:cubicBezTo>
                      <a:pt x="96" y="0"/>
                      <a:pt x="1" y="83"/>
                      <a:pt x="1" y="191"/>
                    </a:cubicBezTo>
                    <a:cubicBezTo>
                      <a:pt x="1" y="298"/>
                      <a:pt x="96" y="381"/>
                      <a:pt x="203" y="381"/>
                    </a:cubicBezTo>
                    <a:lnTo>
                      <a:pt x="3799" y="381"/>
                    </a:lnTo>
                    <a:cubicBezTo>
                      <a:pt x="3906" y="381"/>
                      <a:pt x="3989" y="298"/>
                      <a:pt x="3989" y="191"/>
                    </a:cubicBezTo>
                    <a:cubicBezTo>
                      <a:pt x="3978" y="83"/>
                      <a:pt x="3906" y="0"/>
                      <a:pt x="3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62" name="Google Shape;11511;p57">
                <a:extLst>
                  <a:ext uri="{FF2B5EF4-FFF2-40B4-BE49-F238E27FC236}">
                    <a16:creationId xmlns:a16="http://schemas.microsoft.com/office/drawing/2014/main" id="{9263A9A8-1A07-400E-9F41-B8E3F75574F1}"/>
                  </a:ext>
                </a:extLst>
              </p:cNvPr>
              <p:cNvSpPr/>
              <p:nvPr/>
            </p:nvSpPr>
            <p:spPr>
              <a:xfrm>
                <a:off x="5106415" y="2519626"/>
                <a:ext cx="82656" cy="12540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394" extrusionOk="0">
                    <a:moveTo>
                      <a:pt x="203" y="0"/>
                    </a:moveTo>
                    <a:cubicBezTo>
                      <a:pt x="96" y="0"/>
                      <a:pt x="1" y="96"/>
                      <a:pt x="1" y="203"/>
                    </a:cubicBezTo>
                    <a:cubicBezTo>
                      <a:pt x="1" y="298"/>
                      <a:pt x="96" y="393"/>
                      <a:pt x="203" y="393"/>
                    </a:cubicBezTo>
                    <a:lnTo>
                      <a:pt x="2394" y="393"/>
                    </a:lnTo>
                    <a:cubicBezTo>
                      <a:pt x="2501" y="393"/>
                      <a:pt x="2596" y="298"/>
                      <a:pt x="2596" y="203"/>
                    </a:cubicBezTo>
                    <a:cubicBezTo>
                      <a:pt x="2585" y="96"/>
                      <a:pt x="2501" y="0"/>
                      <a:pt x="23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063" name="Google Shape;11512;p57">
                <a:extLst>
                  <a:ext uri="{FF2B5EF4-FFF2-40B4-BE49-F238E27FC236}">
                    <a16:creationId xmlns:a16="http://schemas.microsoft.com/office/drawing/2014/main" id="{AED168C5-435D-4026-B2E7-233075CB5507}"/>
                  </a:ext>
                </a:extLst>
              </p:cNvPr>
              <p:cNvSpPr/>
              <p:nvPr/>
            </p:nvSpPr>
            <p:spPr>
              <a:xfrm>
                <a:off x="5202312" y="2519626"/>
                <a:ext cx="31095" cy="1254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94" extrusionOk="0">
                    <a:moveTo>
                      <a:pt x="191" y="0"/>
                    </a:moveTo>
                    <a:cubicBezTo>
                      <a:pt x="84" y="0"/>
                      <a:pt x="0" y="96"/>
                      <a:pt x="0" y="203"/>
                    </a:cubicBezTo>
                    <a:cubicBezTo>
                      <a:pt x="0" y="298"/>
                      <a:pt x="84" y="393"/>
                      <a:pt x="191" y="393"/>
                    </a:cubicBezTo>
                    <a:lnTo>
                      <a:pt x="786" y="393"/>
                    </a:lnTo>
                    <a:cubicBezTo>
                      <a:pt x="893" y="393"/>
                      <a:pt x="976" y="298"/>
                      <a:pt x="976" y="203"/>
                    </a:cubicBezTo>
                    <a:cubicBezTo>
                      <a:pt x="965" y="96"/>
                      <a:pt x="893" y="0"/>
                      <a:pt x="78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09" name="Google Shape;11558;p57">
              <a:extLst>
                <a:ext uri="{FF2B5EF4-FFF2-40B4-BE49-F238E27FC236}">
                  <a16:creationId xmlns:a16="http://schemas.microsoft.com/office/drawing/2014/main" id="{8230A6C5-4876-4709-8104-C0FEF13E4693}"/>
                </a:ext>
              </a:extLst>
            </p:cNvPr>
            <p:cNvGrpSpPr/>
            <p:nvPr/>
          </p:nvGrpSpPr>
          <p:grpSpPr>
            <a:xfrm>
              <a:off x="6454057" y="3572810"/>
              <a:ext cx="446179" cy="446179"/>
              <a:chOff x="4891198" y="2925108"/>
              <a:chExt cx="334634" cy="334634"/>
            </a:xfrm>
            <a:solidFill>
              <a:schemeClr val="tx1"/>
            </a:solidFill>
          </p:grpSpPr>
          <p:sp>
            <p:nvSpPr>
              <p:cNvPr id="1110" name="Google Shape;11559;p57">
                <a:extLst>
                  <a:ext uri="{FF2B5EF4-FFF2-40B4-BE49-F238E27FC236}">
                    <a16:creationId xmlns:a16="http://schemas.microsoft.com/office/drawing/2014/main" id="{6FCE7C08-5250-468C-846B-AB721B5288AD}"/>
                  </a:ext>
                </a:extLst>
              </p:cNvPr>
              <p:cNvSpPr/>
              <p:nvPr/>
            </p:nvSpPr>
            <p:spPr>
              <a:xfrm>
                <a:off x="5001830" y="2925108"/>
                <a:ext cx="113338" cy="150831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4739" extrusionOk="0">
                    <a:moveTo>
                      <a:pt x="1822" y="333"/>
                    </a:moveTo>
                    <a:cubicBezTo>
                      <a:pt x="2251" y="333"/>
                      <a:pt x="2596" y="691"/>
                      <a:pt x="2596" y="1107"/>
                    </a:cubicBezTo>
                    <a:lnTo>
                      <a:pt x="2596" y="1214"/>
                    </a:lnTo>
                    <a:lnTo>
                      <a:pt x="2573" y="1214"/>
                    </a:lnTo>
                    <a:cubicBezTo>
                      <a:pt x="2358" y="1155"/>
                      <a:pt x="2275" y="857"/>
                      <a:pt x="2263" y="857"/>
                    </a:cubicBezTo>
                    <a:cubicBezTo>
                      <a:pt x="2251" y="798"/>
                      <a:pt x="2203" y="738"/>
                      <a:pt x="2132" y="738"/>
                    </a:cubicBezTo>
                    <a:cubicBezTo>
                      <a:pt x="2119" y="733"/>
                      <a:pt x="2105" y="731"/>
                      <a:pt x="2092" y="731"/>
                    </a:cubicBezTo>
                    <a:cubicBezTo>
                      <a:pt x="2043" y="731"/>
                      <a:pt x="1993" y="761"/>
                      <a:pt x="1965" y="798"/>
                    </a:cubicBezTo>
                    <a:cubicBezTo>
                      <a:pt x="1668" y="1214"/>
                      <a:pt x="1001" y="1214"/>
                      <a:pt x="1001" y="1214"/>
                    </a:cubicBezTo>
                    <a:lnTo>
                      <a:pt x="953" y="1214"/>
                    </a:lnTo>
                    <a:lnTo>
                      <a:pt x="965" y="1107"/>
                    </a:lnTo>
                    <a:cubicBezTo>
                      <a:pt x="965" y="679"/>
                      <a:pt x="1322" y="333"/>
                      <a:pt x="1739" y="333"/>
                    </a:cubicBezTo>
                    <a:close/>
                    <a:moveTo>
                      <a:pt x="2739" y="1655"/>
                    </a:moveTo>
                    <a:cubicBezTo>
                      <a:pt x="2775" y="1691"/>
                      <a:pt x="2775" y="1715"/>
                      <a:pt x="2775" y="1750"/>
                    </a:cubicBezTo>
                    <a:cubicBezTo>
                      <a:pt x="2775" y="1786"/>
                      <a:pt x="2751" y="1834"/>
                      <a:pt x="2703" y="1845"/>
                    </a:cubicBezTo>
                    <a:lnTo>
                      <a:pt x="2703" y="1655"/>
                    </a:lnTo>
                    <a:close/>
                    <a:moveTo>
                      <a:pt x="846" y="1667"/>
                    </a:moveTo>
                    <a:lnTo>
                      <a:pt x="846" y="1881"/>
                    </a:lnTo>
                    <a:cubicBezTo>
                      <a:pt x="822" y="1845"/>
                      <a:pt x="787" y="1822"/>
                      <a:pt x="787" y="1762"/>
                    </a:cubicBezTo>
                    <a:cubicBezTo>
                      <a:pt x="787" y="1715"/>
                      <a:pt x="810" y="1691"/>
                      <a:pt x="822" y="1667"/>
                    </a:cubicBezTo>
                    <a:close/>
                    <a:moveTo>
                      <a:pt x="2084" y="1179"/>
                    </a:moveTo>
                    <a:cubicBezTo>
                      <a:pt x="2144" y="1298"/>
                      <a:pt x="2251" y="1417"/>
                      <a:pt x="2394" y="1476"/>
                    </a:cubicBezTo>
                    <a:lnTo>
                      <a:pt x="2382" y="1953"/>
                    </a:lnTo>
                    <a:cubicBezTo>
                      <a:pt x="2382" y="2250"/>
                      <a:pt x="2144" y="2477"/>
                      <a:pt x="1858" y="2477"/>
                    </a:cubicBezTo>
                    <a:lnTo>
                      <a:pt x="1715" y="2477"/>
                    </a:lnTo>
                    <a:cubicBezTo>
                      <a:pt x="1418" y="2477"/>
                      <a:pt x="1191" y="2238"/>
                      <a:pt x="1191" y="1953"/>
                    </a:cubicBezTo>
                    <a:lnTo>
                      <a:pt x="1191" y="1524"/>
                    </a:lnTo>
                    <a:cubicBezTo>
                      <a:pt x="1406" y="1488"/>
                      <a:pt x="1787" y="1417"/>
                      <a:pt x="2084" y="1179"/>
                    </a:cubicBezTo>
                    <a:close/>
                    <a:moveTo>
                      <a:pt x="1965" y="2798"/>
                    </a:moveTo>
                    <a:lnTo>
                      <a:pt x="1965" y="2893"/>
                    </a:lnTo>
                    <a:lnTo>
                      <a:pt x="1787" y="3084"/>
                    </a:lnTo>
                    <a:lnTo>
                      <a:pt x="1608" y="2917"/>
                    </a:lnTo>
                    <a:lnTo>
                      <a:pt x="1608" y="2798"/>
                    </a:lnTo>
                    <a:close/>
                    <a:moveTo>
                      <a:pt x="1751" y="0"/>
                    </a:moveTo>
                    <a:cubicBezTo>
                      <a:pt x="1144" y="0"/>
                      <a:pt x="644" y="512"/>
                      <a:pt x="644" y="1119"/>
                    </a:cubicBezTo>
                    <a:lnTo>
                      <a:pt x="644" y="1417"/>
                    </a:lnTo>
                    <a:cubicBezTo>
                      <a:pt x="537" y="1512"/>
                      <a:pt x="465" y="1643"/>
                      <a:pt x="465" y="1774"/>
                    </a:cubicBezTo>
                    <a:cubicBezTo>
                      <a:pt x="465" y="2000"/>
                      <a:pt x="656" y="2203"/>
                      <a:pt x="894" y="2226"/>
                    </a:cubicBezTo>
                    <a:cubicBezTo>
                      <a:pt x="953" y="2429"/>
                      <a:pt x="1108" y="2596"/>
                      <a:pt x="1287" y="2703"/>
                    </a:cubicBezTo>
                    <a:lnTo>
                      <a:pt x="1287" y="2786"/>
                    </a:lnTo>
                    <a:lnTo>
                      <a:pt x="596" y="3060"/>
                    </a:lnTo>
                    <a:cubicBezTo>
                      <a:pt x="537" y="3084"/>
                      <a:pt x="1" y="3298"/>
                      <a:pt x="1" y="3965"/>
                    </a:cubicBezTo>
                    <a:lnTo>
                      <a:pt x="1" y="4560"/>
                    </a:lnTo>
                    <a:cubicBezTo>
                      <a:pt x="1" y="4643"/>
                      <a:pt x="72" y="4727"/>
                      <a:pt x="167" y="4727"/>
                    </a:cubicBezTo>
                    <a:lnTo>
                      <a:pt x="584" y="4727"/>
                    </a:lnTo>
                    <a:cubicBezTo>
                      <a:pt x="668" y="4727"/>
                      <a:pt x="739" y="4643"/>
                      <a:pt x="739" y="4560"/>
                    </a:cubicBezTo>
                    <a:cubicBezTo>
                      <a:pt x="739" y="4465"/>
                      <a:pt x="668" y="4393"/>
                      <a:pt x="584" y="4393"/>
                    </a:cubicBezTo>
                    <a:lnTo>
                      <a:pt x="322" y="4393"/>
                    </a:lnTo>
                    <a:lnTo>
                      <a:pt x="322" y="3965"/>
                    </a:lnTo>
                    <a:cubicBezTo>
                      <a:pt x="322" y="3500"/>
                      <a:pt x="691" y="3369"/>
                      <a:pt x="703" y="3369"/>
                    </a:cubicBezTo>
                    <a:lnTo>
                      <a:pt x="715" y="3369"/>
                    </a:lnTo>
                    <a:lnTo>
                      <a:pt x="1334" y="3131"/>
                    </a:lnTo>
                    <a:lnTo>
                      <a:pt x="1668" y="3453"/>
                    </a:lnTo>
                    <a:cubicBezTo>
                      <a:pt x="1703" y="3489"/>
                      <a:pt x="1739" y="3500"/>
                      <a:pt x="1787" y="3500"/>
                    </a:cubicBezTo>
                    <a:cubicBezTo>
                      <a:pt x="1834" y="3500"/>
                      <a:pt x="1870" y="3489"/>
                      <a:pt x="1906" y="3453"/>
                    </a:cubicBezTo>
                    <a:lnTo>
                      <a:pt x="2215" y="3131"/>
                    </a:lnTo>
                    <a:lnTo>
                      <a:pt x="2846" y="3381"/>
                    </a:lnTo>
                    <a:lnTo>
                      <a:pt x="2858" y="3381"/>
                    </a:lnTo>
                    <a:cubicBezTo>
                      <a:pt x="2858" y="3381"/>
                      <a:pt x="3227" y="3512"/>
                      <a:pt x="3227" y="3977"/>
                    </a:cubicBezTo>
                    <a:lnTo>
                      <a:pt x="3227" y="4405"/>
                    </a:lnTo>
                    <a:lnTo>
                      <a:pt x="1120" y="4405"/>
                    </a:lnTo>
                    <a:cubicBezTo>
                      <a:pt x="1025" y="4405"/>
                      <a:pt x="953" y="4489"/>
                      <a:pt x="953" y="4572"/>
                    </a:cubicBezTo>
                    <a:cubicBezTo>
                      <a:pt x="953" y="4667"/>
                      <a:pt x="1025" y="4739"/>
                      <a:pt x="1120" y="4739"/>
                    </a:cubicBezTo>
                    <a:lnTo>
                      <a:pt x="3394" y="4739"/>
                    </a:lnTo>
                    <a:cubicBezTo>
                      <a:pt x="3477" y="4739"/>
                      <a:pt x="3561" y="4667"/>
                      <a:pt x="3561" y="4572"/>
                    </a:cubicBezTo>
                    <a:lnTo>
                      <a:pt x="3561" y="3977"/>
                    </a:lnTo>
                    <a:cubicBezTo>
                      <a:pt x="3561" y="3310"/>
                      <a:pt x="3037" y="3084"/>
                      <a:pt x="2965" y="3072"/>
                    </a:cubicBezTo>
                    <a:lnTo>
                      <a:pt x="2311" y="2798"/>
                    </a:lnTo>
                    <a:lnTo>
                      <a:pt x="2311" y="2715"/>
                    </a:lnTo>
                    <a:cubicBezTo>
                      <a:pt x="2489" y="2607"/>
                      <a:pt x="2620" y="2441"/>
                      <a:pt x="2692" y="2238"/>
                    </a:cubicBezTo>
                    <a:cubicBezTo>
                      <a:pt x="2930" y="2226"/>
                      <a:pt x="3120" y="2012"/>
                      <a:pt x="3120" y="1774"/>
                    </a:cubicBezTo>
                    <a:cubicBezTo>
                      <a:pt x="3120" y="1631"/>
                      <a:pt x="3049" y="1488"/>
                      <a:pt x="2942" y="1417"/>
                    </a:cubicBezTo>
                    <a:lnTo>
                      <a:pt x="2942" y="1119"/>
                    </a:lnTo>
                    <a:cubicBezTo>
                      <a:pt x="2942" y="512"/>
                      <a:pt x="2442" y="0"/>
                      <a:pt x="18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11" name="Google Shape;11560;p57">
                <a:extLst>
                  <a:ext uri="{FF2B5EF4-FFF2-40B4-BE49-F238E27FC236}">
                    <a16:creationId xmlns:a16="http://schemas.microsoft.com/office/drawing/2014/main" id="{B1BFE869-7CC0-48AE-B7D2-B5EC87E1755C}"/>
                  </a:ext>
                </a:extLst>
              </p:cNvPr>
              <p:cNvSpPr/>
              <p:nvPr/>
            </p:nvSpPr>
            <p:spPr>
              <a:xfrm>
                <a:off x="5102628" y="2933033"/>
                <a:ext cx="98188" cy="7699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2419" extrusionOk="0">
                    <a:moveTo>
                      <a:pt x="181" y="1"/>
                    </a:moveTo>
                    <a:cubicBezTo>
                      <a:pt x="116" y="1"/>
                      <a:pt x="55" y="44"/>
                      <a:pt x="37" y="108"/>
                    </a:cubicBezTo>
                    <a:cubicBezTo>
                      <a:pt x="1" y="192"/>
                      <a:pt x="48" y="287"/>
                      <a:pt x="132" y="323"/>
                    </a:cubicBezTo>
                    <a:cubicBezTo>
                      <a:pt x="1215" y="680"/>
                      <a:pt x="2132" y="1394"/>
                      <a:pt x="2751" y="2347"/>
                    </a:cubicBezTo>
                    <a:cubicBezTo>
                      <a:pt x="2787" y="2394"/>
                      <a:pt x="2846" y="2418"/>
                      <a:pt x="2894" y="2418"/>
                    </a:cubicBezTo>
                    <a:cubicBezTo>
                      <a:pt x="2918" y="2418"/>
                      <a:pt x="2954" y="2406"/>
                      <a:pt x="2977" y="2394"/>
                    </a:cubicBezTo>
                    <a:cubicBezTo>
                      <a:pt x="3049" y="2347"/>
                      <a:pt x="3085" y="2239"/>
                      <a:pt x="3025" y="2168"/>
                    </a:cubicBezTo>
                    <a:cubicBezTo>
                      <a:pt x="2370" y="1156"/>
                      <a:pt x="1382" y="382"/>
                      <a:pt x="239" y="13"/>
                    </a:cubicBezTo>
                    <a:cubicBezTo>
                      <a:pt x="220" y="5"/>
                      <a:pt x="200" y="1"/>
                      <a:pt x="1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12" name="Google Shape;11561;p57">
                <a:extLst>
                  <a:ext uri="{FF2B5EF4-FFF2-40B4-BE49-F238E27FC236}">
                    <a16:creationId xmlns:a16="http://schemas.microsoft.com/office/drawing/2014/main" id="{54D57F17-238B-4B16-B472-279DEF8E514B}"/>
                  </a:ext>
                </a:extLst>
              </p:cNvPr>
              <p:cNvSpPr/>
              <p:nvPr/>
            </p:nvSpPr>
            <p:spPr>
              <a:xfrm>
                <a:off x="4915832" y="2932492"/>
                <a:ext cx="98920" cy="77532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436" extrusionOk="0">
                    <a:moveTo>
                      <a:pt x="2914" y="0"/>
                    </a:moveTo>
                    <a:cubicBezTo>
                      <a:pt x="2899" y="0"/>
                      <a:pt x="2884" y="2"/>
                      <a:pt x="2869" y="6"/>
                    </a:cubicBezTo>
                    <a:cubicBezTo>
                      <a:pt x="1703" y="375"/>
                      <a:pt x="714" y="1161"/>
                      <a:pt x="36" y="2185"/>
                    </a:cubicBezTo>
                    <a:cubicBezTo>
                      <a:pt x="0" y="2256"/>
                      <a:pt x="24" y="2364"/>
                      <a:pt x="95" y="2411"/>
                    </a:cubicBezTo>
                    <a:cubicBezTo>
                      <a:pt x="131" y="2423"/>
                      <a:pt x="155" y="2435"/>
                      <a:pt x="191" y="2435"/>
                    </a:cubicBezTo>
                    <a:cubicBezTo>
                      <a:pt x="250" y="2435"/>
                      <a:pt x="298" y="2411"/>
                      <a:pt x="322" y="2364"/>
                    </a:cubicBezTo>
                    <a:cubicBezTo>
                      <a:pt x="953" y="1399"/>
                      <a:pt x="1881" y="685"/>
                      <a:pt x="2977" y="328"/>
                    </a:cubicBezTo>
                    <a:cubicBezTo>
                      <a:pt x="3060" y="292"/>
                      <a:pt x="3108" y="209"/>
                      <a:pt x="3072" y="113"/>
                    </a:cubicBezTo>
                    <a:cubicBezTo>
                      <a:pt x="3052" y="44"/>
                      <a:pt x="2984" y="0"/>
                      <a:pt x="29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13" name="Google Shape;11562;p57">
                <a:extLst>
                  <a:ext uri="{FF2B5EF4-FFF2-40B4-BE49-F238E27FC236}">
                    <a16:creationId xmlns:a16="http://schemas.microsoft.com/office/drawing/2014/main" id="{1020AC11-A8FF-4C17-B433-8DA7838B3B83}"/>
                  </a:ext>
                </a:extLst>
              </p:cNvPr>
              <p:cNvSpPr/>
              <p:nvPr/>
            </p:nvSpPr>
            <p:spPr>
              <a:xfrm>
                <a:off x="4915832" y="3174254"/>
                <a:ext cx="80746" cy="70689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2221" extrusionOk="0">
                    <a:moveTo>
                      <a:pt x="185" y="0"/>
                    </a:moveTo>
                    <a:cubicBezTo>
                      <a:pt x="155" y="0"/>
                      <a:pt x="125" y="9"/>
                      <a:pt x="95" y="30"/>
                    </a:cubicBezTo>
                    <a:cubicBezTo>
                      <a:pt x="24" y="78"/>
                      <a:pt x="0" y="185"/>
                      <a:pt x="60" y="256"/>
                    </a:cubicBezTo>
                    <a:cubicBezTo>
                      <a:pt x="607" y="1102"/>
                      <a:pt x="1381" y="1780"/>
                      <a:pt x="2286" y="2209"/>
                    </a:cubicBezTo>
                    <a:cubicBezTo>
                      <a:pt x="2322" y="2221"/>
                      <a:pt x="2334" y="2221"/>
                      <a:pt x="2357" y="2221"/>
                    </a:cubicBezTo>
                    <a:cubicBezTo>
                      <a:pt x="2417" y="2221"/>
                      <a:pt x="2477" y="2197"/>
                      <a:pt x="2512" y="2138"/>
                    </a:cubicBezTo>
                    <a:cubicBezTo>
                      <a:pt x="2536" y="2030"/>
                      <a:pt x="2512" y="1923"/>
                      <a:pt x="2417" y="1899"/>
                    </a:cubicBezTo>
                    <a:cubicBezTo>
                      <a:pt x="1560" y="1495"/>
                      <a:pt x="845" y="864"/>
                      <a:pt x="322" y="78"/>
                    </a:cubicBezTo>
                    <a:cubicBezTo>
                      <a:pt x="291" y="31"/>
                      <a:pt x="240" y="0"/>
                      <a:pt x="1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14" name="Google Shape;11563;p57">
                <a:extLst>
                  <a:ext uri="{FF2B5EF4-FFF2-40B4-BE49-F238E27FC236}">
                    <a16:creationId xmlns:a16="http://schemas.microsoft.com/office/drawing/2014/main" id="{A422C62E-223E-4687-A13E-5B028612682B}"/>
                  </a:ext>
                </a:extLst>
              </p:cNvPr>
              <p:cNvSpPr/>
              <p:nvPr/>
            </p:nvSpPr>
            <p:spPr>
              <a:xfrm>
                <a:off x="5121215" y="3173936"/>
                <a:ext cx="79601" cy="69511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184" extrusionOk="0">
                    <a:moveTo>
                      <a:pt x="2301" y="0"/>
                    </a:moveTo>
                    <a:cubicBezTo>
                      <a:pt x="2250" y="0"/>
                      <a:pt x="2201" y="25"/>
                      <a:pt x="2179" y="76"/>
                    </a:cubicBezTo>
                    <a:cubicBezTo>
                      <a:pt x="1667" y="862"/>
                      <a:pt x="953" y="1481"/>
                      <a:pt x="119" y="1874"/>
                    </a:cubicBezTo>
                    <a:cubicBezTo>
                      <a:pt x="36" y="1921"/>
                      <a:pt x="0" y="2005"/>
                      <a:pt x="48" y="2100"/>
                    </a:cubicBezTo>
                    <a:cubicBezTo>
                      <a:pt x="72" y="2159"/>
                      <a:pt x="131" y="2183"/>
                      <a:pt x="191" y="2183"/>
                    </a:cubicBezTo>
                    <a:cubicBezTo>
                      <a:pt x="226" y="2183"/>
                      <a:pt x="238" y="2183"/>
                      <a:pt x="274" y="2171"/>
                    </a:cubicBezTo>
                    <a:cubicBezTo>
                      <a:pt x="1167" y="1755"/>
                      <a:pt x="1941" y="1088"/>
                      <a:pt x="2477" y="231"/>
                    </a:cubicBezTo>
                    <a:cubicBezTo>
                      <a:pt x="2501" y="183"/>
                      <a:pt x="2489" y="76"/>
                      <a:pt x="2393" y="28"/>
                    </a:cubicBezTo>
                    <a:cubicBezTo>
                      <a:pt x="2366" y="10"/>
                      <a:pt x="2333" y="0"/>
                      <a:pt x="230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15" name="Google Shape;11564;p57">
                <a:extLst>
                  <a:ext uri="{FF2B5EF4-FFF2-40B4-BE49-F238E27FC236}">
                    <a16:creationId xmlns:a16="http://schemas.microsoft.com/office/drawing/2014/main" id="{0A9E8F97-A986-4C39-A66B-A0C40C6EB0A4}"/>
                  </a:ext>
                </a:extLst>
              </p:cNvPr>
              <p:cNvSpPr/>
              <p:nvPr/>
            </p:nvSpPr>
            <p:spPr>
              <a:xfrm>
                <a:off x="4891198" y="3016803"/>
                <a:ext cx="112956" cy="15083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4739" extrusionOk="0">
                    <a:moveTo>
                      <a:pt x="1822" y="322"/>
                    </a:moveTo>
                    <a:cubicBezTo>
                      <a:pt x="2262" y="322"/>
                      <a:pt x="2596" y="679"/>
                      <a:pt x="2596" y="1096"/>
                    </a:cubicBezTo>
                    <a:lnTo>
                      <a:pt x="2596" y="1203"/>
                    </a:lnTo>
                    <a:lnTo>
                      <a:pt x="2584" y="1203"/>
                    </a:lnTo>
                    <a:cubicBezTo>
                      <a:pt x="2358" y="1143"/>
                      <a:pt x="2286" y="846"/>
                      <a:pt x="2274" y="846"/>
                    </a:cubicBezTo>
                    <a:cubicBezTo>
                      <a:pt x="2262" y="786"/>
                      <a:pt x="2215" y="727"/>
                      <a:pt x="2143" y="727"/>
                    </a:cubicBezTo>
                    <a:cubicBezTo>
                      <a:pt x="2133" y="725"/>
                      <a:pt x="2122" y="724"/>
                      <a:pt x="2111" y="724"/>
                    </a:cubicBezTo>
                    <a:cubicBezTo>
                      <a:pt x="2057" y="724"/>
                      <a:pt x="1996" y="747"/>
                      <a:pt x="1977" y="786"/>
                    </a:cubicBezTo>
                    <a:cubicBezTo>
                      <a:pt x="1691" y="1203"/>
                      <a:pt x="1024" y="1203"/>
                      <a:pt x="1024" y="1203"/>
                    </a:cubicBezTo>
                    <a:lnTo>
                      <a:pt x="976" y="1203"/>
                    </a:lnTo>
                    <a:lnTo>
                      <a:pt x="976" y="1096"/>
                    </a:lnTo>
                    <a:cubicBezTo>
                      <a:pt x="976" y="667"/>
                      <a:pt x="1334" y="322"/>
                      <a:pt x="1750" y="322"/>
                    </a:cubicBezTo>
                    <a:close/>
                    <a:moveTo>
                      <a:pt x="2727" y="1667"/>
                    </a:moveTo>
                    <a:cubicBezTo>
                      <a:pt x="2762" y="1691"/>
                      <a:pt x="2762" y="1727"/>
                      <a:pt x="2762" y="1751"/>
                    </a:cubicBezTo>
                    <a:cubicBezTo>
                      <a:pt x="2762" y="1798"/>
                      <a:pt x="2750" y="1846"/>
                      <a:pt x="2703" y="1858"/>
                    </a:cubicBezTo>
                    <a:lnTo>
                      <a:pt x="2703" y="1667"/>
                    </a:lnTo>
                    <a:close/>
                    <a:moveTo>
                      <a:pt x="845" y="1667"/>
                    </a:moveTo>
                    <a:lnTo>
                      <a:pt x="845" y="1870"/>
                    </a:lnTo>
                    <a:cubicBezTo>
                      <a:pt x="810" y="1846"/>
                      <a:pt x="786" y="1810"/>
                      <a:pt x="786" y="1751"/>
                    </a:cubicBezTo>
                    <a:cubicBezTo>
                      <a:pt x="786" y="1727"/>
                      <a:pt x="798" y="1691"/>
                      <a:pt x="810" y="1667"/>
                    </a:cubicBezTo>
                    <a:close/>
                    <a:moveTo>
                      <a:pt x="2084" y="1203"/>
                    </a:moveTo>
                    <a:cubicBezTo>
                      <a:pt x="2143" y="1322"/>
                      <a:pt x="2239" y="1441"/>
                      <a:pt x="2393" y="1501"/>
                    </a:cubicBezTo>
                    <a:lnTo>
                      <a:pt x="2393" y="1977"/>
                    </a:lnTo>
                    <a:cubicBezTo>
                      <a:pt x="2393" y="2263"/>
                      <a:pt x="2155" y="2489"/>
                      <a:pt x="1858" y="2489"/>
                    </a:cubicBezTo>
                    <a:lnTo>
                      <a:pt x="1703" y="2489"/>
                    </a:lnTo>
                    <a:cubicBezTo>
                      <a:pt x="1405" y="2489"/>
                      <a:pt x="1191" y="2251"/>
                      <a:pt x="1191" y="1977"/>
                    </a:cubicBezTo>
                    <a:lnTo>
                      <a:pt x="1191" y="1548"/>
                    </a:lnTo>
                    <a:cubicBezTo>
                      <a:pt x="1393" y="1512"/>
                      <a:pt x="1786" y="1441"/>
                      <a:pt x="2084" y="1203"/>
                    </a:cubicBezTo>
                    <a:close/>
                    <a:moveTo>
                      <a:pt x="1965" y="2822"/>
                    </a:moveTo>
                    <a:lnTo>
                      <a:pt x="1965" y="2917"/>
                    </a:lnTo>
                    <a:lnTo>
                      <a:pt x="1786" y="3108"/>
                    </a:lnTo>
                    <a:lnTo>
                      <a:pt x="1607" y="2941"/>
                    </a:lnTo>
                    <a:lnTo>
                      <a:pt x="1607" y="2822"/>
                    </a:lnTo>
                    <a:close/>
                    <a:moveTo>
                      <a:pt x="1750" y="0"/>
                    </a:moveTo>
                    <a:cubicBezTo>
                      <a:pt x="1143" y="0"/>
                      <a:pt x="631" y="500"/>
                      <a:pt x="631" y="1108"/>
                    </a:cubicBezTo>
                    <a:lnTo>
                      <a:pt x="631" y="1405"/>
                    </a:lnTo>
                    <a:cubicBezTo>
                      <a:pt x="524" y="1501"/>
                      <a:pt x="453" y="1631"/>
                      <a:pt x="453" y="1762"/>
                    </a:cubicBezTo>
                    <a:cubicBezTo>
                      <a:pt x="453" y="2024"/>
                      <a:pt x="643" y="2215"/>
                      <a:pt x="893" y="2227"/>
                    </a:cubicBezTo>
                    <a:cubicBezTo>
                      <a:pt x="953" y="2441"/>
                      <a:pt x="1096" y="2596"/>
                      <a:pt x="1274" y="2703"/>
                    </a:cubicBezTo>
                    <a:lnTo>
                      <a:pt x="1274" y="2798"/>
                    </a:lnTo>
                    <a:lnTo>
                      <a:pt x="595" y="3060"/>
                    </a:lnTo>
                    <a:cubicBezTo>
                      <a:pt x="524" y="3096"/>
                      <a:pt x="0" y="3298"/>
                      <a:pt x="0" y="3965"/>
                    </a:cubicBezTo>
                    <a:lnTo>
                      <a:pt x="0" y="4560"/>
                    </a:lnTo>
                    <a:cubicBezTo>
                      <a:pt x="0" y="4656"/>
                      <a:pt x="72" y="4727"/>
                      <a:pt x="155" y="4727"/>
                    </a:cubicBezTo>
                    <a:lnTo>
                      <a:pt x="572" y="4727"/>
                    </a:lnTo>
                    <a:cubicBezTo>
                      <a:pt x="667" y="4727"/>
                      <a:pt x="738" y="4656"/>
                      <a:pt x="738" y="4560"/>
                    </a:cubicBezTo>
                    <a:cubicBezTo>
                      <a:pt x="738" y="4477"/>
                      <a:pt x="667" y="4406"/>
                      <a:pt x="572" y="4406"/>
                    </a:cubicBezTo>
                    <a:lnTo>
                      <a:pt x="322" y="4406"/>
                    </a:lnTo>
                    <a:lnTo>
                      <a:pt x="322" y="3965"/>
                    </a:lnTo>
                    <a:cubicBezTo>
                      <a:pt x="322" y="3513"/>
                      <a:pt x="679" y="3370"/>
                      <a:pt x="691" y="3370"/>
                    </a:cubicBezTo>
                    <a:lnTo>
                      <a:pt x="703" y="3370"/>
                    </a:lnTo>
                    <a:lnTo>
                      <a:pt x="1334" y="3132"/>
                    </a:lnTo>
                    <a:lnTo>
                      <a:pt x="1655" y="3465"/>
                    </a:lnTo>
                    <a:cubicBezTo>
                      <a:pt x="1691" y="3489"/>
                      <a:pt x="1738" y="3513"/>
                      <a:pt x="1774" y="3513"/>
                    </a:cubicBezTo>
                    <a:cubicBezTo>
                      <a:pt x="1822" y="3513"/>
                      <a:pt x="1869" y="3489"/>
                      <a:pt x="1893" y="3465"/>
                    </a:cubicBezTo>
                    <a:lnTo>
                      <a:pt x="2215" y="3132"/>
                    </a:lnTo>
                    <a:lnTo>
                      <a:pt x="2834" y="3394"/>
                    </a:lnTo>
                    <a:lnTo>
                      <a:pt x="2846" y="3394"/>
                    </a:lnTo>
                    <a:cubicBezTo>
                      <a:pt x="2870" y="3394"/>
                      <a:pt x="3227" y="3525"/>
                      <a:pt x="3227" y="3989"/>
                    </a:cubicBezTo>
                    <a:lnTo>
                      <a:pt x="3227" y="4418"/>
                    </a:lnTo>
                    <a:lnTo>
                      <a:pt x="1107" y="4418"/>
                    </a:lnTo>
                    <a:cubicBezTo>
                      <a:pt x="1024" y="4418"/>
                      <a:pt x="941" y="4489"/>
                      <a:pt x="941" y="4584"/>
                    </a:cubicBezTo>
                    <a:cubicBezTo>
                      <a:pt x="941" y="4668"/>
                      <a:pt x="1024" y="4739"/>
                      <a:pt x="1107" y="4739"/>
                    </a:cubicBezTo>
                    <a:lnTo>
                      <a:pt x="3382" y="4739"/>
                    </a:lnTo>
                    <a:cubicBezTo>
                      <a:pt x="3477" y="4727"/>
                      <a:pt x="3548" y="4656"/>
                      <a:pt x="3548" y="4560"/>
                    </a:cubicBezTo>
                    <a:lnTo>
                      <a:pt x="3548" y="3965"/>
                    </a:lnTo>
                    <a:cubicBezTo>
                      <a:pt x="3548" y="3298"/>
                      <a:pt x="3036" y="3072"/>
                      <a:pt x="2953" y="3060"/>
                    </a:cubicBezTo>
                    <a:lnTo>
                      <a:pt x="2298" y="2798"/>
                    </a:lnTo>
                    <a:lnTo>
                      <a:pt x="2298" y="2703"/>
                    </a:lnTo>
                    <a:cubicBezTo>
                      <a:pt x="2477" y="2596"/>
                      <a:pt x="2608" y="2441"/>
                      <a:pt x="2691" y="2227"/>
                    </a:cubicBezTo>
                    <a:cubicBezTo>
                      <a:pt x="2929" y="2215"/>
                      <a:pt x="3120" y="2001"/>
                      <a:pt x="3120" y="1762"/>
                    </a:cubicBezTo>
                    <a:cubicBezTo>
                      <a:pt x="3120" y="1620"/>
                      <a:pt x="3048" y="1489"/>
                      <a:pt x="2941" y="1405"/>
                    </a:cubicBezTo>
                    <a:lnTo>
                      <a:pt x="2941" y="1108"/>
                    </a:lnTo>
                    <a:cubicBezTo>
                      <a:pt x="2941" y="500"/>
                      <a:pt x="2429" y="0"/>
                      <a:pt x="18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16" name="Google Shape;11565;p57">
                <a:extLst>
                  <a:ext uri="{FF2B5EF4-FFF2-40B4-BE49-F238E27FC236}">
                    <a16:creationId xmlns:a16="http://schemas.microsoft.com/office/drawing/2014/main" id="{21A7C58F-A6B4-4953-B828-3492C89519F8}"/>
                  </a:ext>
                </a:extLst>
              </p:cNvPr>
              <p:cNvSpPr/>
              <p:nvPr/>
            </p:nvSpPr>
            <p:spPr>
              <a:xfrm>
                <a:off x="5112876" y="3016803"/>
                <a:ext cx="112956" cy="15083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4739" extrusionOk="0">
                    <a:moveTo>
                      <a:pt x="1822" y="322"/>
                    </a:moveTo>
                    <a:cubicBezTo>
                      <a:pt x="2262" y="322"/>
                      <a:pt x="2596" y="679"/>
                      <a:pt x="2596" y="1096"/>
                    </a:cubicBezTo>
                    <a:lnTo>
                      <a:pt x="2596" y="1203"/>
                    </a:lnTo>
                    <a:lnTo>
                      <a:pt x="2584" y="1203"/>
                    </a:lnTo>
                    <a:cubicBezTo>
                      <a:pt x="2358" y="1143"/>
                      <a:pt x="2286" y="846"/>
                      <a:pt x="2274" y="846"/>
                    </a:cubicBezTo>
                    <a:cubicBezTo>
                      <a:pt x="2262" y="786"/>
                      <a:pt x="2215" y="727"/>
                      <a:pt x="2143" y="727"/>
                    </a:cubicBezTo>
                    <a:cubicBezTo>
                      <a:pt x="2133" y="725"/>
                      <a:pt x="2122" y="724"/>
                      <a:pt x="2111" y="724"/>
                    </a:cubicBezTo>
                    <a:cubicBezTo>
                      <a:pt x="2057" y="724"/>
                      <a:pt x="1996" y="747"/>
                      <a:pt x="1977" y="786"/>
                    </a:cubicBezTo>
                    <a:cubicBezTo>
                      <a:pt x="1691" y="1203"/>
                      <a:pt x="1024" y="1203"/>
                      <a:pt x="1024" y="1203"/>
                    </a:cubicBezTo>
                    <a:lnTo>
                      <a:pt x="977" y="1203"/>
                    </a:lnTo>
                    <a:lnTo>
                      <a:pt x="977" y="1096"/>
                    </a:lnTo>
                    <a:cubicBezTo>
                      <a:pt x="977" y="667"/>
                      <a:pt x="1334" y="322"/>
                      <a:pt x="1751" y="322"/>
                    </a:cubicBezTo>
                    <a:close/>
                    <a:moveTo>
                      <a:pt x="2727" y="1667"/>
                    </a:moveTo>
                    <a:cubicBezTo>
                      <a:pt x="2763" y="1691"/>
                      <a:pt x="2763" y="1727"/>
                      <a:pt x="2763" y="1751"/>
                    </a:cubicBezTo>
                    <a:cubicBezTo>
                      <a:pt x="2763" y="1798"/>
                      <a:pt x="2751" y="1846"/>
                      <a:pt x="2703" y="1858"/>
                    </a:cubicBezTo>
                    <a:lnTo>
                      <a:pt x="2703" y="1667"/>
                    </a:lnTo>
                    <a:close/>
                    <a:moveTo>
                      <a:pt x="858" y="1667"/>
                    </a:moveTo>
                    <a:lnTo>
                      <a:pt x="858" y="1870"/>
                    </a:lnTo>
                    <a:cubicBezTo>
                      <a:pt x="822" y="1846"/>
                      <a:pt x="798" y="1810"/>
                      <a:pt x="798" y="1751"/>
                    </a:cubicBezTo>
                    <a:cubicBezTo>
                      <a:pt x="798" y="1727"/>
                      <a:pt x="810" y="1691"/>
                      <a:pt x="822" y="1667"/>
                    </a:cubicBezTo>
                    <a:close/>
                    <a:moveTo>
                      <a:pt x="2084" y="1203"/>
                    </a:moveTo>
                    <a:cubicBezTo>
                      <a:pt x="2143" y="1322"/>
                      <a:pt x="2239" y="1441"/>
                      <a:pt x="2393" y="1501"/>
                    </a:cubicBezTo>
                    <a:lnTo>
                      <a:pt x="2393" y="1977"/>
                    </a:lnTo>
                    <a:cubicBezTo>
                      <a:pt x="2393" y="2263"/>
                      <a:pt x="2155" y="2489"/>
                      <a:pt x="1858" y="2489"/>
                    </a:cubicBezTo>
                    <a:lnTo>
                      <a:pt x="1703" y="2489"/>
                    </a:lnTo>
                    <a:cubicBezTo>
                      <a:pt x="1405" y="2489"/>
                      <a:pt x="1191" y="2251"/>
                      <a:pt x="1191" y="1977"/>
                    </a:cubicBezTo>
                    <a:lnTo>
                      <a:pt x="1191" y="1548"/>
                    </a:lnTo>
                    <a:cubicBezTo>
                      <a:pt x="1393" y="1512"/>
                      <a:pt x="1786" y="1441"/>
                      <a:pt x="2084" y="1203"/>
                    </a:cubicBezTo>
                    <a:close/>
                    <a:moveTo>
                      <a:pt x="1965" y="2822"/>
                    </a:moveTo>
                    <a:lnTo>
                      <a:pt x="1965" y="2917"/>
                    </a:lnTo>
                    <a:lnTo>
                      <a:pt x="1786" y="3108"/>
                    </a:lnTo>
                    <a:lnTo>
                      <a:pt x="1596" y="2941"/>
                    </a:lnTo>
                    <a:lnTo>
                      <a:pt x="1596" y="2822"/>
                    </a:lnTo>
                    <a:close/>
                    <a:moveTo>
                      <a:pt x="1751" y="0"/>
                    </a:moveTo>
                    <a:cubicBezTo>
                      <a:pt x="1143" y="0"/>
                      <a:pt x="631" y="500"/>
                      <a:pt x="631" y="1108"/>
                    </a:cubicBezTo>
                    <a:lnTo>
                      <a:pt x="631" y="1405"/>
                    </a:lnTo>
                    <a:cubicBezTo>
                      <a:pt x="524" y="1501"/>
                      <a:pt x="453" y="1631"/>
                      <a:pt x="453" y="1762"/>
                    </a:cubicBezTo>
                    <a:cubicBezTo>
                      <a:pt x="453" y="2024"/>
                      <a:pt x="643" y="2215"/>
                      <a:pt x="893" y="2227"/>
                    </a:cubicBezTo>
                    <a:cubicBezTo>
                      <a:pt x="953" y="2441"/>
                      <a:pt x="1096" y="2596"/>
                      <a:pt x="1274" y="2703"/>
                    </a:cubicBezTo>
                    <a:lnTo>
                      <a:pt x="1274" y="2798"/>
                    </a:lnTo>
                    <a:lnTo>
                      <a:pt x="596" y="3060"/>
                    </a:lnTo>
                    <a:cubicBezTo>
                      <a:pt x="524" y="3096"/>
                      <a:pt x="0" y="3298"/>
                      <a:pt x="0" y="3965"/>
                    </a:cubicBezTo>
                    <a:lnTo>
                      <a:pt x="0" y="4560"/>
                    </a:lnTo>
                    <a:cubicBezTo>
                      <a:pt x="0" y="4656"/>
                      <a:pt x="72" y="4727"/>
                      <a:pt x="155" y="4727"/>
                    </a:cubicBezTo>
                    <a:lnTo>
                      <a:pt x="572" y="4727"/>
                    </a:lnTo>
                    <a:cubicBezTo>
                      <a:pt x="667" y="4727"/>
                      <a:pt x="738" y="4656"/>
                      <a:pt x="738" y="4560"/>
                    </a:cubicBezTo>
                    <a:cubicBezTo>
                      <a:pt x="738" y="4477"/>
                      <a:pt x="667" y="4406"/>
                      <a:pt x="572" y="4406"/>
                    </a:cubicBezTo>
                    <a:lnTo>
                      <a:pt x="322" y="4406"/>
                    </a:lnTo>
                    <a:lnTo>
                      <a:pt x="322" y="3965"/>
                    </a:lnTo>
                    <a:cubicBezTo>
                      <a:pt x="322" y="3513"/>
                      <a:pt x="679" y="3370"/>
                      <a:pt x="691" y="3370"/>
                    </a:cubicBezTo>
                    <a:lnTo>
                      <a:pt x="703" y="3370"/>
                    </a:lnTo>
                    <a:lnTo>
                      <a:pt x="1334" y="3132"/>
                    </a:lnTo>
                    <a:lnTo>
                      <a:pt x="1655" y="3465"/>
                    </a:lnTo>
                    <a:cubicBezTo>
                      <a:pt x="1691" y="3489"/>
                      <a:pt x="1739" y="3513"/>
                      <a:pt x="1774" y="3513"/>
                    </a:cubicBezTo>
                    <a:cubicBezTo>
                      <a:pt x="1822" y="3513"/>
                      <a:pt x="1870" y="3489"/>
                      <a:pt x="1893" y="3465"/>
                    </a:cubicBezTo>
                    <a:lnTo>
                      <a:pt x="2215" y="3132"/>
                    </a:lnTo>
                    <a:lnTo>
                      <a:pt x="2834" y="3394"/>
                    </a:lnTo>
                    <a:lnTo>
                      <a:pt x="2846" y="3394"/>
                    </a:lnTo>
                    <a:cubicBezTo>
                      <a:pt x="2870" y="3394"/>
                      <a:pt x="3227" y="3525"/>
                      <a:pt x="3227" y="3989"/>
                    </a:cubicBezTo>
                    <a:lnTo>
                      <a:pt x="3227" y="4418"/>
                    </a:lnTo>
                    <a:lnTo>
                      <a:pt x="1108" y="4418"/>
                    </a:lnTo>
                    <a:cubicBezTo>
                      <a:pt x="1024" y="4418"/>
                      <a:pt x="941" y="4489"/>
                      <a:pt x="941" y="4584"/>
                    </a:cubicBezTo>
                    <a:cubicBezTo>
                      <a:pt x="941" y="4668"/>
                      <a:pt x="1024" y="4739"/>
                      <a:pt x="1108" y="4739"/>
                    </a:cubicBezTo>
                    <a:lnTo>
                      <a:pt x="3382" y="4739"/>
                    </a:lnTo>
                    <a:cubicBezTo>
                      <a:pt x="3477" y="4739"/>
                      <a:pt x="3548" y="4668"/>
                      <a:pt x="3548" y="4584"/>
                    </a:cubicBezTo>
                    <a:lnTo>
                      <a:pt x="3548" y="3989"/>
                    </a:lnTo>
                    <a:cubicBezTo>
                      <a:pt x="3548" y="3298"/>
                      <a:pt x="3013" y="3084"/>
                      <a:pt x="2953" y="3060"/>
                    </a:cubicBezTo>
                    <a:lnTo>
                      <a:pt x="2298" y="2798"/>
                    </a:lnTo>
                    <a:lnTo>
                      <a:pt x="2298" y="2703"/>
                    </a:lnTo>
                    <a:cubicBezTo>
                      <a:pt x="2477" y="2596"/>
                      <a:pt x="2608" y="2441"/>
                      <a:pt x="2691" y="2227"/>
                    </a:cubicBezTo>
                    <a:cubicBezTo>
                      <a:pt x="2929" y="2215"/>
                      <a:pt x="3120" y="2001"/>
                      <a:pt x="3120" y="1762"/>
                    </a:cubicBezTo>
                    <a:cubicBezTo>
                      <a:pt x="3120" y="1620"/>
                      <a:pt x="3048" y="1489"/>
                      <a:pt x="2941" y="1405"/>
                    </a:cubicBezTo>
                    <a:lnTo>
                      <a:pt x="2941" y="1108"/>
                    </a:lnTo>
                    <a:cubicBezTo>
                      <a:pt x="2941" y="500"/>
                      <a:pt x="2429" y="0"/>
                      <a:pt x="18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17" name="Google Shape;11566;p57">
                <a:extLst>
                  <a:ext uri="{FF2B5EF4-FFF2-40B4-BE49-F238E27FC236}">
                    <a16:creationId xmlns:a16="http://schemas.microsoft.com/office/drawing/2014/main" id="{E16B02DE-897A-4E13-A379-1F79D5343828}"/>
                  </a:ext>
                </a:extLst>
              </p:cNvPr>
              <p:cNvSpPr/>
              <p:nvPr/>
            </p:nvSpPr>
            <p:spPr>
              <a:xfrm>
                <a:off x="5001448" y="3108498"/>
                <a:ext cx="113338" cy="151244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4752" extrusionOk="0">
                    <a:moveTo>
                      <a:pt x="1811" y="322"/>
                    </a:moveTo>
                    <a:cubicBezTo>
                      <a:pt x="2251" y="322"/>
                      <a:pt x="2585" y="679"/>
                      <a:pt x="2585" y="1096"/>
                    </a:cubicBezTo>
                    <a:lnTo>
                      <a:pt x="2585" y="1203"/>
                    </a:lnTo>
                    <a:lnTo>
                      <a:pt x="2573" y="1203"/>
                    </a:lnTo>
                    <a:cubicBezTo>
                      <a:pt x="2346" y="1144"/>
                      <a:pt x="2275" y="846"/>
                      <a:pt x="2263" y="846"/>
                    </a:cubicBezTo>
                    <a:cubicBezTo>
                      <a:pt x="2251" y="786"/>
                      <a:pt x="2204" y="727"/>
                      <a:pt x="2132" y="727"/>
                    </a:cubicBezTo>
                    <a:cubicBezTo>
                      <a:pt x="2124" y="725"/>
                      <a:pt x="2116" y="725"/>
                      <a:pt x="2107" y="725"/>
                    </a:cubicBezTo>
                    <a:cubicBezTo>
                      <a:pt x="2051" y="725"/>
                      <a:pt x="1986" y="756"/>
                      <a:pt x="1965" y="786"/>
                    </a:cubicBezTo>
                    <a:cubicBezTo>
                      <a:pt x="1692" y="1203"/>
                      <a:pt x="1037" y="1203"/>
                      <a:pt x="1025" y="1203"/>
                    </a:cubicBezTo>
                    <a:lnTo>
                      <a:pt x="965" y="1203"/>
                    </a:lnTo>
                    <a:lnTo>
                      <a:pt x="965" y="1096"/>
                    </a:lnTo>
                    <a:cubicBezTo>
                      <a:pt x="965" y="667"/>
                      <a:pt x="1322" y="322"/>
                      <a:pt x="1739" y="322"/>
                    </a:cubicBezTo>
                    <a:close/>
                    <a:moveTo>
                      <a:pt x="2751" y="1668"/>
                    </a:moveTo>
                    <a:cubicBezTo>
                      <a:pt x="2787" y="1703"/>
                      <a:pt x="2787" y="1727"/>
                      <a:pt x="2787" y="1763"/>
                    </a:cubicBezTo>
                    <a:cubicBezTo>
                      <a:pt x="2787" y="1798"/>
                      <a:pt x="2763" y="1846"/>
                      <a:pt x="2715" y="1858"/>
                    </a:cubicBezTo>
                    <a:lnTo>
                      <a:pt x="2715" y="1668"/>
                    </a:lnTo>
                    <a:close/>
                    <a:moveTo>
                      <a:pt x="858" y="1679"/>
                    </a:moveTo>
                    <a:lnTo>
                      <a:pt x="858" y="1894"/>
                    </a:lnTo>
                    <a:cubicBezTo>
                      <a:pt x="834" y="1858"/>
                      <a:pt x="799" y="1834"/>
                      <a:pt x="799" y="1775"/>
                    </a:cubicBezTo>
                    <a:cubicBezTo>
                      <a:pt x="799" y="1739"/>
                      <a:pt x="810" y="1715"/>
                      <a:pt x="834" y="1679"/>
                    </a:cubicBezTo>
                    <a:close/>
                    <a:moveTo>
                      <a:pt x="2096" y="1203"/>
                    </a:moveTo>
                    <a:cubicBezTo>
                      <a:pt x="2156" y="1322"/>
                      <a:pt x="2263" y="1441"/>
                      <a:pt x="2406" y="1501"/>
                    </a:cubicBezTo>
                    <a:lnTo>
                      <a:pt x="2406" y="1977"/>
                    </a:lnTo>
                    <a:cubicBezTo>
                      <a:pt x="2394" y="2263"/>
                      <a:pt x="2156" y="2501"/>
                      <a:pt x="1870" y="2501"/>
                    </a:cubicBezTo>
                    <a:lnTo>
                      <a:pt x="1727" y="2501"/>
                    </a:lnTo>
                    <a:cubicBezTo>
                      <a:pt x="1430" y="2501"/>
                      <a:pt x="1203" y="2263"/>
                      <a:pt x="1203" y="1977"/>
                    </a:cubicBezTo>
                    <a:lnTo>
                      <a:pt x="1203" y="1548"/>
                    </a:lnTo>
                    <a:cubicBezTo>
                      <a:pt x="1418" y="1525"/>
                      <a:pt x="1799" y="1441"/>
                      <a:pt x="2096" y="1203"/>
                    </a:cubicBezTo>
                    <a:close/>
                    <a:moveTo>
                      <a:pt x="1977" y="2834"/>
                    </a:moveTo>
                    <a:lnTo>
                      <a:pt x="1977" y="2918"/>
                    </a:lnTo>
                    <a:lnTo>
                      <a:pt x="1799" y="3108"/>
                    </a:lnTo>
                    <a:lnTo>
                      <a:pt x="1620" y="2941"/>
                    </a:lnTo>
                    <a:lnTo>
                      <a:pt x="1620" y="2834"/>
                    </a:lnTo>
                    <a:close/>
                    <a:moveTo>
                      <a:pt x="1751" y="1"/>
                    </a:moveTo>
                    <a:cubicBezTo>
                      <a:pt x="1144" y="1"/>
                      <a:pt x="632" y="501"/>
                      <a:pt x="632" y="1120"/>
                    </a:cubicBezTo>
                    <a:lnTo>
                      <a:pt x="632" y="1417"/>
                    </a:lnTo>
                    <a:cubicBezTo>
                      <a:pt x="537" y="1501"/>
                      <a:pt x="453" y="1644"/>
                      <a:pt x="453" y="1775"/>
                    </a:cubicBezTo>
                    <a:cubicBezTo>
                      <a:pt x="453" y="2025"/>
                      <a:pt x="656" y="2215"/>
                      <a:pt x="894" y="2239"/>
                    </a:cubicBezTo>
                    <a:cubicBezTo>
                      <a:pt x="953" y="2441"/>
                      <a:pt x="1096" y="2608"/>
                      <a:pt x="1275" y="2715"/>
                    </a:cubicBezTo>
                    <a:lnTo>
                      <a:pt x="1275" y="2799"/>
                    </a:lnTo>
                    <a:lnTo>
                      <a:pt x="596" y="3072"/>
                    </a:lnTo>
                    <a:cubicBezTo>
                      <a:pt x="537" y="3096"/>
                      <a:pt x="1" y="3311"/>
                      <a:pt x="1" y="3977"/>
                    </a:cubicBezTo>
                    <a:lnTo>
                      <a:pt x="1" y="4573"/>
                    </a:lnTo>
                    <a:cubicBezTo>
                      <a:pt x="1" y="4656"/>
                      <a:pt x="72" y="4739"/>
                      <a:pt x="156" y="4739"/>
                    </a:cubicBezTo>
                    <a:lnTo>
                      <a:pt x="572" y="4739"/>
                    </a:lnTo>
                    <a:cubicBezTo>
                      <a:pt x="668" y="4739"/>
                      <a:pt x="739" y="4656"/>
                      <a:pt x="739" y="4573"/>
                    </a:cubicBezTo>
                    <a:cubicBezTo>
                      <a:pt x="739" y="4477"/>
                      <a:pt x="668" y="4406"/>
                      <a:pt x="572" y="4406"/>
                    </a:cubicBezTo>
                    <a:lnTo>
                      <a:pt x="322" y="4406"/>
                    </a:lnTo>
                    <a:lnTo>
                      <a:pt x="322" y="3977"/>
                    </a:lnTo>
                    <a:cubicBezTo>
                      <a:pt x="322" y="3513"/>
                      <a:pt x="680" y="3382"/>
                      <a:pt x="691" y="3382"/>
                    </a:cubicBezTo>
                    <a:lnTo>
                      <a:pt x="715" y="3382"/>
                    </a:lnTo>
                    <a:lnTo>
                      <a:pt x="1334" y="3144"/>
                    </a:lnTo>
                    <a:lnTo>
                      <a:pt x="1668" y="3465"/>
                    </a:lnTo>
                    <a:cubicBezTo>
                      <a:pt x="1692" y="3501"/>
                      <a:pt x="1739" y="3513"/>
                      <a:pt x="1787" y="3513"/>
                    </a:cubicBezTo>
                    <a:cubicBezTo>
                      <a:pt x="1823" y="3513"/>
                      <a:pt x="1870" y="3501"/>
                      <a:pt x="1906" y="3465"/>
                    </a:cubicBezTo>
                    <a:lnTo>
                      <a:pt x="2215" y="3144"/>
                    </a:lnTo>
                    <a:lnTo>
                      <a:pt x="2835" y="3394"/>
                    </a:lnTo>
                    <a:lnTo>
                      <a:pt x="2858" y="3394"/>
                    </a:lnTo>
                    <a:cubicBezTo>
                      <a:pt x="2870" y="3394"/>
                      <a:pt x="3227" y="3525"/>
                      <a:pt x="3227" y="3989"/>
                    </a:cubicBezTo>
                    <a:lnTo>
                      <a:pt x="3227" y="4418"/>
                    </a:lnTo>
                    <a:lnTo>
                      <a:pt x="1108" y="4418"/>
                    </a:lnTo>
                    <a:cubicBezTo>
                      <a:pt x="1025" y="4418"/>
                      <a:pt x="953" y="4501"/>
                      <a:pt x="953" y="4585"/>
                    </a:cubicBezTo>
                    <a:cubicBezTo>
                      <a:pt x="953" y="4680"/>
                      <a:pt x="1025" y="4751"/>
                      <a:pt x="1108" y="4751"/>
                    </a:cubicBezTo>
                    <a:lnTo>
                      <a:pt x="3394" y="4751"/>
                    </a:lnTo>
                    <a:cubicBezTo>
                      <a:pt x="3477" y="4751"/>
                      <a:pt x="3549" y="4680"/>
                      <a:pt x="3549" y="4585"/>
                    </a:cubicBezTo>
                    <a:lnTo>
                      <a:pt x="3549" y="3989"/>
                    </a:lnTo>
                    <a:cubicBezTo>
                      <a:pt x="3561" y="3311"/>
                      <a:pt x="3037" y="3096"/>
                      <a:pt x="2966" y="3072"/>
                    </a:cubicBezTo>
                    <a:lnTo>
                      <a:pt x="2311" y="2799"/>
                    </a:lnTo>
                    <a:lnTo>
                      <a:pt x="2311" y="2715"/>
                    </a:lnTo>
                    <a:cubicBezTo>
                      <a:pt x="2489" y="2608"/>
                      <a:pt x="2620" y="2441"/>
                      <a:pt x="2692" y="2239"/>
                    </a:cubicBezTo>
                    <a:cubicBezTo>
                      <a:pt x="2930" y="2215"/>
                      <a:pt x="3120" y="2013"/>
                      <a:pt x="3120" y="1775"/>
                    </a:cubicBezTo>
                    <a:cubicBezTo>
                      <a:pt x="3120" y="1620"/>
                      <a:pt x="3049" y="1489"/>
                      <a:pt x="2942" y="1417"/>
                    </a:cubicBezTo>
                    <a:lnTo>
                      <a:pt x="2942" y="1120"/>
                    </a:lnTo>
                    <a:cubicBezTo>
                      <a:pt x="2942" y="501"/>
                      <a:pt x="2442" y="1"/>
                      <a:pt x="182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175" name="Google Shape;11624;p57">
              <a:extLst>
                <a:ext uri="{FF2B5EF4-FFF2-40B4-BE49-F238E27FC236}">
                  <a16:creationId xmlns:a16="http://schemas.microsoft.com/office/drawing/2014/main" id="{BC023251-52F5-423D-856B-EDAD1D1801A7}"/>
                </a:ext>
              </a:extLst>
            </p:cNvPr>
            <p:cNvGrpSpPr/>
            <p:nvPr/>
          </p:nvGrpSpPr>
          <p:grpSpPr>
            <a:xfrm>
              <a:off x="6443448" y="4276646"/>
              <a:ext cx="467397" cy="466931"/>
              <a:chOff x="4886264" y="3366174"/>
              <a:chExt cx="350548" cy="350198"/>
            </a:xfrm>
            <a:solidFill>
              <a:schemeClr val="tx1"/>
            </a:solidFill>
          </p:grpSpPr>
          <p:sp>
            <p:nvSpPr>
              <p:cNvPr id="1176" name="Google Shape;11625;p57">
                <a:extLst>
                  <a:ext uri="{FF2B5EF4-FFF2-40B4-BE49-F238E27FC236}">
                    <a16:creationId xmlns:a16="http://schemas.microsoft.com/office/drawing/2014/main" id="{35D64ED4-DD55-4E4F-B5F2-AC6B43DFC44C}"/>
                  </a:ext>
                </a:extLst>
              </p:cNvPr>
              <p:cNvSpPr/>
              <p:nvPr/>
            </p:nvSpPr>
            <p:spPr>
              <a:xfrm>
                <a:off x="4946132" y="3426614"/>
                <a:ext cx="230431" cy="289758"/>
              </a:xfrm>
              <a:custGeom>
                <a:avLst/>
                <a:gdLst/>
                <a:ahLst/>
                <a:cxnLst/>
                <a:rect l="l" t="t" r="r" b="b"/>
                <a:pathLst>
                  <a:path w="7240" h="9104" extrusionOk="0">
                    <a:moveTo>
                      <a:pt x="3811" y="3793"/>
                    </a:moveTo>
                    <a:cubicBezTo>
                      <a:pt x="4001" y="3793"/>
                      <a:pt x="4168" y="3948"/>
                      <a:pt x="4168" y="4150"/>
                    </a:cubicBezTo>
                    <a:lnTo>
                      <a:pt x="4168" y="4484"/>
                    </a:lnTo>
                    <a:cubicBezTo>
                      <a:pt x="4156" y="4769"/>
                      <a:pt x="3930" y="5007"/>
                      <a:pt x="3632" y="5007"/>
                    </a:cubicBezTo>
                    <a:cubicBezTo>
                      <a:pt x="3334" y="5007"/>
                      <a:pt x="3108" y="4769"/>
                      <a:pt x="3108" y="4484"/>
                    </a:cubicBezTo>
                    <a:lnTo>
                      <a:pt x="3108" y="4150"/>
                    </a:lnTo>
                    <a:cubicBezTo>
                      <a:pt x="3108" y="3948"/>
                      <a:pt x="3263" y="3793"/>
                      <a:pt x="3465" y="3793"/>
                    </a:cubicBezTo>
                    <a:close/>
                    <a:moveTo>
                      <a:pt x="3787" y="5341"/>
                    </a:moveTo>
                    <a:lnTo>
                      <a:pt x="3787" y="5412"/>
                    </a:lnTo>
                    <a:cubicBezTo>
                      <a:pt x="3811" y="5472"/>
                      <a:pt x="3822" y="5531"/>
                      <a:pt x="3846" y="5579"/>
                    </a:cubicBezTo>
                    <a:lnTo>
                      <a:pt x="3632" y="5793"/>
                    </a:lnTo>
                    <a:lnTo>
                      <a:pt x="3596" y="5793"/>
                    </a:lnTo>
                    <a:lnTo>
                      <a:pt x="3370" y="5579"/>
                    </a:lnTo>
                    <a:cubicBezTo>
                      <a:pt x="3406" y="5531"/>
                      <a:pt x="3418" y="5472"/>
                      <a:pt x="3418" y="5412"/>
                    </a:cubicBezTo>
                    <a:lnTo>
                      <a:pt x="3418" y="5341"/>
                    </a:lnTo>
                    <a:close/>
                    <a:moveTo>
                      <a:pt x="3630" y="314"/>
                    </a:moveTo>
                    <a:cubicBezTo>
                      <a:pt x="4485" y="314"/>
                      <a:pt x="5309" y="622"/>
                      <a:pt x="5930" y="1209"/>
                    </a:cubicBezTo>
                    <a:cubicBezTo>
                      <a:pt x="6585" y="1840"/>
                      <a:pt x="6954" y="2686"/>
                      <a:pt x="6954" y="3591"/>
                    </a:cubicBezTo>
                    <a:cubicBezTo>
                      <a:pt x="6918" y="4293"/>
                      <a:pt x="6704" y="4936"/>
                      <a:pt x="6323" y="5484"/>
                    </a:cubicBezTo>
                    <a:cubicBezTo>
                      <a:pt x="5942" y="6020"/>
                      <a:pt x="5430" y="6436"/>
                      <a:pt x="4823" y="6674"/>
                    </a:cubicBezTo>
                    <a:cubicBezTo>
                      <a:pt x="4620" y="6746"/>
                      <a:pt x="4501" y="6948"/>
                      <a:pt x="4501" y="7151"/>
                    </a:cubicBezTo>
                    <a:lnTo>
                      <a:pt x="4501" y="7603"/>
                    </a:lnTo>
                    <a:cubicBezTo>
                      <a:pt x="4501" y="7674"/>
                      <a:pt x="4489" y="7734"/>
                      <a:pt x="4442" y="7794"/>
                    </a:cubicBezTo>
                    <a:lnTo>
                      <a:pt x="4287" y="8044"/>
                    </a:lnTo>
                    <a:cubicBezTo>
                      <a:pt x="4263" y="8055"/>
                      <a:pt x="4251" y="8091"/>
                      <a:pt x="4251" y="8103"/>
                    </a:cubicBezTo>
                    <a:lnTo>
                      <a:pt x="3037" y="8103"/>
                    </a:lnTo>
                    <a:cubicBezTo>
                      <a:pt x="3013" y="8091"/>
                      <a:pt x="3013" y="8055"/>
                      <a:pt x="3001" y="8044"/>
                    </a:cubicBezTo>
                    <a:lnTo>
                      <a:pt x="2834" y="7794"/>
                    </a:lnTo>
                    <a:cubicBezTo>
                      <a:pt x="2799" y="7734"/>
                      <a:pt x="2775" y="7663"/>
                      <a:pt x="2775" y="7603"/>
                    </a:cubicBezTo>
                    <a:lnTo>
                      <a:pt x="2775" y="6067"/>
                    </a:lnTo>
                    <a:cubicBezTo>
                      <a:pt x="2775" y="5996"/>
                      <a:pt x="2822" y="5936"/>
                      <a:pt x="2882" y="5900"/>
                    </a:cubicBezTo>
                    <a:lnTo>
                      <a:pt x="3168" y="5769"/>
                    </a:lnTo>
                    <a:lnTo>
                      <a:pt x="3418" y="6020"/>
                    </a:lnTo>
                    <a:cubicBezTo>
                      <a:pt x="3477" y="6079"/>
                      <a:pt x="3572" y="6127"/>
                      <a:pt x="3656" y="6127"/>
                    </a:cubicBezTo>
                    <a:cubicBezTo>
                      <a:pt x="3751" y="6127"/>
                      <a:pt x="3834" y="6091"/>
                      <a:pt x="3894" y="6020"/>
                    </a:cubicBezTo>
                    <a:lnTo>
                      <a:pt x="4144" y="5769"/>
                    </a:lnTo>
                    <a:lnTo>
                      <a:pt x="4430" y="5900"/>
                    </a:lnTo>
                    <a:cubicBezTo>
                      <a:pt x="4489" y="5936"/>
                      <a:pt x="4537" y="5996"/>
                      <a:pt x="4537" y="6067"/>
                    </a:cubicBezTo>
                    <a:lnTo>
                      <a:pt x="4537" y="6198"/>
                    </a:lnTo>
                    <a:cubicBezTo>
                      <a:pt x="4537" y="6293"/>
                      <a:pt x="4608" y="6365"/>
                      <a:pt x="4704" y="6365"/>
                    </a:cubicBezTo>
                    <a:cubicBezTo>
                      <a:pt x="4787" y="6365"/>
                      <a:pt x="4858" y="6293"/>
                      <a:pt x="4858" y="6198"/>
                    </a:cubicBezTo>
                    <a:lnTo>
                      <a:pt x="4858" y="6067"/>
                    </a:lnTo>
                    <a:cubicBezTo>
                      <a:pt x="4858" y="5877"/>
                      <a:pt x="4751" y="5698"/>
                      <a:pt x="4573" y="5615"/>
                    </a:cubicBezTo>
                    <a:lnTo>
                      <a:pt x="4180" y="5412"/>
                    </a:lnTo>
                    <a:lnTo>
                      <a:pt x="4180" y="5400"/>
                    </a:lnTo>
                    <a:lnTo>
                      <a:pt x="4180" y="5162"/>
                    </a:lnTo>
                    <a:cubicBezTo>
                      <a:pt x="4382" y="5007"/>
                      <a:pt x="4513" y="4757"/>
                      <a:pt x="4513" y="4472"/>
                    </a:cubicBezTo>
                    <a:lnTo>
                      <a:pt x="4513" y="4126"/>
                    </a:lnTo>
                    <a:cubicBezTo>
                      <a:pt x="4513" y="3757"/>
                      <a:pt x="4215" y="3448"/>
                      <a:pt x="3834" y="3448"/>
                    </a:cubicBezTo>
                    <a:lnTo>
                      <a:pt x="3489" y="3448"/>
                    </a:lnTo>
                    <a:cubicBezTo>
                      <a:pt x="3120" y="3448"/>
                      <a:pt x="2810" y="3745"/>
                      <a:pt x="2810" y="4126"/>
                    </a:cubicBezTo>
                    <a:lnTo>
                      <a:pt x="2810" y="4472"/>
                    </a:lnTo>
                    <a:cubicBezTo>
                      <a:pt x="2810" y="4757"/>
                      <a:pt x="2941" y="5007"/>
                      <a:pt x="3156" y="5162"/>
                    </a:cubicBezTo>
                    <a:lnTo>
                      <a:pt x="3156" y="5400"/>
                    </a:lnTo>
                    <a:lnTo>
                      <a:pt x="3156" y="5412"/>
                    </a:lnTo>
                    <a:lnTo>
                      <a:pt x="2751" y="5615"/>
                    </a:lnTo>
                    <a:cubicBezTo>
                      <a:pt x="2572" y="5710"/>
                      <a:pt x="2465" y="5877"/>
                      <a:pt x="2465" y="6067"/>
                    </a:cubicBezTo>
                    <a:lnTo>
                      <a:pt x="2465" y="6674"/>
                    </a:lnTo>
                    <a:cubicBezTo>
                      <a:pt x="1882" y="6448"/>
                      <a:pt x="1382" y="6055"/>
                      <a:pt x="1001" y="5543"/>
                    </a:cubicBezTo>
                    <a:cubicBezTo>
                      <a:pt x="572" y="4960"/>
                      <a:pt x="370" y="4269"/>
                      <a:pt x="382" y="3531"/>
                    </a:cubicBezTo>
                    <a:cubicBezTo>
                      <a:pt x="393" y="2721"/>
                      <a:pt x="727" y="1924"/>
                      <a:pt x="1322" y="1317"/>
                    </a:cubicBezTo>
                    <a:cubicBezTo>
                      <a:pt x="1894" y="709"/>
                      <a:pt x="2668" y="364"/>
                      <a:pt x="3489" y="316"/>
                    </a:cubicBezTo>
                    <a:cubicBezTo>
                      <a:pt x="3536" y="315"/>
                      <a:pt x="3583" y="314"/>
                      <a:pt x="3630" y="314"/>
                    </a:cubicBezTo>
                    <a:close/>
                    <a:moveTo>
                      <a:pt x="4156" y="8436"/>
                    </a:moveTo>
                    <a:lnTo>
                      <a:pt x="4156" y="8794"/>
                    </a:lnTo>
                    <a:lnTo>
                      <a:pt x="3120" y="8806"/>
                    </a:lnTo>
                    <a:cubicBezTo>
                      <a:pt x="3120" y="8806"/>
                      <a:pt x="3108" y="8806"/>
                      <a:pt x="3108" y="8794"/>
                    </a:cubicBezTo>
                    <a:lnTo>
                      <a:pt x="3108" y="8436"/>
                    </a:lnTo>
                    <a:close/>
                    <a:moveTo>
                      <a:pt x="3645" y="0"/>
                    </a:moveTo>
                    <a:cubicBezTo>
                      <a:pt x="3573" y="0"/>
                      <a:pt x="3501" y="3"/>
                      <a:pt x="3430" y="7"/>
                    </a:cubicBezTo>
                    <a:cubicBezTo>
                      <a:pt x="2525" y="54"/>
                      <a:pt x="1679" y="435"/>
                      <a:pt x="1036" y="1114"/>
                    </a:cubicBezTo>
                    <a:cubicBezTo>
                      <a:pt x="393" y="1769"/>
                      <a:pt x="36" y="2626"/>
                      <a:pt x="12" y="3531"/>
                    </a:cubicBezTo>
                    <a:cubicBezTo>
                      <a:pt x="1" y="4341"/>
                      <a:pt x="239" y="5103"/>
                      <a:pt x="715" y="5734"/>
                    </a:cubicBezTo>
                    <a:cubicBezTo>
                      <a:pt x="1144" y="6317"/>
                      <a:pt x="1751" y="6782"/>
                      <a:pt x="2441" y="7020"/>
                    </a:cubicBezTo>
                    <a:lnTo>
                      <a:pt x="2441" y="7591"/>
                    </a:lnTo>
                    <a:cubicBezTo>
                      <a:pt x="2441" y="7734"/>
                      <a:pt x="2477" y="7865"/>
                      <a:pt x="2560" y="7972"/>
                    </a:cubicBezTo>
                    <a:lnTo>
                      <a:pt x="2715" y="8222"/>
                    </a:lnTo>
                    <a:cubicBezTo>
                      <a:pt x="2763" y="8282"/>
                      <a:pt x="2775" y="8353"/>
                      <a:pt x="2775" y="8413"/>
                    </a:cubicBezTo>
                    <a:lnTo>
                      <a:pt x="2775" y="8770"/>
                    </a:lnTo>
                    <a:cubicBezTo>
                      <a:pt x="2775" y="8948"/>
                      <a:pt x="2929" y="9103"/>
                      <a:pt x="3108" y="9103"/>
                    </a:cubicBezTo>
                    <a:lnTo>
                      <a:pt x="4144" y="9103"/>
                    </a:lnTo>
                    <a:cubicBezTo>
                      <a:pt x="4323" y="9103"/>
                      <a:pt x="4477" y="8948"/>
                      <a:pt x="4477" y="8770"/>
                    </a:cubicBezTo>
                    <a:lnTo>
                      <a:pt x="4477" y="8413"/>
                    </a:lnTo>
                    <a:cubicBezTo>
                      <a:pt x="4477" y="8341"/>
                      <a:pt x="4489" y="8282"/>
                      <a:pt x="4537" y="8222"/>
                    </a:cubicBezTo>
                    <a:lnTo>
                      <a:pt x="4704" y="7972"/>
                    </a:lnTo>
                    <a:cubicBezTo>
                      <a:pt x="4775" y="7853"/>
                      <a:pt x="4823" y="7734"/>
                      <a:pt x="4823" y="7591"/>
                    </a:cubicBezTo>
                    <a:lnTo>
                      <a:pt x="4823" y="7151"/>
                    </a:lnTo>
                    <a:cubicBezTo>
                      <a:pt x="4823" y="7079"/>
                      <a:pt x="4858" y="6996"/>
                      <a:pt x="4942" y="6984"/>
                    </a:cubicBezTo>
                    <a:cubicBezTo>
                      <a:pt x="5608" y="6722"/>
                      <a:pt x="6168" y="6270"/>
                      <a:pt x="6585" y="5674"/>
                    </a:cubicBezTo>
                    <a:cubicBezTo>
                      <a:pt x="7001" y="5067"/>
                      <a:pt x="7228" y="4353"/>
                      <a:pt x="7228" y="3626"/>
                    </a:cubicBezTo>
                    <a:cubicBezTo>
                      <a:pt x="7240" y="2614"/>
                      <a:pt x="6835" y="1686"/>
                      <a:pt x="6108" y="995"/>
                    </a:cubicBezTo>
                    <a:cubicBezTo>
                      <a:pt x="5434" y="354"/>
                      <a:pt x="4566" y="0"/>
                      <a:pt x="364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77" name="Google Shape;11626;p57">
                <a:extLst>
                  <a:ext uri="{FF2B5EF4-FFF2-40B4-BE49-F238E27FC236}">
                    <a16:creationId xmlns:a16="http://schemas.microsoft.com/office/drawing/2014/main" id="{01D7112E-EB94-4270-9CAF-C8C0B1919C9A}"/>
                  </a:ext>
                </a:extLst>
              </p:cNvPr>
              <p:cNvSpPr/>
              <p:nvPr/>
            </p:nvSpPr>
            <p:spPr>
              <a:xfrm>
                <a:off x="4886264" y="3536706"/>
                <a:ext cx="48919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1370" y="334"/>
                    </a:lnTo>
                    <a:cubicBezTo>
                      <a:pt x="1465" y="334"/>
                      <a:pt x="1536" y="251"/>
                      <a:pt x="1536" y="167"/>
                    </a:cubicBezTo>
                    <a:cubicBezTo>
                      <a:pt x="1536" y="60"/>
                      <a:pt x="1465" y="1"/>
                      <a:pt x="137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78" name="Google Shape;11627;p57">
                <a:extLst>
                  <a:ext uri="{FF2B5EF4-FFF2-40B4-BE49-F238E27FC236}">
                    <a16:creationId xmlns:a16="http://schemas.microsoft.com/office/drawing/2014/main" id="{CA0BDAC0-E0FB-456F-AD13-04C76697A97D}"/>
                  </a:ext>
                </a:extLst>
              </p:cNvPr>
              <p:cNvSpPr/>
              <p:nvPr/>
            </p:nvSpPr>
            <p:spPr>
              <a:xfrm>
                <a:off x="5187894" y="3536706"/>
                <a:ext cx="48919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335" extrusionOk="0">
                    <a:moveTo>
                      <a:pt x="167" y="1"/>
                    </a:moveTo>
                    <a:cubicBezTo>
                      <a:pt x="84" y="1"/>
                      <a:pt x="1" y="72"/>
                      <a:pt x="1" y="167"/>
                    </a:cubicBezTo>
                    <a:cubicBezTo>
                      <a:pt x="1" y="251"/>
                      <a:pt x="84" y="334"/>
                      <a:pt x="167" y="334"/>
                    </a:cubicBezTo>
                    <a:lnTo>
                      <a:pt x="1370" y="334"/>
                    </a:lnTo>
                    <a:cubicBezTo>
                      <a:pt x="1465" y="334"/>
                      <a:pt x="1537" y="251"/>
                      <a:pt x="1537" y="167"/>
                    </a:cubicBezTo>
                    <a:cubicBezTo>
                      <a:pt x="1537" y="60"/>
                      <a:pt x="1465" y="1"/>
                      <a:pt x="137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79" name="Google Shape;11628;p57">
                <a:extLst>
                  <a:ext uri="{FF2B5EF4-FFF2-40B4-BE49-F238E27FC236}">
                    <a16:creationId xmlns:a16="http://schemas.microsoft.com/office/drawing/2014/main" id="{F48C9B90-242E-4DEC-9BEB-CC90EB4E1ABF}"/>
                  </a:ext>
                </a:extLst>
              </p:cNvPr>
              <p:cNvSpPr/>
              <p:nvPr/>
            </p:nvSpPr>
            <p:spPr>
              <a:xfrm>
                <a:off x="5056414" y="3366174"/>
                <a:ext cx="10248" cy="48919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537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lnTo>
                      <a:pt x="0" y="1370"/>
                    </a:lnTo>
                    <a:cubicBezTo>
                      <a:pt x="0" y="1465"/>
                      <a:pt x="72" y="1537"/>
                      <a:pt x="167" y="1537"/>
                    </a:cubicBezTo>
                    <a:cubicBezTo>
                      <a:pt x="250" y="1537"/>
                      <a:pt x="322" y="1465"/>
                      <a:pt x="322" y="1370"/>
                    </a:cubicBezTo>
                    <a:lnTo>
                      <a:pt x="322" y="168"/>
                    </a:lnTo>
                    <a:cubicBezTo>
                      <a:pt x="322" y="72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80" name="Google Shape;11629;p57">
                <a:extLst>
                  <a:ext uri="{FF2B5EF4-FFF2-40B4-BE49-F238E27FC236}">
                    <a16:creationId xmlns:a16="http://schemas.microsoft.com/office/drawing/2014/main" id="{2ECA68C2-A494-4D53-AEA4-01CD15A5548C}"/>
                  </a:ext>
                </a:extLst>
              </p:cNvPr>
              <p:cNvSpPr/>
              <p:nvPr/>
            </p:nvSpPr>
            <p:spPr>
              <a:xfrm>
                <a:off x="4978723" y="3650744"/>
                <a:ext cx="22757" cy="2924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919" extrusionOk="0">
                    <a:moveTo>
                      <a:pt x="525" y="1"/>
                    </a:moveTo>
                    <a:cubicBezTo>
                      <a:pt x="470" y="1"/>
                      <a:pt x="413" y="30"/>
                      <a:pt x="381" y="85"/>
                    </a:cubicBezTo>
                    <a:lnTo>
                      <a:pt x="48" y="680"/>
                    </a:lnTo>
                    <a:cubicBezTo>
                      <a:pt x="0" y="752"/>
                      <a:pt x="24" y="859"/>
                      <a:pt x="108" y="894"/>
                    </a:cubicBezTo>
                    <a:cubicBezTo>
                      <a:pt x="131" y="918"/>
                      <a:pt x="167" y="918"/>
                      <a:pt x="179" y="918"/>
                    </a:cubicBezTo>
                    <a:cubicBezTo>
                      <a:pt x="239" y="918"/>
                      <a:pt x="286" y="883"/>
                      <a:pt x="310" y="835"/>
                    </a:cubicBezTo>
                    <a:lnTo>
                      <a:pt x="655" y="240"/>
                    </a:lnTo>
                    <a:cubicBezTo>
                      <a:pt x="715" y="156"/>
                      <a:pt x="703" y="61"/>
                      <a:pt x="608" y="25"/>
                    </a:cubicBezTo>
                    <a:cubicBezTo>
                      <a:pt x="583" y="9"/>
                      <a:pt x="554" y="1"/>
                      <a:pt x="5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81" name="Google Shape;11630;p57">
                <a:extLst>
                  <a:ext uri="{FF2B5EF4-FFF2-40B4-BE49-F238E27FC236}">
                    <a16:creationId xmlns:a16="http://schemas.microsoft.com/office/drawing/2014/main" id="{049B9EAC-81CB-4814-A56B-270C48C498E6}"/>
                  </a:ext>
                </a:extLst>
              </p:cNvPr>
              <p:cNvSpPr/>
              <p:nvPr/>
            </p:nvSpPr>
            <p:spPr>
              <a:xfrm>
                <a:off x="5121597" y="3403380"/>
                <a:ext cx="22757" cy="29154"/>
              </a:xfrm>
              <a:custGeom>
                <a:avLst/>
                <a:gdLst/>
                <a:ahLst/>
                <a:cxnLst/>
                <a:rect l="l" t="t" r="r" b="b"/>
                <a:pathLst>
                  <a:path w="715" h="916" extrusionOk="0">
                    <a:moveTo>
                      <a:pt x="537" y="1"/>
                    </a:moveTo>
                    <a:cubicBezTo>
                      <a:pt x="476" y="1"/>
                      <a:pt x="418" y="33"/>
                      <a:pt x="393" y="82"/>
                    </a:cubicBezTo>
                    <a:lnTo>
                      <a:pt x="48" y="677"/>
                    </a:lnTo>
                    <a:cubicBezTo>
                      <a:pt x="0" y="749"/>
                      <a:pt x="36" y="856"/>
                      <a:pt x="107" y="904"/>
                    </a:cubicBezTo>
                    <a:cubicBezTo>
                      <a:pt x="143" y="915"/>
                      <a:pt x="167" y="915"/>
                      <a:pt x="179" y="915"/>
                    </a:cubicBezTo>
                    <a:cubicBezTo>
                      <a:pt x="238" y="915"/>
                      <a:pt x="286" y="880"/>
                      <a:pt x="322" y="844"/>
                    </a:cubicBezTo>
                    <a:lnTo>
                      <a:pt x="655" y="249"/>
                    </a:lnTo>
                    <a:cubicBezTo>
                      <a:pt x="715" y="165"/>
                      <a:pt x="691" y="70"/>
                      <a:pt x="619" y="22"/>
                    </a:cubicBezTo>
                    <a:cubicBezTo>
                      <a:pt x="593" y="8"/>
                      <a:pt x="565" y="1"/>
                      <a:pt x="53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82" name="Google Shape;11631;p57">
                <a:extLst>
                  <a:ext uri="{FF2B5EF4-FFF2-40B4-BE49-F238E27FC236}">
                    <a16:creationId xmlns:a16="http://schemas.microsoft.com/office/drawing/2014/main" id="{3435023E-4C81-415A-96C5-5EFB775C0DA2}"/>
                  </a:ext>
                </a:extLst>
              </p:cNvPr>
              <p:cNvSpPr/>
              <p:nvPr/>
            </p:nvSpPr>
            <p:spPr>
              <a:xfrm>
                <a:off x="4922643" y="3459842"/>
                <a:ext cx="31095" cy="21197"/>
              </a:xfrm>
              <a:custGeom>
                <a:avLst/>
                <a:gdLst/>
                <a:ahLst/>
                <a:cxnLst/>
                <a:rect l="l" t="t" r="r" b="b"/>
                <a:pathLst>
                  <a:path w="977" h="666" extrusionOk="0">
                    <a:moveTo>
                      <a:pt x="199" y="1"/>
                    </a:moveTo>
                    <a:cubicBezTo>
                      <a:pt x="141" y="1"/>
                      <a:pt x="81" y="33"/>
                      <a:pt x="48" y="82"/>
                    </a:cubicBezTo>
                    <a:cubicBezTo>
                      <a:pt x="0" y="153"/>
                      <a:pt x="36" y="261"/>
                      <a:pt x="108" y="308"/>
                    </a:cubicBezTo>
                    <a:lnTo>
                      <a:pt x="703" y="642"/>
                    </a:lnTo>
                    <a:cubicBezTo>
                      <a:pt x="739" y="665"/>
                      <a:pt x="762" y="665"/>
                      <a:pt x="774" y="665"/>
                    </a:cubicBezTo>
                    <a:cubicBezTo>
                      <a:pt x="834" y="665"/>
                      <a:pt x="881" y="630"/>
                      <a:pt x="917" y="582"/>
                    </a:cubicBezTo>
                    <a:cubicBezTo>
                      <a:pt x="977" y="511"/>
                      <a:pt x="941" y="404"/>
                      <a:pt x="870" y="368"/>
                    </a:cubicBezTo>
                    <a:lnTo>
                      <a:pt x="274" y="23"/>
                    </a:lnTo>
                    <a:cubicBezTo>
                      <a:pt x="252" y="8"/>
                      <a:pt x="226" y="1"/>
                      <a:pt x="1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83" name="Google Shape;11632;p57">
                <a:extLst>
                  <a:ext uri="{FF2B5EF4-FFF2-40B4-BE49-F238E27FC236}">
                    <a16:creationId xmlns:a16="http://schemas.microsoft.com/office/drawing/2014/main" id="{AFA6C465-B6BF-416B-A2A5-C8A9867030F4}"/>
                  </a:ext>
                </a:extLst>
              </p:cNvPr>
              <p:cNvSpPr/>
              <p:nvPr/>
            </p:nvSpPr>
            <p:spPr>
              <a:xfrm>
                <a:off x="5169720" y="3602334"/>
                <a:ext cx="30714" cy="21197"/>
              </a:xfrm>
              <a:custGeom>
                <a:avLst/>
                <a:gdLst/>
                <a:ahLst/>
                <a:cxnLst/>
                <a:rect l="l" t="t" r="r" b="b"/>
                <a:pathLst>
                  <a:path w="965" h="666" extrusionOk="0">
                    <a:moveTo>
                      <a:pt x="187" y="1"/>
                    </a:moveTo>
                    <a:cubicBezTo>
                      <a:pt x="129" y="1"/>
                      <a:pt x="69" y="33"/>
                      <a:pt x="36" y="82"/>
                    </a:cubicBezTo>
                    <a:cubicBezTo>
                      <a:pt x="0" y="153"/>
                      <a:pt x="24" y="260"/>
                      <a:pt x="95" y="308"/>
                    </a:cubicBezTo>
                    <a:lnTo>
                      <a:pt x="691" y="653"/>
                    </a:lnTo>
                    <a:cubicBezTo>
                      <a:pt x="727" y="665"/>
                      <a:pt x="750" y="665"/>
                      <a:pt x="774" y="665"/>
                    </a:cubicBezTo>
                    <a:cubicBezTo>
                      <a:pt x="834" y="665"/>
                      <a:pt x="869" y="629"/>
                      <a:pt x="905" y="594"/>
                    </a:cubicBezTo>
                    <a:cubicBezTo>
                      <a:pt x="965" y="510"/>
                      <a:pt x="953" y="415"/>
                      <a:pt x="857" y="368"/>
                    </a:cubicBezTo>
                    <a:lnTo>
                      <a:pt x="262" y="22"/>
                    </a:lnTo>
                    <a:cubicBezTo>
                      <a:pt x="240" y="7"/>
                      <a:pt x="214" y="1"/>
                      <a:pt x="1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84" name="Google Shape;11633;p57">
                <a:extLst>
                  <a:ext uri="{FF2B5EF4-FFF2-40B4-BE49-F238E27FC236}">
                    <a16:creationId xmlns:a16="http://schemas.microsoft.com/office/drawing/2014/main" id="{8E32E104-F9F3-45A2-A7D5-55E14E9ED5A4}"/>
                  </a:ext>
                </a:extLst>
              </p:cNvPr>
              <p:cNvSpPr/>
              <p:nvPr/>
            </p:nvSpPr>
            <p:spPr>
              <a:xfrm>
                <a:off x="5121597" y="3650744"/>
                <a:ext cx="22757" cy="2924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919" extrusionOk="0">
                    <a:moveTo>
                      <a:pt x="190" y="1"/>
                    </a:moveTo>
                    <a:cubicBezTo>
                      <a:pt x="161" y="1"/>
                      <a:pt x="132" y="9"/>
                      <a:pt x="107" y="25"/>
                    </a:cubicBezTo>
                    <a:cubicBezTo>
                      <a:pt x="36" y="61"/>
                      <a:pt x="0" y="168"/>
                      <a:pt x="48" y="240"/>
                    </a:cubicBezTo>
                    <a:lnTo>
                      <a:pt x="393" y="835"/>
                    </a:lnTo>
                    <a:cubicBezTo>
                      <a:pt x="417" y="883"/>
                      <a:pt x="476" y="918"/>
                      <a:pt x="524" y="918"/>
                    </a:cubicBezTo>
                    <a:cubicBezTo>
                      <a:pt x="560" y="918"/>
                      <a:pt x="584" y="918"/>
                      <a:pt x="595" y="894"/>
                    </a:cubicBezTo>
                    <a:cubicBezTo>
                      <a:pt x="691" y="859"/>
                      <a:pt x="715" y="752"/>
                      <a:pt x="679" y="680"/>
                    </a:cubicBezTo>
                    <a:lnTo>
                      <a:pt x="334" y="85"/>
                    </a:lnTo>
                    <a:cubicBezTo>
                      <a:pt x="302" y="30"/>
                      <a:pt x="245" y="1"/>
                      <a:pt x="19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85" name="Google Shape;11634;p57">
                <a:extLst>
                  <a:ext uri="{FF2B5EF4-FFF2-40B4-BE49-F238E27FC236}">
                    <a16:creationId xmlns:a16="http://schemas.microsoft.com/office/drawing/2014/main" id="{60C21AC2-2792-4DBB-AF23-1D00AECF1199}"/>
                  </a:ext>
                </a:extLst>
              </p:cNvPr>
              <p:cNvSpPr/>
              <p:nvPr/>
            </p:nvSpPr>
            <p:spPr>
              <a:xfrm>
                <a:off x="4978723" y="3403380"/>
                <a:ext cx="22757" cy="29154"/>
              </a:xfrm>
              <a:custGeom>
                <a:avLst/>
                <a:gdLst/>
                <a:ahLst/>
                <a:cxnLst/>
                <a:rect l="l" t="t" r="r" b="b"/>
                <a:pathLst>
                  <a:path w="715" h="916" extrusionOk="0">
                    <a:moveTo>
                      <a:pt x="182" y="1"/>
                    </a:moveTo>
                    <a:cubicBezTo>
                      <a:pt x="156" y="1"/>
                      <a:pt x="130" y="8"/>
                      <a:pt x="108" y="22"/>
                    </a:cubicBezTo>
                    <a:cubicBezTo>
                      <a:pt x="24" y="70"/>
                      <a:pt x="0" y="177"/>
                      <a:pt x="48" y="249"/>
                    </a:cubicBezTo>
                    <a:lnTo>
                      <a:pt x="381" y="844"/>
                    </a:lnTo>
                    <a:cubicBezTo>
                      <a:pt x="417" y="892"/>
                      <a:pt x="477" y="915"/>
                      <a:pt x="524" y="915"/>
                    </a:cubicBezTo>
                    <a:cubicBezTo>
                      <a:pt x="548" y="915"/>
                      <a:pt x="584" y="915"/>
                      <a:pt x="596" y="904"/>
                    </a:cubicBezTo>
                    <a:cubicBezTo>
                      <a:pt x="703" y="856"/>
                      <a:pt x="715" y="749"/>
                      <a:pt x="667" y="677"/>
                    </a:cubicBezTo>
                    <a:lnTo>
                      <a:pt x="322" y="82"/>
                    </a:lnTo>
                    <a:cubicBezTo>
                      <a:pt x="297" y="33"/>
                      <a:pt x="239" y="1"/>
                      <a:pt x="1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86" name="Google Shape;11635;p57">
                <a:extLst>
                  <a:ext uri="{FF2B5EF4-FFF2-40B4-BE49-F238E27FC236}">
                    <a16:creationId xmlns:a16="http://schemas.microsoft.com/office/drawing/2014/main" id="{E2E7A0F7-AC46-4E97-9FEB-3029713859E7}"/>
                  </a:ext>
                </a:extLst>
              </p:cNvPr>
              <p:cNvSpPr/>
              <p:nvPr/>
            </p:nvSpPr>
            <p:spPr>
              <a:xfrm>
                <a:off x="5169720" y="3459842"/>
                <a:ext cx="30714" cy="21197"/>
              </a:xfrm>
              <a:custGeom>
                <a:avLst/>
                <a:gdLst/>
                <a:ahLst/>
                <a:cxnLst/>
                <a:rect l="l" t="t" r="r" b="b"/>
                <a:pathLst>
                  <a:path w="965" h="666" extrusionOk="0">
                    <a:moveTo>
                      <a:pt x="771" y="1"/>
                    </a:moveTo>
                    <a:cubicBezTo>
                      <a:pt x="744" y="1"/>
                      <a:pt x="717" y="8"/>
                      <a:pt x="691" y="23"/>
                    </a:cubicBezTo>
                    <a:lnTo>
                      <a:pt x="95" y="368"/>
                    </a:lnTo>
                    <a:cubicBezTo>
                      <a:pt x="24" y="404"/>
                      <a:pt x="0" y="511"/>
                      <a:pt x="36" y="582"/>
                    </a:cubicBezTo>
                    <a:cubicBezTo>
                      <a:pt x="72" y="630"/>
                      <a:pt x="131" y="665"/>
                      <a:pt x="179" y="665"/>
                    </a:cubicBezTo>
                    <a:cubicBezTo>
                      <a:pt x="203" y="665"/>
                      <a:pt x="238" y="665"/>
                      <a:pt x="250" y="642"/>
                    </a:cubicBezTo>
                    <a:lnTo>
                      <a:pt x="846" y="308"/>
                    </a:lnTo>
                    <a:cubicBezTo>
                      <a:pt x="953" y="261"/>
                      <a:pt x="965" y="153"/>
                      <a:pt x="917" y="82"/>
                    </a:cubicBezTo>
                    <a:cubicBezTo>
                      <a:pt x="884" y="33"/>
                      <a:pt x="829" y="1"/>
                      <a:pt x="7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87" name="Google Shape;11636;p57">
                <a:extLst>
                  <a:ext uri="{FF2B5EF4-FFF2-40B4-BE49-F238E27FC236}">
                    <a16:creationId xmlns:a16="http://schemas.microsoft.com/office/drawing/2014/main" id="{626660BE-D1ED-40AA-9521-E089687AFCDD}"/>
                  </a:ext>
                </a:extLst>
              </p:cNvPr>
              <p:cNvSpPr/>
              <p:nvPr/>
            </p:nvSpPr>
            <p:spPr>
              <a:xfrm>
                <a:off x="4922643" y="3602334"/>
                <a:ext cx="31095" cy="21197"/>
              </a:xfrm>
              <a:custGeom>
                <a:avLst/>
                <a:gdLst/>
                <a:ahLst/>
                <a:cxnLst/>
                <a:rect l="l" t="t" r="r" b="b"/>
                <a:pathLst>
                  <a:path w="977" h="666" extrusionOk="0">
                    <a:moveTo>
                      <a:pt x="778" y="1"/>
                    </a:moveTo>
                    <a:cubicBezTo>
                      <a:pt x="751" y="1"/>
                      <a:pt x="725" y="7"/>
                      <a:pt x="703" y="22"/>
                    </a:cubicBezTo>
                    <a:lnTo>
                      <a:pt x="108" y="368"/>
                    </a:lnTo>
                    <a:cubicBezTo>
                      <a:pt x="36" y="415"/>
                      <a:pt x="0" y="510"/>
                      <a:pt x="48" y="594"/>
                    </a:cubicBezTo>
                    <a:cubicBezTo>
                      <a:pt x="84" y="629"/>
                      <a:pt x="131" y="665"/>
                      <a:pt x="179" y="665"/>
                    </a:cubicBezTo>
                    <a:cubicBezTo>
                      <a:pt x="215" y="665"/>
                      <a:pt x="238" y="665"/>
                      <a:pt x="262" y="653"/>
                    </a:cubicBezTo>
                    <a:lnTo>
                      <a:pt x="858" y="308"/>
                    </a:lnTo>
                    <a:cubicBezTo>
                      <a:pt x="941" y="260"/>
                      <a:pt x="977" y="153"/>
                      <a:pt x="929" y="82"/>
                    </a:cubicBezTo>
                    <a:cubicBezTo>
                      <a:pt x="896" y="33"/>
                      <a:pt x="836" y="1"/>
                      <a:pt x="77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188" name="Google Shape;11637;p57">
                <a:extLst>
                  <a:ext uri="{FF2B5EF4-FFF2-40B4-BE49-F238E27FC236}">
                    <a16:creationId xmlns:a16="http://schemas.microsoft.com/office/drawing/2014/main" id="{B481B3A1-2DEA-4CE2-9917-2D44D2F3472E}"/>
                  </a:ext>
                </a:extLst>
              </p:cNvPr>
              <p:cNvSpPr/>
              <p:nvPr/>
            </p:nvSpPr>
            <p:spPr>
              <a:xfrm>
                <a:off x="5077993" y="3451758"/>
                <a:ext cx="70912" cy="62637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1968" extrusionOk="0">
                    <a:moveTo>
                      <a:pt x="186" y="1"/>
                    </a:moveTo>
                    <a:cubicBezTo>
                      <a:pt x="104" y="1"/>
                      <a:pt x="35" y="47"/>
                      <a:pt x="25" y="122"/>
                    </a:cubicBezTo>
                    <a:cubicBezTo>
                      <a:pt x="1" y="217"/>
                      <a:pt x="49" y="300"/>
                      <a:pt x="144" y="312"/>
                    </a:cubicBezTo>
                    <a:cubicBezTo>
                      <a:pt x="930" y="527"/>
                      <a:pt x="1584" y="1098"/>
                      <a:pt x="1894" y="1860"/>
                    </a:cubicBezTo>
                    <a:cubicBezTo>
                      <a:pt x="1930" y="1920"/>
                      <a:pt x="1989" y="1967"/>
                      <a:pt x="2049" y="1967"/>
                    </a:cubicBezTo>
                    <a:cubicBezTo>
                      <a:pt x="2061" y="1967"/>
                      <a:pt x="2085" y="1967"/>
                      <a:pt x="2108" y="1955"/>
                    </a:cubicBezTo>
                    <a:cubicBezTo>
                      <a:pt x="2192" y="1908"/>
                      <a:pt x="2227" y="1812"/>
                      <a:pt x="2192" y="1729"/>
                    </a:cubicBezTo>
                    <a:cubicBezTo>
                      <a:pt x="1846" y="884"/>
                      <a:pt x="1108" y="229"/>
                      <a:pt x="215" y="3"/>
                    </a:cubicBezTo>
                    <a:cubicBezTo>
                      <a:pt x="206" y="1"/>
                      <a:pt x="196" y="1"/>
                      <a:pt x="18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311" name="Google Shape;11760;p57">
              <a:extLst>
                <a:ext uri="{FF2B5EF4-FFF2-40B4-BE49-F238E27FC236}">
                  <a16:creationId xmlns:a16="http://schemas.microsoft.com/office/drawing/2014/main" id="{813240EA-A2B2-4CF4-9B9A-49548AFB6189}"/>
                </a:ext>
              </a:extLst>
            </p:cNvPr>
            <p:cNvGrpSpPr/>
            <p:nvPr/>
          </p:nvGrpSpPr>
          <p:grpSpPr>
            <a:xfrm>
              <a:off x="6446482" y="5726670"/>
              <a:ext cx="461329" cy="461372"/>
              <a:chOff x="4890434" y="4287389"/>
              <a:chExt cx="345997" cy="346029"/>
            </a:xfrm>
            <a:solidFill>
              <a:schemeClr val="tx1"/>
            </a:solidFill>
          </p:grpSpPr>
          <p:sp>
            <p:nvSpPr>
              <p:cNvPr id="1312" name="Google Shape;11761;p57">
                <a:extLst>
                  <a:ext uri="{FF2B5EF4-FFF2-40B4-BE49-F238E27FC236}">
                    <a16:creationId xmlns:a16="http://schemas.microsoft.com/office/drawing/2014/main" id="{A15FEA02-444E-467F-9CEC-8BC805F13386}"/>
                  </a:ext>
                </a:extLst>
              </p:cNvPr>
              <p:cNvSpPr/>
              <p:nvPr/>
            </p:nvSpPr>
            <p:spPr>
              <a:xfrm>
                <a:off x="5111349" y="4400695"/>
                <a:ext cx="54998" cy="54998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8" extrusionOk="0">
                    <a:moveTo>
                      <a:pt x="858" y="346"/>
                    </a:moveTo>
                    <a:cubicBezTo>
                      <a:pt x="1144" y="346"/>
                      <a:pt x="1382" y="584"/>
                      <a:pt x="1382" y="870"/>
                    </a:cubicBezTo>
                    <a:cubicBezTo>
                      <a:pt x="1382" y="1144"/>
                      <a:pt x="1144" y="1382"/>
                      <a:pt x="858" y="1382"/>
                    </a:cubicBezTo>
                    <a:cubicBezTo>
                      <a:pt x="572" y="1382"/>
                      <a:pt x="346" y="1144"/>
                      <a:pt x="346" y="870"/>
                    </a:cubicBezTo>
                    <a:cubicBezTo>
                      <a:pt x="346" y="584"/>
                      <a:pt x="584" y="346"/>
                      <a:pt x="858" y="346"/>
                    </a:cubicBezTo>
                    <a:close/>
                    <a:moveTo>
                      <a:pt x="858" y="1"/>
                    </a:moveTo>
                    <a:cubicBezTo>
                      <a:pt x="382" y="1"/>
                      <a:pt x="1" y="394"/>
                      <a:pt x="1" y="870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27" y="1346"/>
                      <a:pt x="1727" y="870"/>
                    </a:cubicBezTo>
                    <a:cubicBezTo>
                      <a:pt x="1727" y="394"/>
                      <a:pt x="1334" y="1"/>
                      <a:pt x="8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13" name="Google Shape;11762;p57">
                <a:extLst>
                  <a:ext uri="{FF2B5EF4-FFF2-40B4-BE49-F238E27FC236}">
                    <a16:creationId xmlns:a16="http://schemas.microsoft.com/office/drawing/2014/main" id="{6E7FF6CE-8A9D-4B6A-AFDC-5B7B19C5DE1C}"/>
                  </a:ext>
                </a:extLst>
              </p:cNvPr>
              <p:cNvSpPr/>
              <p:nvPr/>
            </p:nvSpPr>
            <p:spPr>
              <a:xfrm>
                <a:off x="5113640" y="4466642"/>
                <a:ext cx="70498" cy="51179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608" extrusionOk="0">
                    <a:moveTo>
                      <a:pt x="786" y="1"/>
                    </a:moveTo>
                    <a:cubicBezTo>
                      <a:pt x="548" y="1"/>
                      <a:pt x="333" y="60"/>
                      <a:pt x="119" y="167"/>
                    </a:cubicBezTo>
                    <a:cubicBezTo>
                      <a:pt x="36" y="203"/>
                      <a:pt x="0" y="310"/>
                      <a:pt x="48" y="405"/>
                    </a:cubicBezTo>
                    <a:cubicBezTo>
                      <a:pt x="73" y="463"/>
                      <a:pt x="132" y="498"/>
                      <a:pt x="198" y="498"/>
                    </a:cubicBezTo>
                    <a:cubicBezTo>
                      <a:pt x="226" y="498"/>
                      <a:pt x="257" y="491"/>
                      <a:pt x="286" y="477"/>
                    </a:cubicBezTo>
                    <a:cubicBezTo>
                      <a:pt x="429" y="382"/>
                      <a:pt x="607" y="346"/>
                      <a:pt x="786" y="346"/>
                    </a:cubicBezTo>
                    <a:cubicBezTo>
                      <a:pt x="1322" y="346"/>
                      <a:pt x="1774" y="727"/>
                      <a:pt x="1857" y="1251"/>
                    </a:cubicBezTo>
                    <a:lnTo>
                      <a:pt x="786" y="1251"/>
                    </a:lnTo>
                    <a:cubicBezTo>
                      <a:pt x="703" y="1251"/>
                      <a:pt x="607" y="1322"/>
                      <a:pt x="607" y="1429"/>
                    </a:cubicBezTo>
                    <a:cubicBezTo>
                      <a:pt x="607" y="1513"/>
                      <a:pt x="679" y="1608"/>
                      <a:pt x="786" y="1608"/>
                    </a:cubicBezTo>
                    <a:lnTo>
                      <a:pt x="2036" y="1608"/>
                    </a:lnTo>
                    <a:cubicBezTo>
                      <a:pt x="2131" y="1608"/>
                      <a:pt x="2215" y="1536"/>
                      <a:pt x="2215" y="1429"/>
                    </a:cubicBezTo>
                    <a:cubicBezTo>
                      <a:pt x="2215" y="643"/>
                      <a:pt x="1572" y="1"/>
                      <a:pt x="78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14" name="Google Shape;11763;p57">
                <a:extLst>
                  <a:ext uri="{FF2B5EF4-FFF2-40B4-BE49-F238E27FC236}">
                    <a16:creationId xmlns:a16="http://schemas.microsoft.com/office/drawing/2014/main" id="{2C4E8F70-C5D0-42A2-ABDD-57C941629439}"/>
                  </a:ext>
                </a:extLst>
              </p:cNvPr>
              <p:cNvSpPr/>
              <p:nvPr/>
            </p:nvSpPr>
            <p:spPr>
              <a:xfrm>
                <a:off x="4943490" y="4467023"/>
                <a:ext cx="70880" cy="5117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1608" extrusionOk="0">
                    <a:moveTo>
                      <a:pt x="1429" y="0"/>
                    </a:moveTo>
                    <a:cubicBezTo>
                      <a:pt x="643" y="0"/>
                      <a:pt x="0" y="643"/>
                      <a:pt x="0" y="1429"/>
                    </a:cubicBezTo>
                    <a:cubicBezTo>
                      <a:pt x="0" y="1524"/>
                      <a:pt x="84" y="1608"/>
                      <a:pt x="179" y="1608"/>
                    </a:cubicBezTo>
                    <a:lnTo>
                      <a:pt x="1453" y="1608"/>
                    </a:lnTo>
                    <a:cubicBezTo>
                      <a:pt x="1536" y="1608"/>
                      <a:pt x="1631" y="1536"/>
                      <a:pt x="1631" y="1429"/>
                    </a:cubicBezTo>
                    <a:cubicBezTo>
                      <a:pt x="1608" y="1322"/>
                      <a:pt x="1536" y="1251"/>
                      <a:pt x="1453" y="1251"/>
                    </a:cubicBezTo>
                    <a:lnTo>
                      <a:pt x="357" y="1251"/>
                    </a:lnTo>
                    <a:cubicBezTo>
                      <a:pt x="453" y="727"/>
                      <a:pt x="893" y="346"/>
                      <a:pt x="1429" y="346"/>
                    </a:cubicBezTo>
                    <a:cubicBezTo>
                      <a:pt x="1608" y="346"/>
                      <a:pt x="1786" y="393"/>
                      <a:pt x="1941" y="477"/>
                    </a:cubicBezTo>
                    <a:cubicBezTo>
                      <a:pt x="1966" y="491"/>
                      <a:pt x="1994" y="498"/>
                      <a:pt x="2022" y="498"/>
                    </a:cubicBezTo>
                    <a:cubicBezTo>
                      <a:pt x="2084" y="498"/>
                      <a:pt x="2146" y="463"/>
                      <a:pt x="2179" y="405"/>
                    </a:cubicBezTo>
                    <a:cubicBezTo>
                      <a:pt x="2227" y="310"/>
                      <a:pt x="2191" y="215"/>
                      <a:pt x="2108" y="167"/>
                    </a:cubicBezTo>
                    <a:cubicBezTo>
                      <a:pt x="1893" y="60"/>
                      <a:pt x="1667" y="0"/>
                      <a:pt x="14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15" name="Google Shape;11764;p57">
                <a:extLst>
                  <a:ext uri="{FF2B5EF4-FFF2-40B4-BE49-F238E27FC236}">
                    <a16:creationId xmlns:a16="http://schemas.microsoft.com/office/drawing/2014/main" id="{74595921-5408-4CCC-B036-FE78C493E2BD}"/>
                  </a:ext>
                </a:extLst>
              </p:cNvPr>
              <p:cNvSpPr/>
              <p:nvPr/>
            </p:nvSpPr>
            <p:spPr>
              <a:xfrm>
                <a:off x="4961282" y="4400695"/>
                <a:ext cx="54616" cy="54998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728" extrusionOk="0">
                    <a:moveTo>
                      <a:pt x="858" y="346"/>
                    </a:moveTo>
                    <a:cubicBezTo>
                      <a:pt x="1144" y="346"/>
                      <a:pt x="1382" y="584"/>
                      <a:pt x="1382" y="870"/>
                    </a:cubicBezTo>
                    <a:cubicBezTo>
                      <a:pt x="1382" y="1144"/>
                      <a:pt x="1144" y="1382"/>
                      <a:pt x="858" y="1382"/>
                    </a:cubicBezTo>
                    <a:cubicBezTo>
                      <a:pt x="572" y="1382"/>
                      <a:pt x="334" y="1144"/>
                      <a:pt x="334" y="870"/>
                    </a:cubicBezTo>
                    <a:cubicBezTo>
                      <a:pt x="358" y="584"/>
                      <a:pt x="572" y="346"/>
                      <a:pt x="858" y="346"/>
                    </a:cubicBezTo>
                    <a:close/>
                    <a:moveTo>
                      <a:pt x="858" y="1"/>
                    </a:moveTo>
                    <a:cubicBezTo>
                      <a:pt x="382" y="1"/>
                      <a:pt x="1" y="394"/>
                      <a:pt x="1" y="870"/>
                    </a:cubicBezTo>
                    <a:cubicBezTo>
                      <a:pt x="1" y="1346"/>
                      <a:pt x="382" y="1727"/>
                      <a:pt x="858" y="1727"/>
                    </a:cubicBezTo>
                    <a:cubicBezTo>
                      <a:pt x="1334" y="1727"/>
                      <a:pt x="1715" y="1346"/>
                      <a:pt x="1715" y="870"/>
                    </a:cubicBezTo>
                    <a:cubicBezTo>
                      <a:pt x="1715" y="394"/>
                      <a:pt x="1334" y="1"/>
                      <a:pt x="8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16" name="Google Shape;11765;p57">
                <a:extLst>
                  <a:ext uri="{FF2B5EF4-FFF2-40B4-BE49-F238E27FC236}">
                    <a16:creationId xmlns:a16="http://schemas.microsoft.com/office/drawing/2014/main" id="{963D28FF-B32B-4BA8-A359-769463EE0348}"/>
                  </a:ext>
                </a:extLst>
              </p:cNvPr>
              <p:cNvSpPr/>
              <p:nvPr/>
            </p:nvSpPr>
            <p:spPr>
              <a:xfrm>
                <a:off x="5028374" y="4386691"/>
                <a:ext cx="71262" cy="7088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227" extrusionOk="0">
                    <a:moveTo>
                      <a:pt x="1119" y="358"/>
                    </a:moveTo>
                    <a:cubicBezTo>
                      <a:pt x="1536" y="358"/>
                      <a:pt x="1893" y="691"/>
                      <a:pt x="1893" y="1131"/>
                    </a:cubicBezTo>
                    <a:cubicBezTo>
                      <a:pt x="1893" y="1548"/>
                      <a:pt x="1548" y="1905"/>
                      <a:pt x="1119" y="1905"/>
                    </a:cubicBezTo>
                    <a:cubicBezTo>
                      <a:pt x="703" y="1905"/>
                      <a:pt x="345" y="1560"/>
                      <a:pt x="345" y="1131"/>
                    </a:cubicBezTo>
                    <a:cubicBezTo>
                      <a:pt x="345" y="691"/>
                      <a:pt x="679" y="358"/>
                      <a:pt x="1119" y="358"/>
                    </a:cubicBezTo>
                    <a:close/>
                    <a:moveTo>
                      <a:pt x="1119" y="0"/>
                    </a:moveTo>
                    <a:cubicBezTo>
                      <a:pt x="512" y="0"/>
                      <a:pt x="0" y="500"/>
                      <a:pt x="0" y="1108"/>
                    </a:cubicBezTo>
                    <a:cubicBezTo>
                      <a:pt x="0" y="1739"/>
                      <a:pt x="512" y="2227"/>
                      <a:pt x="1119" y="2227"/>
                    </a:cubicBezTo>
                    <a:cubicBezTo>
                      <a:pt x="1727" y="2227"/>
                      <a:pt x="2239" y="1727"/>
                      <a:pt x="2239" y="1108"/>
                    </a:cubicBezTo>
                    <a:cubicBezTo>
                      <a:pt x="2239" y="500"/>
                      <a:pt x="1727" y="0"/>
                      <a:pt x="11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17" name="Google Shape;11766;p57">
                <a:extLst>
                  <a:ext uri="{FF2B5EF4-FFF2-40B4-BE49-F238E27FC236}">
                    <a16:creationId xmlns:a16="http://schemas.microsoft.com/office/drawing/2014/main" id="{1E132F09-5B98-4121-BBDE-9A2A9CCDD037}"/>
                  </a:ext>
                </a:extLst>
              </p:cNvPr>
              <p:cNvSpPr/>
              <p:nvPr/>
            </p:nvSpPr>
            <p:spPr>
              <a:xfrm>
                <a:off x="5004122" y="4468901"/>
                <a:ext cx="120149" cy="65596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2061" extrusionOk="0">
                    <a:moveTo>
                      <a:pt x="1881" y="346"/>
                    </a:moveTo>
                    <a:cubicBezTo>
                      <a:pt x="2667" y="346"/>
                      <a:pt x="3322" y="942"/>
                      <a:pt x="3393" y="1704"/>
                    </a:cubicBezTo>
                    <a:lnTo>
                      <a:pt x="357" y="1704"/>
                    </a:lnTo>
                    <a:cubicBezTo>
                      <a:pt x="453" y="942"/>
                      <a:pt x="1096" y="346"/>
                      <a:pt x="1881" y="346"/>
                    </a:cubicBezTo>
                    <a:close/>
                    <a:moveTo>
                      <a:pt x="1881" y="1"/>
                    </a:moveTo>
                    <a:cubicBezTo>
                      <a:pt x="834" y="1"/>
                      <a:pt x="0" y="846"/>
                      <a:pt x="0" y="1882"/>
                    </a:cubicBezTo>
                    <a:cubicBezTo>
                      <a:pt x="0" y="1966"/>
                      <a:pt x="84" y="2061"/>
                      <a:pt x="179" y="2061"/>
                    </a:cubicBezTo>
                    <a:lnTo>
                      <a:pt x="3596" y="2061"/>
                    </a:lnTo>
                    <a:cubicBezTo>
                      <a:pt x="3679" y="2061"/>
                      <a:pt x="3774" y="1977"/>
                      <a:pt x="3774" y="1882"/>
                    </a:cubicBezTo>
                    <a:cubicBezTo>
                      <a:pt x="3751" y="834"/>
                      <a:pt x="2905" y="1"/>
                      <a:pt x="18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318" name="Google Shape;11767;p57">
                <a:extLst>
                  <a:ext uri="{FF2B5EF4-FFF2-40B4-BE49-F238E27FC236}">
                    <a16:creationId xmlns:a16="http://schemas.microsoft.com/office/drawing/2014/main" id="{B2AEFB8A-C46B-4B71-8D1C-FEC3D41E46F9}"/>
                  </a:ext>
                </a:extLst>
              </p:cNvPr>
              <p:cNvSpPr/>
              <p:nvPr/>
            </p:nvSpPr>
            <p:spPr>
              <a:xfrm>
                <a:off x="4890434" y="4287389"/>
                <a:ext cx="345997" cy="346029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72" extrusionOk="0">
                    <a:moveTo>
                      <a:pt x="5608" y="953"/>
                    </a:moveTo>
                    <a:cubicBezTo>
                      <a:pt x="7954" y="1049"/>
                      <a:pt x="9823" y="2918"/>
                      <a:pt x="9918" y="5252"/>
                    </a:cubicBezTo>
                    <a:lnTo>
                      <a:pt x="9502" y="5252"/>
                    </a:lnTo>
                    <a:cubicBezTo>
                      <a:pt x="9406" y="5252"/>
                      <a:pt x="9323" y="5335"/>
                      <a:pt x="9323" y="5442"/>
                    </a:cubicBezTo>
                    <a:cubicBezTo>
                      <a:pt x="9323" y="5525"/>
                      <a:pt x="9394" y="5621"/>
                      <a:pt x="9502" y="5621"/>
                    </a:cubicBezTo>
                    <a:lnTo>
                      <a:pt x="9918" y="5621"/>
                    </a:lnTo>
                    <a:cubicBezTo>
                      <a:pt x="9847" y="7954"/>
                      <a:pt x="7954" y="9824"/>
                      <a:pt x="5608" y="9919"/>
                    </a:cubicBezTo>
                    <a:lnTo>
                      <a:pt x="5608" y="9502"/>
                    </a:lnTo>
                    <a:cubicBezTo>
                      <a:pt x="5608" y="9407"/>
                      <a:pt x="5537" y="9323"/>
                      <a:pt x="5430" y="9323"/>
                    </a:cubicBezTo>
                    <a:cubicBezTo>
                      <a:pt x="5346" y="9323"/>
                      <a:pt x="5251" y="9395"/>
                      <a:pt x="5251" y="9502"/>
                    </a:cubicBezTo>
                    <a:lnTo>
                      <a:pt x="5251" y="9919"/>
                    </a:lnTo>
                    <a:cubicBezTo>
                      <a:pt x="2917" y="9824"/>
                      <a:pt x="1048" y="7954"/>
                      <a:pt x="953" y="5621"/>
                    </a:cubicBezTo>
                    <a:lnTo>
                      <a:pt x="1370" y="5621"/>
                    </a:lnTo>
                    <a:cubicBezTo>
                      <a:pt x="1465" y="5621"/>
                      <a:pt x="1548" y="5537"/>
                      <a:pt x="1548" y="5442"/>
                    </a:cubicBezTo>
                    <a:cubicBezTo>
                      <a:pt x="1548" y="5347"/>
                      <a:pt x="1477" y="5252"/>
                      <a:pt x="1370" y="5252"/>
                    </a:cubicBezTo>
                    <a:lnTo>
                      <a:pt x="953" y="5252"/>
                    </a:lnTo>
                    <a:cubicBezTo>
                      <a:pt x="1048" y="2918"/>
                      <a:pt x="2917" y="1049"/>
                      <a:pt x="5251" y="953"/>
                    </a:cubicBezTo>
                    <a:lnTo>
                      <a:pt x="5251" y="1370"/>
                    </a:lnTo>
                    <a:cubicBezTo>
                      <a:pt x="5251" y="1465"/>
                      <a:pt x="5334" y="1549"/>
                      <a:pt x="5430" y="1549"/>
                    </a:cubicBezTo>
                    <a:cubicBezTo>
                      <a:pt x="5525" y="1549"/>
                      <a:pt x="5608" y="1477"/>
                      <a:pt x="5608" y="1370"/>
                    </a:cubicBezTo>
                    <a:lnTo>
                      <a:pt x="5608" y="953"/>
                    </a:lnTo>
                    <a:close/>
                    <a:moveTo>
                      <a:pt x="5441" y="1"/>
                    </a:moveTo>
                    <a:cubicBezTo>
                      <a:pt x="5346" y="1"/>
                      <a:pt x="5263" y="84"/>
                      <a:pt x="5263" y="179"/>
                    </a:cubicBezTo>
                    <a:lnTo>
                      <a:pt x="5263" y="596"/>
                    </a:lnTo>
                    <a:cubicBezTo>
                      <a:pt x="2727" y="691"/>
                      <a:pt x="691" y="2727"/>
                      <a:pt x="596" y="5263"/>
                    </a:cubicBezTo>
                    <a:lnTo>
                      <a:pt x="179" y="5263"/>
                    </a:lnTo>
                    <a:cubicBezTo>
                      <a:pt x="96" y="5263"/>
                      <a:pt x="0" y="5335"/>
                      <a:pt x="0" y="5442"/>
                    </a:cubicBezTo>
                    <a:cubicBezTo>
                      <a:pt x="0" y="5525"/>
                      <a:pt x="84" y="5621"/>
                      <a:pt x="179" y="5621"/>
                    </a:cubicBezTo>
                    <a:lnTo>
                      <a:pt x="596" y="5621"/>
                    </a:lnTo>
                    <a:cubicBezTo>
                      <a:pt x="691" y="8145"/>
                      <a:pt x="2727" y="10181"/>
                      <a:pt x="5263" y="10276"/>
                    </a:cubicBezTo>
                    <a:lnTo>
                      <a:pt x="5263" y="10693"/>
                    </a:lnTo>
                    <a:cubicBezTo>
                      <a:pt x="5263" y="10776"/>
                      <a:pt x="5334" y="10871"/>
                      <a:pt x="5441" y="10871"/>
                    </a:cubicBezTo>
                    <a:cubicBezTo>
                      <a:pt x="5525" y="10871"/>
                      <a:pt x="5620" y="10800"/>
                      <a:pt x="5620" y="10693"/>
                    </a:cubicBezTo>
                    <a:lnTo>
                      <a:pt x="5620" y="10276"/>
                    </a:lnTo>
                    <a:cubicBezTo>
                      <a:pt x="8144" y="10181"/>
                      <a:pt x="10180" y="8145"/>
                      <a:pt x="10275" y="5621"/>
                    </a:cubicBezTo>
                    <a:lnTo>
                      <a:pt x="10692" y="5621"/>
                    </a:lnTo>
                    <a:cubicBezTo>
                      <a:pt x="10775" y="5621"/>
                      <a:pt x="10871" y="5537"/>
                      <a:pt x="10871" y="5442"/>
                    </a:cubicBezTo>
                    <a:cubicBezTo>
                      <a:pt x="10871" y="5347"/>
                      <a:pt x="10799" y="5263"/>
                      <a:pt x="10692" y="5263"/>
                    </a:cubicBezTo>
                    <a:lnTo>
                      <a:pt x="10275" y="5263"/>
                    </a:lnTo>
                    <a:cubicBezTo>
                      <a:pt x="10180" y="2727"/>
                      <a:pt x="8144" y="691"/>
                      <a:pt x="5620" y="596"/>
                    </a:cubicBezTo>
                    <a:lnTo>
                      <a:pt x="5620" y="179"/>
                    </a:lnTo>
                    <a:cubicBezTo>
                      <a:pt x="5620" y="96"/>
                      <a:pt x="5537" y="1"/>
                      <a:pt x="544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419" name="Google Shape;11868;p57">
              <a:extLst>
                <a:ext uri="{FF2B5EF4-FFF2-40B4-BE49-F238E27FC236}">
                  <a16:creationId xmlns:a16="http://schemas.microsoft.com/office/drawing/2014/main" id="{DB3B4661-00A7-47F9-8D2B-6DF05642A710}"/>
                </a:ext>
              </a:extLst>
            </p:cNvPr>
            <p:cNvGrpSpPr/>
            <p:nvPr/>
          </p:nvGrpSpPr>
          <p:grpSpPr>
            <a:xfrm>
              <a:off x="6446736" y="5001234"/>
              <a:ext cx="460820" cy="467780"/>
              <a:chOff x="4874902" y="3808799"/>
              <a:chExt cx="345615" cy="350835"/>
            </a:xfrm>
            <a:solidFill>
              <a:schemeClr val="tx1"/>
            </a:solidFill>
          </p:grpSpPr>
          <p:sp>
            <p:nvSpPr>
              <p:cNvPr id="1420" name="Google Shape;11869;p57">
                <a:extLst>
                  <a:ext uri="{FF2B5EF4-FFF2-40B4-BE49-F238E27FC236}">
                    <a16:creationId xmlns:a16="http://schemas.microsoft.com/office/drawing/2014/main" id="{7FB085C5-53AE-4423-B026-47DE527E0AB8}"/>
                  </a:ext>
                </a:extLst>
              </p:cNvPr>
              <p:cNvSpPr/>
              <p:nvPr/>
            </p:nvSpPr>
            <p:spPr>
              <a:xfrm>
                <a:off x="4874902" y="3808799"/>
                <a:ext cx="345615" cy="350835"/>
              </a:xfrm>
              <a:custGeom>
                <a:avLst/>
                <a:gdLst/>
                <a:ahLst/>
                <a:cxnLst/>
                <a:rect l="l" t="t" r="r" b="b"/>
                <a:pathLst>
                  <a:path w="10859" h="11023" extrusionOk="0">
                    <a:moveTo>
                      <a:pt x="6632" y="274"/>
                    </a:moveTo>
                    <a:cubicBezTo>
                      <a:pt x="6858" y="274"/>
                      <a:pt x="7037" y="453"/>
                      <a:pt x="7037" y="679"/>
                    </a:cubicBezTo>
                    <a:cubicBezTo>
                      <a:pt x="7037" y="905"/>
                      <a:pt x="6858" y="1084"/>
                      <a:pt x="6632" y="1084"/>
                    </a:cubicBezTo>
                    <a:lnTo>
                      <a:pt x="4906" y="1084"/>
                    </a:lnTo>
                    <a:cubicBezTo>
                      <a:pt x="4691" y="1084"/>
                      <a:pt x="4513" y="905"/>
                      <a:pt x="4513" y="679"/>
                    </a:cubicBezTo>
                    <a:cubicBezTo>
                      <a:pt x="4513" y="453"/>
                      <a:pt x="4691" y="274"/>
                      <a:pt x="4906" y="274"/>
                    </a:cubicBezTo>
                    <a:close/>
                    <a:moveTo>
                      <a:pt x="5965" y="1405"/>
                    </a:moveTo>
                    <a:lnTo>
                      <a:pt x="5965" y="1965"/>
                    </a:lnTo>
                    <a:lnTo>
                      <a:pt x="5572" y="1965"/>
                    </a:lnTo>
                    <a:lnTo>
                      <a:pt x="5572" y="1405"/>
                    </a:lnTo>
                    <a:close/>
                    <a:moveTo>
                      <a:pt x="5790" y="2285"/>
                    </a:moveTo>
                    <a:cubicBezTo>
                      <a:pt x="7012" y="2285"/>
                      <a:pt x="8209" y="2830"/>
                      <a:pt x="9037" y="3834"/>
                    </a:cubicBezTo>
                    <a:cubicBezTo>
                      <a:pt x="10513" y="5632"/>
                      <a:pt x="10228" y="8287"/>
                      <a:pt x="8430" y="9763"/>
                    </a:cubicBezTo>
                    <a:cubicBezTo>
                      <a:pt x="7647" y="10392"/>
                      <a:pt x="6705" y="10700"/>
                      <a:pt x="5771" y="10700"/>
                    </a:cubicBezTo>
                    <a:cubicBezTo>
                      <a:pt x="4545" y="10700"/>
                      <a:pt x="3331" y="10171"/>
                      <a:pt x="2500" y="9144"/>
                    </a:cubicBezTo>
                    <a:cubicBezTo>
                      <a:pt x="405" y="6573"/>
                      <a:pt x="2000" y="2715"/>
                      <a:pt x="5239" y="2322"/>
                    </a:cubicBezTo>
                    <a:cubicBezTo>
                      <a:pt x="5422" y="2297"/>
                      <a:pt x="5606" y="2285"/>
                      <a:pt x="5790" y="2285"/>
                    </a:cubicBezTo>
                    <a:close/>
                    <a:moveTo>
                      <a:pt x="4917" y="0"/>
                    </a:moveTo>
                    <a:cubicBezTo>
                      <a:pt x="4513" y="0"/>
                      <a:pt x="4203" y="322"/>
                      <a:pt x="4203" y="715"/>
                    </a:cubicBezTo>
                    <a:cubicBezTo>
                      <a:pt x="4203" y="1108"/>
                      <a:pt x="4525" y="1429"/>
                      <a:pt x="4917" y="1429"/>
                    </a:cubicBezTo>
                    <a:lnTo>
                      <a:pt x="5251" y="1429"/>
                    </a:lnTo>
                    <a:lnTo>
                      <a:pt x="5251" y="1989"/>
                    </a:lnTo>
                    <a:cubicBezTo>
                      <a:pt x="1727" y="2393"/>
                      <a:pt x="0" y="6573"/>
                      <a:pt x="2262" y="9359"/>
                    </a:cubicBezTo>
                    <a:cubicBezTo>
                      <a:pt x="3161" y="10454"/>
                      <a:pt x="4471" y="11023"/>
                      <a:pt x="5790" y="11023"/>
                    </a:cubicBezTo>
                    <a:cubicBezTo>
                      <a:pt x="6795" y="11023"/>
                      <a:pt x="7805" y="10693"/>
                      <a:pt x="8644" y="10013"/>
                    </a:cubicBezTo>
                    <a:cubicBezTo>
                      <a:pt x="10585" y="8430"/>
                      <a:pt x="10859" y="5561"/>
                      <a:pt x="9287" y="3632"/>
                    </a:cubicBezTo>
                    <a:cubicBezTo>
                      <a:pt x="8513" y="2679"/>
                      <a:pt x="7430" y="2120"/>
                      <a:pt x="6299" y="1989"/>
                    </a:cubicBezTo>
                    <a:lnTo>
                      <a:pt x="6299" y="1429"/>
                    </a:lnTo>
                    <a:lnTo>
                      <a:pt x="6644" y="1429"/>
                    </a:lnTo>
                    <a:cubicBezTo>
                      <a:pt x="7037" y="1429"/>
                      <a:pt x="7358" y="1096"/>
                      <a:pt x="7358" y="715"/>
                    </a:cubicBezTo>
                    <a:cubicBezTo>
                      <a:pt x="7358" y="310"/>
                      <a:pt x="7025" y="0"/>
                      <a:pt x="66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1" name="Google Shape;11870;p57">
                <a:extLst>
                  <a:ext uri="{FF2B5EF4-FFF2-40B4-BE49-F238E27FC236}">
                    <a16:creationId xmlns:a16="http://schemas.microsoft.com/office/drawing/2014/main" id="{56391685-4EBF-41EA-A514-8F8ECA3FED9D}"/>
                  </a:ext>
                </a:extLst>
              </p:cNvPr>
              <p:cNvSpPr/>
              <p:nvPr/>
            </p:nvSpPr>
            <p:spPr>
              <a:xfrm>
                <a:off x="4939321" y="4009630"/>
                <a:ext cx="145929" cy="123618"/>
              </a:xfrm>
              <a:custGeom>
                <a:avLst/>
                <a:gdLst/>
                <a:ahLst/>
                <a:cxnLst/>
                <a:rect l="l" t="t" r="r" b="b"/>
                <a:pathLst>
                  <a:path w="4585" h="3884" extrusionOk="0">
                    <a:moveTo>
                      <a:pt x="203" y="1"/>
                    </a:moveTo>
                    <a:cubicBezTo>
                      <a:pt x="119" y="1"/>
                      <a:pt x="48" y="72"/>
                      <a:pt x="48" y="155"/>
                    </a:cubicBezTo>
                    <a:cubicBezTo>
                      <a:pt x="48" y="203"/>
                      <a:pt x="0" y="965"/>
                      <a:pt x="429" y="1810"/>
                    </a:cubicBezTo>
                    <a:cubicBezTo>
                      <a:pt x="691" y="2334"/>
                      <a:pt x="1072" y="2799"/>
                      <a:pt x="1548" y="3156"/>
                    </a:cubicBezTo>
                    <a:cubicBezTo>
                      <a:pt x="2212" y="3644"/>
                      <a:pt x="2997" y="3883"/>
                      <a:pt x="3771" y="3883"/>
                    </a:cubicBezTo>
                    <a:cubicBezTo>
                      <a:pt x="3996" y="3883"/>
                      <a:pt x="4221" y="3863"/>
                      <a:pt x="4441" y="3823"/>
                    </a:cubicBezTo>
                    <a:cubicBezTo>
                      <a:pt x="4525" y="3811"/>
                      <a:pt x="4584" y="3715"/>
                      <a:pt x="4572" y="3632"/>
                    </a:cubicBezTo>
                    <a:cubicBezTo>
                      <a:pt x="4540" y="3545"/>
                      <a:pt x="4477" y="3488"/>
                      <a:pt x="4394" y="3488"/>
                    </a:cubicBezTo>
                    <a:cubicBezTo>
                      <a:pt x="4386" y="3488"/>
                      <a:pt x="4378" y="3488"/>
                      <a:pt x="4370" y="3489"/>
                    </a:cubicBezTo>
                    <a:cubicBezTo>
                      <a:pt x="4161" y="3528"/>
                      <a:pt x="3950" y="3547"/>
                      <a:pt x="3739" y="3547"/>
                    </a:cubicBezTo>
                    <a:cubicBezTo>
                      <a:pt x="3035" y="3547"/>
                      <a:pt x="2334" y="3331"/>
                      <a:pt x="1739" y="2882"/>
                    </a:cubicBezTo>
                    <a:cubicBezTo>
                      <a:pt x="286" y="1810"/>
                      <a:pt x="369" y="155"/>
                      <a:pt x="369" y="155"/>
                    </a:cubicBezTo>
                    <a:cubicBezTo>
                      <a:pt x="369" y="72"/>
                      <a:pt x="298" y="1"/>
                      <a:pt x="20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2" name="Google Shape;11871;p57">
                <a:extLst>
                  <a:ext uri="{FF2B5EF4-FFF2-40B4-BE49-F238E27FC236}">
                    <a16:creationId xmlns:a16="http://schemas.microsoft.com/office/drawing/2014/main" id="{75C176E0-49AB-4056-A5A5-B6832424CFDF}"/>
                  </a:ext>
                </a:extLst>
              </p:cNvPr>
              <p:cNvSpPr/>
              <p:nvPr/>
            </p:nvSpPr>
            <p:spPr>
              <a:xfrm>
                <a:off x="4942344" y="3897629"/>
                <a:ext cx="205033" cy="101816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3199" extrusionOk="0">
                    <a:moveTo>
                      <a:pt x="3666" y="0"/>
                    </a:moveTo>
                    <a:cubicBezTo>
                      <a:pt x="1972" y="0"/>
                      <a:pt x="363" y="1175"/>
                      <a:pt x="24" y="3008"/>
                    </a:cubicBezTo>
                    <a:cubicBezTo>
                      <a:pt x="0" y="3115"/>
                      <a:pt x="72" y="3198"/>
                      <a:pt x="179" y="3198"/>
                    </a:cubicBezTo>
                    <a:cubicBezTo>
                      <a:pt x="251" y="3198"/>
                      <a:pt x="322" y="3139"/>
                      <a:pt x="334" y="3067"/>
                    </a:cubicBezTo>
                    <a:cubicBezTo>
                      <a:pt x="656" y="1384"/>
                      <a:pt x="2127" y="318"/>
                      <a:pt x="3670" y="318"/>
                    </a:cubicBezTo>
                    <a:cubicBezTo>
                      <a:pt x="4353" y="318"/>
                      <a:pt x="5050" y="527"/>
                      <a:pt x="5668" y="984"/>
                    </a:cubicBezTo>
                    <a:cubicBezTo>
                      <a:pt x="5846" y="1115"/>
                      <a:pt x="5989" y="1257"/>
                      <a:pt x="6144" y="1412"/>
                    </a:cubicBezTo>
                    <a:cubicBezTo>
                      <a:pt x="6180" y="1448"/>
                      <a:pt x="6228" y="1471"/>
                      <a:pt x="6274" y="1471"/>
                    </a:cubicBezTo>
                    <a:cubicBezTo>
                      <a:pt x="6305" y="1471"/>
                      <a:pt x="6334" y="1460"/>
                      <a:pt x="6358" y="1436"/>
                    </a:cubicBezTo>
                    <a:cubicBezTo>
                      <a:pt x="6430" y="1377"/>
                      <a:pt x="6442" y="1269"/>
                      <a:pt x="6382" y="1210"/>
                    </a:cubicBezTo>
                    <a:cubicBezTo>
                      <a:pt x="6216" y="1031"/>
                      <a:pt x="6049" y="876"/>
                      <a:pt x="5858" y="734"/>
                    </a:cubicBezTo>
                    <a:cubicBezTo>
                      <a:pt x="5179" y="230"/>
                      <a:pt x="4414" y="0"/>
                      <a:pt x="366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3" name="Google Shape;11872;p57">
                <a:extLst>
                  <a:ext uri="{FF2B5EF4-FFF2-40B4-BE49-F238E27FC236}">
                    <a16:creationId xmlns:a16="http://schemas.microsoft.com/office/drawing/2014/main" id="{0BA1F09C-5BDF-4E10-9F2C-F3BE64A78DF9}"/>
                  </a:ext>
                </a:extLst>
              </p:cNvPr>
              <p:cNvSpPr/>
              <p:nvPr/>
            </p:nvSpPr>
            <p:spPr>
              <a:xfrm>
                <a:off x="5092729" y="3950240"/>
                <a:ext cx="84597" cy="175465"/>
              </a:xfrm>
              <a:custGeom>
                <a:avLst/>
                <a:gdLst/>
                <a:ahLst/>
                <a:cxnLst/>
                <a:rect l="l" t="t" r="r" b="b"/>
                <a:pathLst>
                  <a:path w="2658" h="5513" extrusionOk="0">
                    <a:moveTo>
                      <a:pt x="1939" y="0"/>
                    </a:moveTo>
                    <a:cubicBezTo>
                      <a:pt x="1907" y="0"/>
                      <a:pt x="1875" y="11"/>
                      <a:pt x="1848" y="33"/>
                    </a:cubicBezTo>
                    <a:cubicBezTo>
                      <a:pt x="1776" y="81"/>
                      <a:pt x="1741" y="176"/>
                      <a:pt x="1800" y="259"/>
                    </a:cubicBezTo>
                    <a:cubicBezTo>
                      <a:pt x="2145" y="795"/>
                      <a:pt x="2324" y="1414"/>
                      <a:pt x="2324" y="2057"/>
                    </a:cubicBezTo>
                    <a:cubicBezTo>
                      <a:pt x="2324" y="3486"/>
                      <a:pt x="1431" y="4724"/>
                      <a:pt x="169" y="5200"/>
                    </a:cubicBezTo>
                    <a:cubicBezTo>
                      <a:pt x="1" y="5263"/>
                      <a:pt x="55" y="5512"/>
                      <a:pt x="218" y="5512"/>
                    </a:cubicBezTo>
                    <a:cubicBezTo>
                      <a:pt x="239" y="5512"/>
                      <a:pt x="263" y="5508"/>
                      <a:pt x="288" y="5498"/>
                    </a:cubicBezTo>
                    <a:cubicBezTo>
                      <a:pt x="1669" y="4962"/>
                      <a:pt x="2657" y="3605"/>
                      <a:pt x="2657" y="2045"/>
                    </a:cubicBezTo>
                    <a:cubicBezTo>
                      <a:pt x="2622" y="1343"/>
                      <a:pt x="2431" y="676"/>
                      <a:pt x="2074" y="81"/>
                    </a:cubicBezTo>
                    <a:cubicBezTo>
                      <a:pt x="2044" y="29"/>
                      <a:pt x="1992" y="0"/>
                      <a:pt x="19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4" name="Google Shape;11873;p57">
                <a:extLst>
                  <a:ext uri="{FF2B5EF4-FFF2-40B4-BE49-F238E27FC236}">
                    <a16:creationId xmlns:a16="http://schemas.microsoft.com/office/drawing/2014/main" id="{ABEF81E5-D072-4168-A29E-6827B97D1B94}"/>
                  </a:ext>
                </a:extLst>
              </p:cNvPr>
              <p:cNvSpPr/>
              <p:nvPr/>
            </p:nvSpPr>
            <p:spPr>
              <a:xfrm>
                <a:off x="5004886" y="3993717"/>
                <a:ext cx="81478" cy="55348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1739" extrusionOk="0">
                    <a:moveTo>
                      <a:pt x="1691" y="334"/>
                    </a:moveTo>
                    <a:cubicBezTo>
                      <a:pt x="1976" y="334"/>
                      <a:pt x="2143" y="655"/>
                      <a:pt x="1976" y="882"/>
                    </a:cubicBezTo>
                    <a:cubicBezTo>
                      <a:pt x="1913" y="974"/>
                      <a:pt x="1806" y="1024"/>
                      <a:pt x="1698" y="1024"/>
                    </a:cubicBezTo>
                    <a:cubicBezTo>
                      <a:pt x="1625" y="1024"/>
                      <a:pt x="1551" y="1001"/>
                      <a:pt x="1488" y="953"/>
                    </a:cubicBezTo>
                    <a:cubicBezTo>
                      <a:pt x="1214" y="763"/>
                      <a:pt x="1369" y="334"/>
                      <a:pt x="1691" y="334"/>
                    </a:cubicBezTo>
                    <a:close/>
                    <a:moveTo>
                      <a:pt x="1691" y="1"/>
                    </a:moveTo>
                    <a:cubicBezTo>
                      <a:pt x="1584" y="1"/>
                      <a:pt x="1334" y="36"/>
                      <a:pt x="1155" y="274"/>
                    </a:cubicBezTo>
                    <a:cubicBezTo>
                      <a:pt x="1024" y="453"/>
                      <a:pt x="988" y="655"/>
                      <a:pt x="1048" y="846"/>
                    </a:cubicBezTo>
                    <a:lnTo>
                      <a:pt x="131" y="1441"/>
                    </a:lnTo>
                    <a:cubicBezTo>
                      <a:pt x="0" y="1536"/>
                      <a:pt x="60" y="1739"/>
                      <a:pt x="214" y="1739"/>
                    </a:cubicBezTo>
                    <a:cubicBezTo>
                      <a:pt x="310" y="1739"/>
                      <a:pt x="262" y="1727"/>
                      <a:pt x="1214" y="1132"/>
                    </a:cubicBezTo>
                    <a:cubicBezTo>
                      <a:pt x="1346" y="1279"/>
                      <a:pt x="1520" y="1349"/>
                      <a:pt x="1692" y="1349"/>
                    </a:cubicBezTo>
                    <a:cubicBezTo>
                      <a:pt x="1896" y="1349"/>
                      <a:pt x="2098" y="1252"/>
                      <a:pt x="2226" y="1072"/>
                    </a:cubicBezTo>
                    <a:cubicBezTo>
                      <a:pt x="2560" y="632"/>
                      <a:pt x="2238" y="1"/>
                      <a:pt x="16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5" name="Google Shape;11874;p57">
                <a:extLst>
                  <a:ext uri="{FF2B5EF4-FFF2-40B4-BE49-F238E27FC236}">
                    <a16:creationId xmlns:a16="http://schemas.microsoft.com/office/drawing/2014/main" id="{00D876D6-7C1F-4A07-9B08-A742157D48B7}"/>
                  </a:ext>
                </a:extLst>
              </p:cNvPr>
              <p:cNvSpPr/>
              <p:nvPr/>
            </p:nvSpPr>
            <p:spPr>
              <a:xfrm>
                <a:off x="5053391" y="3915262"/>
                <a:ext cx="10630" cy="2998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942" extrusionOk="0">
                    <a:moveTo>
                      <a:pt x="167" y="1"/>
                    </a:moveTo>
                    <a:cubicBezTo>
                      <a:pt x="83" y="1"/>
                      <a:pt x="0" y="72"/>
                      <a:pt x="0" y="168"/>
                    </a:cubicBezTo>
                    <a:lnTo>
                      <a:pt x="0" y="775"/>
                    </a:lnTo>
                    <a:cubicBezTo>
                      <a:pt x="0" y="858"/>
                      <a:pt x="83" y="942"/>
                      <a:pt x="167" y="942"/>
                    </a:cubicBezTo>
                    <a:cubicBezTo>
                      <a:pt x="262" y="942"/>
                      <a:pt x="333" y="858"/>
                      <a:pt x="333" y="775"/>
                    </a:cubicBezTo>
                    <a:lnTo>
                      <a:pt x="333" y="168"/>
                    </a:lnTo>
                    <a:cubicBezTo>
                      <a:pt x="333" y="72"/>
                      <a:pt x="262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6" name="Google Shape;11875;p57">
                <a:extLst>
                  <a:ext uri="{FF2B5EF4-FFF2-40B4-BE49-F238E27FC236}">
                    <a16:creationId xmlns:a16="http://schemas.microsoft.com/office/drawing/2014/main" id="{3FC594DB-9476-4892-85F2-30781CDE59D5}"/>
                  </a:ext>
                </a:extLst>
              </p:cNvPr>
              <p:cNvSpPr/>
              <p:nvPr/>
            </p:nvSpPr>
            <p:spPr>
              <a:xfrm>
                <a:off x="5005236" y="3928216"/>
                <a:ext cx="21261" cy="26894"/>
              </a:xfrm>
              <a:custGeom>
                <a:avLst/>
                <a:gdLst/>
                <a:ahLst/>
                <a:cxnLst/>
                <a:rect l="l" t="t" r="r" b="b"/>
                <a:pathLst>
                  <a:path w="668" h="845" extrusionOk="0">
                    <a:moveTo>
                      <a:pt x="183" y="1"/>
                    </a:moveTo>
                    <a:cubicBezTo>
                      <a:pt x="156" y="1"/>
                      <a:pt x="130" y="8"/>
                      <a:pt x="108" y="23"/>
                    </a:cubicBezTo>
                    <a:cubicBezTo>
                      <a:pt x="25" y="70"/>
                      <a:pt x="1" y="177"/>
                      <a:pt x="49" y="249"/>
                    </a:cubicBezTo>
                    <a:lnTo>
                      <a:pt x="346" y="773"/>
                    </a:lnTo>
                    <a:cubicBezTo>
                      <a:pt x="382" y="808"/>
                      <a:pt x="430" y="844"/>
                      <a:pt x="489" y="844"/>
                    </a:cubicBezTo>
                    <a:cubicBezTo>
                      <a:pt x="525" y="844"/>
                      <a:pt x="549" y="844"/>
                      <a:pt x="561" y="832"/>
                    </a:cubicBezTo>
                    <a:cubicBezTo>
                      <a:pt x="644" y="785"/>
                      <a:pt x="668" y="677"/>
                      <a:pt x="620" y="606"/>
                    </a:cubicBezTo>
                    <a:lnTo>
                      <a:pt x="322" y="82"/>
                    </a:lnTo>
                    <a:cubicBezTo>
                      <a:pt x="298" y="33"/>
                      <a:pt x="240" y="1"/>
                      <a:pt x="18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7" name="Google Shape;11876;p57">
                <a:extLst>
                  <a:ext uri="{FF2B5EF4-FFF2-40B4-BE49-F238E27FC236}">
                    <a16:creationId xmlns:a16="http://schemas.microsoft.com/office/drawing/2014/main" id="{3C0D2562-A2E7-4933-B0FA-A2629D01B78B}"/>
                  </a:ext>
                </a:extLst>
              </p:cNvPr>
              <p:cNvSpPr/>
              <p:nvPr/>
            </p:nvSpPr>
            <p:spPr>
              <a:xfrm>
                <a:off x="4970766" y="3962876"/>
                <a:ext cx="28454" cy="1951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613" extrusionOk="0">
                    <a:moveTo>
                      <a:pt x="189" y="1"/>
                    </a:moveTo>
                    <a:cubicBezTo>
                      <a:pt x="130" y="1"/>
                      <a:pt x="69" y="27"/>
                      <a:pt x="36" y="77"/>
                    </a:cubicBezTo>
                    <a:cubicBezTo>
                      <a:pt x="0" y="160"/>
                      <a:pt x="24" y="255"/>
                      <a:pt x="96" y="303"/>
                    </a:cubicBezTo>
                    <a:lnTo>
                      <a:pt x="620" y="600"/>
                    </a:lnTo>
                    <a:cubicBezTo>
                      <a:pt x="655" y="612"/>
                      <a:pt x="679" y="612"/>
                      <a:pt x="691" y="612"/>
                    </a:cubicBezTo>
                    <a:cubicBezTo>
                      <a:pt x="751" y="612"/>
                      <a:pt x="798" y="589"/>
                      <a:pt x="834" y="541"/>
                    </a:cubicBezTo>
                    <a:cubicBezTo>
                      <a:pt x="893" y="470"/>
                      <a:pt x="858" y="362"/>
                      <a:pt x="786" y="315"/>
                    </a:cubicBezTo>
                    <a:lnTo>
                      <a:pt x="262" y="17"/>
                    </a:lnTo>
                    <a:cubicBezTo>
                      <a:pt x="240" y="6"/>
                      <a:pt x="215" y="1"/>
                      <a:pt x="1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8" name="Google Shape;11877;p57">
                <a:extLst>
                  <a:ext uri="{FF2B5EF4-FFF2-40B4-BE49-F238E27FC236}">
                    <a16:creationId xmlns:a16="http://schemas.microsoft.com/office/drawing/2014/main" id="{AD2056BE-EAB1-437A-9062-F35E75A1AD54}"/>
                  </a:ext>
                </a:extLst>
              </p:cNvPr>
              <p:cNvSpPr/>
              <p:nvPr/>
            </p:nvSpPr>
            <p:spPr>
              <a:xfrm>
                <a:off x="4958258" y="4010012"/>
                <a:ext cx="29982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942" h="322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51"/>
                      <a:pt x="72" y="322"/>
                      <a:pt x="167" y="322"/>
                    </a:cubicBezTo>
                    <a:lnTo>
                      <a:pt x="774" y="322"/>
                    </a:lnTo>
                    <a:cubicBezTo>
                      <a:pt x="870" y="322"/>
                      <a:pt x="941" y="251"/>
                      <a:pt x="941" y="167"/>
                    </a:cubicBezTo>
                    <a:cubicBezTo>
                      <a:pt x="941" y="72"/>
                      <a:pt x="870" y="1"/>
                      <a:pt x="7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29" name="Google Shape;11878;p57">
                <a:extLst>
                  <a:ext uri="{FF2B5EF4-FFF2-40B4-BE49-F238E27FC236}">
                    <a16:creationId xmlns:a16="http://schemas.microsoft.com/office/drawing/2014/main" id="{BC95F65D-B2AB-49DD-9A26-679D425CE1A1}"/>
                  </a:ext>
                </a:extLst>
              </p:cNvPr>
              <p:cNvSpPr/>
              <p:nvPr/>
            </p:nvSpPr>
            <p:spPr>
              <a:xfrm>
                <a:off x="4969239" y="4047601"/>
                <a:ext cx="30363" cy="20051"/>
              </a:xfrm>
              <a:custGeom>
                <a:avLst/>
                <a:gdLst/>
                <a:ahLst/>
                <a:cxnLst/>
                <a:rect l="l" t="t" r="r" b="b"/>
                <a:pathLst>
                  <a:path w="954" h="630" extrusionOk="0">
                    <a:moveTo>
                      <a:pt x="754" y="0"/>
                    </a:moveTo>
                    <a:cubicBezTo>
                      <a:pt x="728" y="0"/>
                      <a:pt x="702" y="7"/>
                      <a:pt x="679" y="22"/>
                    </a:cubicBezTo>
                    <a:lnTo>
                      <a:pt x="156" y="320"/>
                    </a:lnTo>
                    <a:cubicBezTo>
                      <a:pt x="1" y="415"/>
                      <a:pt x="60" y="629"/>
                      <a:pt x="239" y="629"/>
                    </a:cubicBezTo>
                    <a:cubicBezTo>
                      <a:pt x="310" y="629"/>
                      <a:pt x="310" y="605"/>
                      <a:pt x="846" y="308"/>
                    </a:cubicBezTo>
                    <a:cubicBezTo>
                      <a:pt x="918" y="260"/>
                      <a:pt x="953" y="153"/>
                      <a:pt x="906" y="82"/>
                    </a:cubicBezTo>
                    <a:cubicBezTo>
                      <a:pt x="873" y="33"/>
                      <a:pt x="812" y="0"/>
                      <a:pt x="75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0" name="Google Shape;11879;p57">
                <a:extLst>
                  <a:ext uri="{FF2B5EF4-FFF2-40B4-BE49-F238E27FC236}">
                    <a16:creationId xmlns:a16="http://schemas.microsoft.com/office/drawing/2014/main" id="{173746AC-D40D-40C7-A4A2-56DC1401C8AE}"/>
                  </a:ext>
                </a:extLst>
              </p:cNvPr>
              <p:cNvSpPr/>
              <p:nvPr/>
            </p:nvSpPr>
            <p:spPr>
              <a:xfrm>
                <a:off x="5005236" y="4075641"/>
                <a:ext cx="21261" cy="26862"/>
              </a:xfrm>
              <a:custGeom>
                <a:avLst/>
                <a:gdLst/>
                <a:ahLst/>
                <a:cxnLst/>
                <a:rect l="l" t="t" r="r" b="b"/>
                <a:pathLst>
                  <a:path w="668" h="844" extrusionOk="0">
                    <a:moveTo>
                      <a:pt x="491" y="0"/>
                    </a:moveTo>
                    <a:cubicBezTo>
                      <a:pt x="440" y="0"/>
                      <a:pt x="391" y="33"/>
                      <a:pt x="358" y="82"/>
                    </a:cubicBezTo>
                    <a:lnTo>
                      <a:pt x="60" y="606"/>
                    </a:lnTo>
                    <a:cubicBezTo>
                      <a:pt x="1" y="701"/>
                      <a:pt x="72" y="844"/>
                      <a:pt x="191" y="844"/>
                    </a:cubicBezTo>
                    <a:cubicBezTo>
                      <a:pt x="251" y="844"/>
                      <a:pt x="299" y="808"/>
                      <a:pt x="322" y="760"/>
                    </a:cubicBezTo>
                    <a:lnTo>
                      <a:pt x="620" y="248"/>
                    </a:lnTo>
                    <a:cubicBezTo>
                      <a:pt x="668" y="165"/>
                      <a:pt x="644" y="70"/>
                      <a:pt x="561" y="22"/>
                    </a:cubicBezTo>
                    <a:cubicBezTo>
                      <a:pt x="538" y="7"/>
                      <a:pt x="514" y="0"/>
                      <a:pt x="4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1" name="Google Shape;11880;p57">
                <a:extLst>
                  <a:ext uri="{FF2B5EF4-FFF2-40B4-BE49-F238E27FC236}">
                    <a16:creationId xmlns:a16="http://schemas.microsoft.com/office/drawing/2014/main" id="{C7A8406B-54E9-4094-A0EB-F47C3F8019CB}"/>
                  </a:ext>
                </a:extLst>
              </p:cNvPr>
              <p:cNvSpPr/>
              <p:nvPr/>
            </p:nvSpPr>
            <p:spPr>
              <a:xfrm>
                <a:off x="5053391" y="4085794"/>
                <a:ext cx="10630" cy="2998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942" extrusionOk="0">
                    <a:moveTo>
                      <a:pt x="167" y="1"/>
                    </a:moveTo>
                    <a:cubicBezTo>
                      <a:pt x="83" y="1"/>
                      <a:pt x="0" y="72"/>
                      <a:pt x="0" y="167"/>
                    </a:cubicBezTo>
                    <a:lnTo>
                      <a:pt x="0" y="775"/>
                    </a:lnTo>
                    <a:cubicBezTo>
                      <a:pt x="0" y="858"/>
                      <a:pt x="83" y="941"/>
                      <a:pt x="167" y="941"/>
                    </a:cubicBezTo>
                    <a:cubicBezTo>
                      <a:pt x="250" y="941"/>
                      <a:pt x="333" y="858"/>
                      <a:pt x="333" y="775"/>
                    </a:cubicBezTo>
                    <a:lnTo>
                      <a:pt x="333" y="167"/>
                    </a:lnTo>
                    <a:cubicBezTo>
                      <a:pt x="333" y="72"/>
                      <a:pt x="250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2" name="Google Shape;11881;p57">
                <a:extLst>
                  <a:ext uri="{FF2B5EF4-FFF2-40B4-BE49-F238E27FC236}">
                    <a16:creationId xmlns:a16="http://schemas.microsoft.com/office/drawing/2014/main" id="{D8E24ACA-AE99-4B95-8323-39CBE1C6049E}"/>
                  </a:ext>
                </a:extLst>
              </p:cNvPr>
              <p:cNvSpPr/>
              <p:nvPr/>
            </p:nvSpPr>
            <p:spPr>
              <a:xfrm>
                <a:off x="5090501" y="4075641"/>
                <a:ext cx="21261" cy="26894"/>
              </a:xfrm>
              <a:custGeom>
                <a:avLst/>
                <a:gdLst/>
                <a:ahLst/>
                <a:cxnLst/>
                <a:rect l="l" t="t" r="r" b="b"/>
                <a:pathLst>
                  <a:path w="668" h="845" extrusionOk="0">
                    <a:moveTo>
                      <a:pt x="182" y="0"/>
                    </a:moveTo>
                    <a:cubicBezTo>
                      <a:pt x="156" y="0"/>
                      <a:pt x="130" y="7"/>
                      <a:pt x="108" y="22"/>
                    </a:cubicBezTo>
                    <a:cubicBezTo>
                      <a:pt x="25" y="70"/>
                      <a:pt x="1" y="165"/>
                      <a:pt x="48" y="248"/>
                    </a:cubicBezTo>
                    <a:lnTo>
                      <a:pt x="346" y="760"/>
                    </a:lnTo>
                    <a:cubicBezTo>
                      <a:pt x="370" y="815"/>
                      <a:pt x="424" y="844"/>
                      <a:pt x="479" y="844"/>
                    </a:cubicBezTo>
                    <a:cubicBezTo>
                      <a:pt x="507" y="844"/>
                      <a:pt x="536" y="836"/>
                      <a:pt x="560" y="820"/>
                    </a:cubicBezTo>
                    <a:cubicBezTo>
                      <a:pt x="644" y="784"/>
                      <a:pt x="668" y="677"/>
                      <a:pt x="620" y="606"/>
                    </a:cubicBezTo>
                    <a:lnTo>
                      <a:pt x="322" y="82"/>
                    </a:lnTo>
                    <a:cubicBezTo>
                      <a:pt x="298" y="33"/>
                      <a:pt x="240" y="0"/>
                      <a:pt x="1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3" name="Google Shape;11882;p57">
                <a:extLst>
                  <a:ext uri="{FF2B5EF4-FFF2-40B4-BE49-F238E27FC236}">
                    <a16:creationId xmlns:a16="http://schemas.microsoft.com/office/drawing/2014/main" id="{3FC9255E-0C98-4D2F-9F4A-5489FE345DF3}"/>
                  </a:ext>
                </a:extLst>
              </p:cNvPr>
              <p:cNvSpPr/>
              <p:nvPr/>
            </p:nvSpPr>
            <p:spPr>
              <a:xfrm>
                <a:off x="5117809" y="4048142"/>
                <a:ext cx="28454" cy="1951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613" extrusionOk="0">
                    <a:moveTo>
                      <a:pt x="195" y="1"/>
                    </a:moveTo>
                    <a:cubicBezTo>
                      <a:pt x="136" y="1"/>
                      <a:pt x="81" y="27"/>
                      <a:pt x="48" y="77"/>
                    </a:cubicBezTo>
                    <a:cubicBezTo>
                      <a:pt x="0" y="160"/>
                      <a:pt x="36" y="243"/>
                      <a:pt x="107" y="291"/>
                    </a:cubicBezTo>
                    <a:cubicBezTo>
                      <a:pt x="643" y="588"/>
                      <a:pt x="631" y="612"/>
                      <a:pt x="714" y="612"/>
                    </a:cubicBezTo>
                    <a:cubicBezTo>
                      <a:pt x="774" y="612"/>
                      <a:pt x="822" y="588"/>
                      <a:pt x="845" y="541"/>
                    </a:cubicBezTo>
                    <a:cubicBezTo>
                      <a:pt x="893" y="469"/>
                      <a:pt x="869" y="362"/>
                      <a:pt x="786" y="315"/>
                    </a:cubicBezTo>
                    <a:lnTo>
                      <a:pt x="274" y="17"/>
                    </a:lnTo>
                    <a:cubicBezTo>
                      <a:pt x="248" y="6"/>
                      <a:pt x="221" y="1"/>
                      <a:pt x="1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4" name="Google Shape;11883;p57">
                <a:extLst>
                  <a:ext uri="{FF2B5EF4-FFF2-40B4-BE49-F238E27FC236}">
                    <a16:creationId xmlns:a16="http://schemas.microsoft.com/office/drawing/2014/main" id="{04AE646E-7CBD-4377-A0FC-F037D9A7C6DE}"/>
                  </a:ext>
                </a:extLst>
              </p:cNvPr>
              <p:cNvSpPr/>
              <p:nvPr/>
            </p:nvSpPr>
            <p:spPr>
              <a:xfrm>
                <a:off x="5128790" y="4010012"/>
                <a:ext cx="29950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941" h="322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774" y="322"/>
                    </a:lnTo>
                    <a:cubicBezTo>
                      <a:pt x="870" y="322"/>
                      <a:pt x="941" y="251"/>
                      <a:pt x="941" y="167"/>
                    </a:cubicBezTo>
                    <a:cubicBezTo>
                      <a:pt x="941" y="72"/>
                      <a:pt x="870" y="1"/>
                      <a:pt x="7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5" name="Google Shape;11884;p57">
                <a:extLst>
                  <a:ext uri="{FF2B5EF4-FFF2-40B4-BE49-F238E27FC236}">
                    <a16:creationId xmlns:a16="http://schemas.microsoft.com/office/drawing/2014/main" id="{37CF3A35-1E82-4766-9B1B-F7670516960B}"/>
                  </a:ext>
                </a:extLst>
              </p:cNvPr>
              <p:cNvSpPr/>
              <p:nvPr/>
            </p:nvSpPr>
            <p:spPr>
              <a:xfrm>
                <a:off x="5117809" y="3962717"/>
                <a:ext cx="28454" cy="19669"/>
              </a:xfrm>
              <a:custGeom>
                <a:avLst/>
                <a:gdLst/>
                <a:ahLst/>
                <a:cxnLst/>
                <a:rect l="l" t="t" r="r" b="b"/>
                <a:pathLst>
                  <a:path w="894" h="618" extrusionOk="0">
                    <a:moveTo>
                      <a:pt x="706" y="0"/>
                    </a:moveTo>
                    <a:cubicBezTo>
                      <a:pt x="679" y="0"/>
                      <a:pt x="654" y="7"/>
                      <a:pt x="631" y="22"/>
                    </a:cubicBezTo>
                    <a:lnTo>
                      <a:pt x="107" y="320"/>
                    </a:lnTo>
                    <a:cubicBezTo>
                      <a:pt x="36" y="367"/>
                      <a:pt x="0" y="475"/>
                      <a:pt x="48" y="546"/>
                    </a:cubicBezTo>
                    <a:cubicBezTo>
                      <a:pt x="83" y="594"/>
                      <a:pt x="143" y="617"/>
                      <a:pt x="202" y="617"/>
                    </a:cubicBezTo>
                    <a:cubicBezTo>
                      <a:pt x="226" y="617"/>
                      <a:pt x="262" y="617"/>
                      <a:pt x="274" y="605"/>
                    </a:cubicBezTo>
                    <a:lnTo>
                      <a:pt x="798" y="308"/>
                    </a:lnTo>
                    <a:cubicBezTo>
                      <a:pt x="869" y="260"/>
                      <a:pt x="893" y="165"/>
                      <a:pt x="857" y="82"/>
                    </a:cubicBezTo>
                    <a:cubicBezTo>
                      <a:pt x="825" y="33"/>
                      <a:pt x="764" y="0"/>
                      <a:pt x="7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436" name="Google Shape;11885;p57">
                <a:extLst>
                  <a:ext uri="{FF2B5EF4-FFF2-40B4-BE49-F238E27FC236}">
                    <a16:creationId xmlns:a16="http://schemas.microsoft.com/office/drawing/2014/main" id="{C48D1948-04DC-4608-8E18-629BE1276DB5}"/>
                  </a:ext>
                </a:extLst>
              </p:cNvPr>
              <p:cNvSpPr/>
              <p:nvPr/>
            </p:nvSpPr>
            <p:spPr>
              <a:xfrm>
                <a:off x="5090501" y="3928152"/>
                <a:ext cx="20879" cy="2695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847" extrusionOk="0">
                    <a:moveTo>
                      <a:pt x="475" y="0"/>
                    </a:moveTo>
                    <a:cubicBezTo>
                      <a:pt x="424" y="0"/>
                      <a:pt x="370" y="29"/>
                      <a:pt x="346" y="84"/>
                    </a:cubicBezTo>
                    <a:lnTo>
                      <a:pt x="48" y="608"/>
                    </a:lnTo>
                    <a:cubicBezTo>
                      <a:pt x="1" y="679"/>
                      <a:pt x="25" y="787"/>
                      <a:pt x="108" y="834"/>
                    </a:cubicBezTo>
                    <a:cubicBezTo>
                      <a:pt x="132" y="846"/>
                      <a:pt x="168" y="846"/>
                      <a:pt x="179" y="846"/>
                    </a:cubicBezTo>
                    <a:cubicBezTo>
                      <a:pt x="239" y="846"/>
                      <a:pt x="287" y="810"/>
                      <a:pt x="310" y="775"/>
                    </a:cubicBezTo>
                    <a:lnTo>
                      <a:pt x="608" y="251"/>
                    </a:lnTo>
                    <a:cubicBezTo>
                      <a:pt x="656" y="179"/>
                      <a:pt x="620" y="72"/>
                      <a:pt x="549" y="25"/>
                    </a:cubicBezTo>
                    <a:cubicBezTo>
                      <a:pt x="528" y="8"/>
                      <a:pt x="502" y="0"/>
                      <a:pt x="4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  <p:grpSp>
        <p:nvGrpSpPr>
          <p:cNvPr id="1453" name="组合 1452">
            <a:extLst>
              <a:ext uri="{FF2B5EF4-FFF2-40B4-BE49-F238E27FC236}">
                <a16:creationId xmlns:a16="http://schemas.microsoft.com/office/drawing/2014/main" id="{F35D3DDD-83BF-4540-B9F4-055AEDBC7D1E}"/>
              </a:ext>
            </a:extLst>
          </p:cNvPr>
          <p:cNvGrpSpPr/>
          <p:nvPr/>
        </p:nvGrpSpPr>
        <p:grpSpPr>
          <a:xfrm>
            <a:off x="660400" y="428538"/>
            <a:ext cx="10858500" cy="461665"/>
            <a:chOff x="660400" y="760968"/>
            <a:chExt cx="10858500" cy="461665"/>
          </a:xfrm>
        </p:grpSpPr>
        <p:sp>
          <p:nvSpPr>
            <p:cNvPr id="1454" name="文本框 1453">
              <a:extLst>
                <a:ext uri="{FF2B5EF4-FFF2-40B4-BE49-F238E27FC236}">
                  <a16:creationId xmlns:a16="http://schemas.microsoft.com/office/drawing/2014/main" id="{8AED806E-6EFD-4A83-9244-1EF78DA7C42A}"/>
                </a:ext>
              </a:extLst>
            </p:cNvPr>
            <p:cNvSpPr txBox="1"/>
            <p:nvPr/>
          </p:nvSpPr>
          <p:spPr>
            <a:xfrm>
              <a:off x="5381765" y="76096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latin typeface="+mj-ea"/>
                  <a:ea typeface="+mj-ea"/>
                </a:rPr>
                <a:t>商业图标</a:t>
              </a:r>
            </a:p>
          </p:txBody>
        </p:sp>
        <p:cxnSp>
          <p:nvCxnSpPr>
            <p:cNvPr id="1455" name="直接连接符 1454">
              <a:extLst>
                <a:ext uri="{FF2B5EF4-FFF2-40B4-BE49-F238E27FC236}">
                  <a16:creationId xmlns:a16="http://schemas.microsoft.com/office/drawing/2014/main" id="{4D54A378-EC6D-4662-8D20-6B1513566779}"/>
                </a:ext>
              </a:extLst>
            </p:cNvPr>
            <p:cNvCxnSpPr>
              <a:cxnSpLocks/>
            </p:cNvCxnSpPr>
            <p:nvPr/>
          </p:nvCxnSpPr>
          <p:spPr>
            <a:xfrm>
              <a:off x="7198900" y="991800"/>
              <a:ext cx="432000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6" name="直接连接符 1455">
              <a:extLst>
                <a:ext uri="{FF2B5EF4-FFF2-40B4-BE49-F238E27FC236}">
                  <a16:creationId xmlns:a16="http://schemas.microsoft.com/office/drawing/2014/main" id="{21C88377-7961-47E1-A41A-AA2D34212947}"/>
                </a:ext>
              </a:extLst>
            </p:cNvPr>
            <p:cNvCxnSpPr>
              <a:cxnSpLocks/>
            </p:cNvCxnSpPr>
            <p:nvPr/>
          </p:nvCxnSpPr>
          <p:spPr>
            <a:xfrm>
              <a:off x="660400" y="991800"/>
              <a:ext cx="432000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7" name="直接连接符 1456">
            <a:extLst>
              <a:ext uri="{FF2B5EF4-FFF2-40B4-BE49-F238E27FC236}">
                <a16:creationId xmlns:a16="http://schemas.microsoft.com/office/drawing/2014/main" id="{4E6F4D52-8386-4FA6-BAF2-CB04AEBEB068}"/>
              </a:ext>
            </a:extLst>
          </p:cNvPr>
          <p:cNvCxnSpPr>
            <a:cxnSpLocks/>
          </p:cNvCxnSpPr>
          <p:nvPr/>
        </p:nvCxnSpPr>
        <p:spPr>
          <a:xfrm>
            <a:off x="660400" y="6235700"/>
            <a:ext cx="108585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949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D3736CB-AEB9-4691-B748-92A3DE0F236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9756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8BB7633-A9B9-4FD4-AD20-A75C8C43F890}"/>
              </a:ext>
            </a:extLst>
          </p:cNvPr>
          <p:cNvSpPr/>
          <p:nvPr/>
        </p:nvSpPr>
        <p:spPr>
          <a:xfrm>
            <a:off x="0" y="0"/>
            <a:ext cx="12199756" cy="6858000"/>
          </a:xfrm>
          <a:prstGeom prst="rect">
            <a:avLst/>
          </a:prstGeom>
          <a:gradFill>
            <a:gsLst>
              <a:gs pos="51800">
                <a:srgbClr val="090C11">
                  <a:alpha val="85000"/>
                </a:srgbClr>
              </a:gs>
              <a:gs pos="0">
                <a:srgbClr val="000201">
                  <a:alpha val="70000"/>
                </a:srgbClr>
              </a:gs>
              <a:gs pos="100000">
                <a:srgbClr val="000201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流程图: 接点 30">
            <a:extLst>
              <a:ext uri="{FF2B5EF4-FFF2-40B4-BE49-F238E27FC236}">
                <a16:creationId xmlns:a16="http://schemas.microsoft.com/office/drawing/2014/main" id="{21534364-0BCA-4D27-BE64-5B4CB038C1C6}"/>
              </a:ext>
            </a:extLst>
          </p:cNvPr>
          <p:cNvSpPr/>
          <p:nvPr/>
        </p:nvSpPr>
        <p:spPr>
          <a:xfrm>
            <a:off x="8000270" y="-1825917"/>
            <a:ext cx="9705747" cy="11271024"/>
          </a:xfrm>
          <a:prstGeom prst="flowChartConnector">
            <a:avLst/>
          </a:prstGeom>
          <a:gradFill>
            <a:gsLst>
              <a:gs pos="0">
                <a:schemeClr val="tx1">
                  <a:lumMod val="65000"/>
                  <a:lumOff val="35000"/>
                  <a:alpha val="6000"/>
                </a:schemeClr>
              </a:gs>
              <a:gs pos="100000">
                <a:schemeClr val="bg1">
                  <a:lumMod val="50000"/>
                  <a:alpha val="0"/>
                </a:schemeClr>
              </a:gs>
            </a:gsLst>
            <a:lin ang="0" scaled="0"/>
          </a:gra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流程图: 接点 29">
            <a:extLst>
              <a:ext uri="{FF2B5EF4-FFF2-40B4-BE49-F238E27FC236}">
                <a16:creationId xmlns:a16="http://schemas.microsoft.com/office/drawing/2014/main" id="{BA4ED6A6-0344-46CC-88DD-03765CBFD770}"/>
              </a:ext>
            </a:extLst>
          </p:cNvPr>
          <p:cNvSpPr/>
          <p:nvPr/>
        </p:nvSpPr>
        <p:spPr>
          <a:xfrm>
            <a:off x="-1881513" y="-2037898"/>
            <a:ext cx="9189260" cy="11271024"/>
          </a:xfrm>
          <a:prstGeom prst="flowChartConnector">
            <a:avLst/>
          </a:prstGeom>
          <a:gradFill>
            <a:gsLst>
              <a:gs pos="0">
                <a:schemeClr val="tx1">
                  <a:lumMod val="65000"/>
                  <a:lumOff val="35000"/>
                  <a:alpha val="20000"/>
                </a:schemeClr>
              </a:gs>
              <a:gs pos="100000">
                <a:schemeClr val="bg1">
                  <a:lumMod val="50000"/>
                  <a:alpha val="0"/>
                </a:schemeClr>
              </a:gs>
            </a:gsLst>
            <a:lin ang="0" scaled="0"/>
          </a:gra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30A32561-99F0-4FB8-A268-02FDF00DB655}"/>
              </a:ext>
            </a:extLst>
          </p:cNvPr>
          <p:cNvSpPr txBox="1"/>
          <p:nvPr/>
        </p:nvSpPr>
        <p:spPr>
          <a:xfrm>
            <a:off x="1912148" y="1464111"/>
            <a:ext cx="36474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dirty="0">
                <a:gradFill>
                  <a:gsLst>
                    <a:gs pos="0">
                      <a:schemeClr val="bg1"/>
                    </a:gs>
                    <a:gs pos="87000">
                      <a:schemeClr val="bg1">
                        <a:lumMod val="75000"/>
                      </a:schemeClr>
                    </a:gs>
                  </a:gsLst>
                  <a:lin ang="2700000" scaled="0"/>
                </a:gra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子柒设计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3FC0E28A-7944-4F2A-96AC-AA84E0F4CBAC}"/>
              </a:ext>
            </a:extLst>
          </p:cNvPr>
          <p:cNvSpPr txBox="1"/>
          <p:nvPr/>
        </p:nvSpPr>
        <p:spPr>
          <a:xfrm>
            <a:off x="1980446" y="2474620"/>
            <a:ext cx="3510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/>
                </a:solidFill>
                <a:latin typeface="Bell MT" panose="02020503060305020303" pitchFamily="18" charset="0"/>
                <a:ea typeface="方正清刻本悦宋简体" panose="02000000000000000000" pitchFamily="2" charset="-122"/>
              </a:rPr>
              <a:t>Slide  Making</a:t>
            </a:r>
            <a:endParaRPr lang="zh-CN" altLang="en-US" sz="2800" dirty="0">
              <a:solidFill>
                <a:schemeClr val="bg1"/>
              </a:solidFill>
              <a:latin typeface="Bell MT" panose="02020503060305020303" pitchFamily="18" charset="0"/>
              <a:ea typeface="方正清刻本悦宋简体" panose="02000000000000000000" pitchFamily="2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D20495E-D8AD-43AF-A84B-FC5693A9DBC1}"/>
              </a:ext>
            </a:extLst>
          </p:cNvPr>
          <p:cNvSpPr/>
          <p:nvPr/>
        </p:nvSpPr>
        <p:spPr>
          <a:xfrm>
            <a:off x="96643" y="102705"/>
            <a:ext cx="12006470" cy="6652591"/>
          </a:xfrm>
          <a:prstGeom prst="rect">
            <a:avLst/>
          </a:prstGeom>
          <a:noFill/>
          <a:ln w="69850"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5E359CAB-8FA7-4ECA-8419-5EDF6B9236FE}"/>
              </a:ext>
            </a:extLst>
          </p:cNvPr>
          <p:cNvSpPr txBox="1"/>
          <p:nvPr/>
        </p:nvSpPr>
        <p:spPr>
          <a:xfrm>
            <a:off x="11326976" y="1002684"/>
            <a:ext cx="131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实用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4D37EB95-3E33-45F8-8E72-BD8F29F53C9F}"/>
              </a:ext>
            </a:extLst>
          </p:cNvPr>
          <p:cNvSpPr txBox="1"/>
          <p:nvPr/>
        </p:nvSpPr>
        <p:spPr>
          <a:xfrm>
            <a:off x="11318553" y="3305227"/>
            <a:ext cx="1486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质感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ECFFDAC-8A18-4686-8476-6A0CB40B0985}"/>
              </a:ext>
            </a:extLst>
          </p:cNvPr>
          <p:cNvSpPr txBox="1"/>
          <p:nvPr/>
        </p:nvSpPr>
        <p:spPr>
          <a:xfrm>
            <a:off x="11318553" y="5607771"/>
            <a:ext cx="1486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值得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2C325DB3-2E7D-4B68-9414-C97B64532C31}"/>
              </a:ext>
            </a:extLst>
          </p:cNvPr>
          <p:cNvCxnSpPr>
            <a:cxnSpLocks/>
          </p:cNvCxnSpPr>
          <p:nvPr/>
        </p:nvCxnSpPr>
        <p:spPr>
          <a:xfrm>
            <a:off x="1163638" y="142240"/>
            <a:ext cx="0" cy="6573520"/>
          </a:xfrm>
          <a:prstGeom prst="line">
            <a:avLst/>
          </a:prstGeom>
          <a:ln w="9525">
            <a:solidFill>
              <a:schemeClr val="bg1">
                <a:lumMod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F9D28C12-EC3B-4BF2-9569-9B43E741552A}"/>
              </a:ext>
            </a:extLst>
          </p:cNvPr>
          <p:cNvSpPr/>
          <p:nvPr/>
        </p:nvSpPr>
        <p:spPr>
          <a:xfrm>
            <a:off x="6606730" y="505179"/>
            <a:ext cx="4979896" cy="4979896"/>
          </a:xfrm>
          <a:custGeom>
            <a:avLst/>
            <a:gdLst>
              <a:gd name="connsiteX0" fmla="*/ 144159 w 2160000"/>
              <a:gd name="connsiteY0" fmla="*/ 542478 h 2160000"/>
              <a:gd name="connsiteX1" fmla="*/ 1249273 w 2160000"/>
              <a:gd name="connsiteY1" fmla="*/ 542478 h 2160000"/>
              <a:gd name="connsiteX2" fmla="*/ 358521 w 2160000"/>
              <a:gd name="connsiteY2" fmla="*/ 1882027 h 2160000"/>
              <a:gd name="connsiteX3" fmla="*/ 316325 w 2160000"/>
              <a:gd name="connsiteY3" fmla="*/ 1843676 h 2160000"/>
              <a:gd name="connsiteX4" fmla="*/ 0 w 2160000"/>
              <a:gd name="connsiteY4" fmla="*/ 1080000 h 2160000"/>
              <a:gd name="connsiteX5" fmla="*/ 130350 w 2160000"/>
              <a:gd name="connsiteY5" fmla="*/ 565208 h 2160000"/>
              <a:gd name="connsiteX6" fmla="*/ 1080000 w 2160000"/>
              <a:gd name="connsiteY6" fmla="*/ 0 h 2160000"/>
              <a:gd name="connsiteX7" fmla="*/ 2160000 w 2160000"/>
              <a:gd name="connsiteY7" fmla="*/ 1080000 h 2160000"/>
              <a:gd name="connsiteX8" fmla="*/ 1080000 w 2160000"/>
              <a:gd name="connsiteY8" fmla="*/ 2160000 h 2160000"/>
              <a:gd name="connsiteX9" fmla="*/ 565208 w 2160000"/>
              <a:gd name="connsiteY9" fmla="*/ 2029650 h 2160000"/>
              <a:gd name="connsiteX10" fmla="*/ 554547 w 2160000"/>
              <a:gd name="connsiteY10" fmla="*/ 2023174 h 2160000"/>
              <a:gd name="connsiteX11" fmla="*/ 1714701 w 2160000"/>
              <a:gd name="connsiteY11" fmla="*/ 290118 h 2160000"/>
              <a:gd name="connsiteX12" fmla="*/ 345159 w 2160000"/>
              <a:gd name="connsiteY12" fmla="*/ 290118 h 2160000"/>
              <a:gd name="connsiteX13" fmla="*/ 393020 w 2160000"/>
              <a:gd name="connsiteY13" fmla="*/ 246619 h 2160000"/>
              <a:gd name="connsiteX14" fmla="*/ 1080000 w 2160000"/>
              <a:gd name="connsiteY14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160000" h="2160000">
                <a:moveTo>
                  <a:pt x="144159" y="542478"/>
                </a:moveTo>
                <a:lnTo>
                  <a:pt x="1249273" y="542478"/>
                </a:lnTo>
                <a:lnTo>
                  <a:pt x="358521" y="1882027"/>
                </a:lnTo>
                <a:lnTo>
                  <a:pt x="316325" y="1843676"/>
                </a:lnTo>
                <a:cubicBezTo>
                  <a:pt x="120883" y="1648234"/>
                  <a:pt x="0" y="1378234"/>
                  <a:pt x="0" y="1080000"/>
                </a:cubicBezTo>
                <a:cubicBezTo>
                  <a:pt x="0" y="893604"/>
                  <a:pt x="47220" y="718237"/>
                  <a:pt x="130350" y="565208"/>
                </a:cubicBezTo>
                <a:close/>
                <a:moveTo>
                  <a:pt x="1080000" y="0"/>
                </a:moveTo>
                <a:cubicBezTo>
                  <a:pt x="1676468" y="0"/>
                  <a:pt x="2160000" y="483532"/>
                  <a:pt x="2160000" y="1080000"/>
                </a:cubicBezTo>
                <a:cubicBezTo>
                  <a:pt x="2160000" y="1676468"/>
                  <a:pt x="1676468" y="2160000"/>
                  <a:pt x="1080000" y="2160000"/>
                </a:cubicBezTo>
                <a:cubicBezTo>
                  <a:pt x="893604" y="2160000"/>
                  <a:pt x="718237" y="2112780"/>
                  <a:pt x="565208" y="2029650"/>
                </a:cubicBezTo>
                <a:lnTo>
                  <a:pt x="554547" y="2023174"/>
                </a:lnTo>
                <a:lnTo>
                  <a:pt x="1714701" y="290118"/>
                </a:lnTo>
                <a:lnTo>
                  <a:pt x="345159" y="290118"/>
                </a:lnTo>
                <a:lnTo>
                  <a:pt x="393020" y="246619"/>
                </a:lnTo>
                <a:cubicBezTo>
                  <a:pt x="579707" y="92551"/>
                  <a:pt x="819046" y="0"/>
                  <a:pt x="1080000" y="0"/>
                </a:cubicBezTo>
                <a:close/>
              </a:path>
            </a:pathLst>
          </a:custGeom>
          <a:gradFill flip="none" rotWithShape="1">
            <a:gsLst>
              <a:gs pos="28000">
                <a:schemeClr val="bg1">
                  <a:alpha val="0"/>
                </a:schemeClr>
              </a:gs>
              <a:gs pos="100000">
                <a:schemeClr val="bg1">
                  <a:lumMod val="85000"/>
                  <a:alpha val="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AF1905D-D058-4D1B-B275-3E0CD29E5F37}"/>
              </a:ext>
            </a:extLst>
          </p:cNvPr>
          <p:cNvGrpSpPr/>
          <p:nvPr/>
        </p:nvGrpSpPr>
        <p:grpSpPr>
          <a:xfrm>
            <a:off x="7608705" y="1507154"/>
            <a:ext cx="2671146" cy="2671146"/>
            <a:chOff x="1968818" y="1130300"/>
            <a:chExt cx="1959228" cy="1959228"/>
          </a:xfrm>
        </p:grpSpPr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1C539666-CCD5-4564-9338-4AFAA1325FDE}"/>
                </a:ext>
              </a:extLst>
            </p:cNvPr>
            <p:cNvSpPr/>
            <p:nvPr/>
          </p:nvSpPr>
          <p:spPr>
            <a:xfrm>
              <a:off x="2126903" y="1288385"/>
              <a:ext cx="1643058" cy="1643058"/>
            </a:xfrm>
            <a:custGeom>
              <a:avLst/>
              <a:gdLst>
                <a:gd name="connsiteX0" fmla="*/ 144159 w 2160000"/>
                <a:gd name="connsiteY0" fmla="*/ 542478 h 2160000"/>
                <a:gd name="connsiteX1" fmla="*/ 1249273 w 2160000"/>
                <a:gd name="connsiteY1" fmla="*/ 542478 h 2160000"/>
                <a:gd name="connsiteX2" fmla="*/ 358521 w 2160000"/>
                <a:gd name="connsiteY2" fmla="*/ 1882027 h 2160000"/>
                <a:gd name="connsiteX3" fmla="*/ 316325 w 2160000"/>
                <a:gd name="connsiteY3" fmla="*/ 1843676 h 2160000"/>
                <a:gd name="connsiteX4" fmla="*/ 0 w 2160000"/>
                <a:gd name="connsiteY4" fmla="*/ 1080000 h 2160000"/>
                <a:gd name="connsiteX5" fmla="*/ 130350 w 2160000"/>
                <a:gd name="connsiteY5" fmla="*/ 565208 h 2160000"/>
                <a:gd name="connsiteX6" fmla="*/ 1080000 w 2160000"/>
                <a:gd name="connsiteY6" fmla="*/ 0 h 2160000"/>
                <a:gd name="connsiteX7" fmla="*/ 2160000 w 2160000"/>
                <a:gd name="connsiteY7" fmla="*/ 1080000 h 2160000"/>
                <a:gd name="connsiteX8" fmla="*/ 1080000 w 2160000"/>
                <a:gd name="connsiteY8" fmla="*/ 2160000 h 2160000"/>
                <a:gd name="connsiteX9" fmla="*/ 565208 w 2160000"/>
                <a:gd name="connsiteY9" fmla="*/ 2029650 h 2160000"/>
                <a:gd name="connsiteX10" fmla="*/ 554547 w 2160000"/>
                <a:gd name="connsiteY10" fmla="*/ 2023174 h 2160000"/>
                <a:gd name="connsiteX11" fmla="*/ 1714701 w 2160000"/>
                <a:gd name="connsiteY11" fmla="*/ 290118 h 2160000"/>
                <a:gd name="connsiteX12" fmla="*/ 345159 w 2160000"/>
                <a:gd name="connsiteY12" fmla="*/ 290118 h 2160000"/>
                <a:gd name="connsiteX13" fmla="*/ 393020 w 2160000"/>
                <a:gd name="connsiteY13" fmla="*/ 246619 h 2160000"/>
                <a:gd name="connsiteX14" fmla="*/ 1080000 w 2160000"/>
                <a:gd name="connsiteY14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60000" h="2160000">
                  <a:moveTo>
                    <a:pt x="144159" y="542478"/>
                  </a:moveTo>
                  <a:lnTo>
                    <a:pt x="1249273" y="542478"/>
                  </a:lnTo>
                  <a:lnTo>
                    <a:pt x="358521" y="1882027"/>
                  </a:lnTo>
                  <a:lnTo>
                    <a:pt x="316325" y="1843676"/>
                  </a:lnTo>
                  <a:cubicBezTo>
                    <a:pt x="120883" y="1648234"/>
                    <a:pt x="0" y="1378234"/>
                    <a:pt x="0" y="1080000"/>
                  </a:cubicBezTo>
                  <a:cubicBezTo>
                    <a:pt x="0" y="893604"/>
                    <a:pt x="47220" y="718237"/>
                    <a:pt x="130350" y="565208"/>
                  </a:cubicBezTo>
                  <a:close/>
                  <a:moveTo>
                    <a:pt x="1080000" y="0"/>
                  </a:moveTo>
                  <a:cubicBezTo>
                    <a:pt x="1676468" y="0"/>
                    <a:pt x="2160000" y="483532"/>
                    <a:pt x="2160000" y="1080000"/>
                  </a:cubicBezTo>
                  <a:cubicBezTo>
                    <a:pt x="2160000" y="1676468"/>
                    <a:pt x="1676468" y="2160000"/>
                    <a:pt x="1080000" y="2160000"/>
                  </a:cubicBezTo>
                  <a:cubicBezTo>
                    <a:pt x="893604" y="2160000"/>
                    <a:pt x="718237" y="2112780"/>
                    <a:pt x="565208" y="2029650"/>
                  </a:cubicBezTo>
                  <a:lnTo>
                    <a:pt x="554547" y="2023174"/>
                  </a:lnTo>
                  <a:lnTo>
                    <a:pt x="1714701" y="290118"/>
                  </a:lnTo>
                  <a:lnTo>
                    <a:pt x="345159" y="290118"/>
                  </a:lnTo>
                  <a:lnTo>
                    <a:pt x="393020" y="246619"/>
                  </a:lnTo>
                  <a:cubicBezTo>
                    <a:pt x="579707" y="92551"/>
                    <a:pt x="819046" y="0"/>
                    <a:pt x="108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50800" dist="38100" dir="2700000" sx="105000" sy="105000" algn="tl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9" name="流程图: 接点 88">
              <a:extLst>
                <a:ext uri="{FF2B5EF4-FFF2-40B4-BE49-F238E27FC236}">
                  <a16:creationId xmlns:a16="http://schemas.microsoft.com/office/drawing/2014/main" id="{686EB7A4-AE8A-489A-8BD4-9C46C5758B4A}"/>
                </a:ext>
              </a:extLst>
            </p:cNvPr>
            <p:cNvSpPr/>
            <p:nvPr/>
          </p:nvSpPr>
          <p:spPr>
            <a:xfrm>
              <a:off x="1968818" y="1130300"/>
              <a:ext cx="1959228" cy="1959228"/>
            </a:xfrm>
            <a:prstGeom prst="flowChartConnector">
              <a:avLst/>
            </a:prstGeom>
            <a:noFill/>
            <a:ln w="635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28FF1AB7-1F82-413F-81EF-FFF84F6340AA}"/>
              </a:ext>
            </a:extLst>
          </p:cNvPr>
          <p:cNvCxnSpPr>
            <a:cxnSpLocks/>
          </p:cNvCxnSpPr>
          <p:nvPr/>
        </p:nvCxnSpPr>
        <p:spPr>
          <a:xfrm flipH="1">
            <a:off x="1992314" y="3563555"/>
            <a:ext cx="3455986" cy="0"/>
          </a:xfrm>
          <a:prstGeom prst="line">
            <a:avLst/>
          </a:prstGeom>
          <a:ln w="952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B1DAB75A-0767-41D9-82F8-4D655142D32F}"/>
              </a:ext>
            </a:extLst>
          </p:cNvPr>
          <p:cNvSpPr txBox="1"/>
          <p:nvPr/>
        </p:nvSpPr>
        <p:spPr>
          <a:xfrm>
            <a:off x="514521" y="505179"/>
            <a:ext cx="231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=</a:t>
            </a:r>
            <a:endParaRPr lang="zh-CN" altLang="en-US" sz="24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C1969CA-2AA2-4305-88D7-A2ADCF18DACF}"/>
              </a:ext>
            </a:extLst>
          </p:cNvPr>
          <p:cNvSpPr txBox="1"/>
          <p:nvPr/>
        </p:nvSpPr>
        <p:spPr>
          <a:xfrm>
            <a:off x="2007882" y="3749159"/>
            <a:ext cx="345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幻光灯设计 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 </a:t>
            </a:r>
            <a:r>
              <a:rPr lang="zh-CN" altLang="en-US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商务定制</a:t>
            </a:r>
            <a:r>
              <a:rPr lang="en-US" altLang="zh-CN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</a:t>
            </a:r>
            <a:endParaRPr lang="zh-CN" altLang="en-US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348A79A-E04C-4BB9-9A1B-1A310BAC7BAA}"/>
              </a:ext>
            </a:extLst>
          </p:cNvPr>
          <p:cNvSpPr txBox="1"/>
          <p:nvPr/>
        </p:nvSpPr>
        <p:spPr>
          <a:xfrm>
            <a:off x="1935341" y="5892241"/>
            <a:ext cx="742058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https://chn.docer.com/works?userid=411505940#!/work_time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91DEA16-7898-4555-B172-8C0B2DD904EE}"/>
              </a:ext>
            </a:extLst>
          </p:cNvPr>
          <p:cNvSpPr txBox="1"/>
          <p:nvPr/>
        </p:nvSpPr>
        <p:spPr>
          <a:xfrm>
            <a:off x="1935341" y="5425245"/>
            <a:ext cx="345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更多作品 即可点击：</a:t>
            </a:r>
          </a:p>
        </p:txBody>
      </p:sp>
    </p:spTree>
    <p:extLst>
      <p:ext uri="{BB962C8B-B14F-4D97-AF65-F5344CB8AC3E}">
        <p14:creationId xmlns:p14="http://schemas.microsoft.com/office/powerpoint/2010/main" val="2589935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DE80076-7AF9-491E-B87B-3B200950F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93EBA598-97D5-48DA-9854-4076A9546465}"/>
              </a:ext>
            </a:extLst>
          </p:cNvPr>
          <p:cNvSpPr/>
          <p:nvPr/>
        </p:nvSpPr>
        <p:spPr>
          <a:xfrm>
            <a:off x="0" y="0"/>
            <a:ext cx="12192000" cy="6863144"/>
          </a:xfrm>
          <a:prstGeom prst="rect">
            <a:avLst/>
          </a:prstGeom>
          <a:gradFill>
            <a:gsLst>
              <a:gs pos="0">
                <a:srgbClr val="3D4C54">
                  <a:alpha val="90000"/>
                </a:srgbClr>
              </a:gs>
              <a:gs pos="100000">
                <a:srgbClr val="3D4C54">
                  <a:alpha val="75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F78764F-FF38-447F-B3C9-EC9BEFA0A4F6}"/>
              </a:ext>
            </a:extLst>
          </p:cNvPr>
          <p:cNvSpPr txBox="1"/>
          <p:nvPr/>
        </p:nvSpPr>
        <p:spPr>
          <a:xfrm>
            <a:off x="545149" y="2728322"/>
            <a:ext cx="5169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工作内容概述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4AAD21E-5F71-4FCA-B139-B40D221C6030}"/>
              </a:ext>
            </a:extLst>
          </p:cNvPr>
          <p:cNvSpPr txBox="1"/>
          <p:nvPr/>
        </p:nvSpPr>
        <p:spPr>
          <a:xfrm>
            <a:off x="660400" y="997051"/>
            <a:ext cx="41876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i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Aharoni" panose="02010803020104030203" pitchFamily="2" charset="-79"/>
              </a:rPr>
              <a:t>Part One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919496B-81B4-4F6A-80DC-67B0F379C6C3}"/>
              </a:ext>
            </a:extLst>
          </p:cNvPr>
          <p:cNvSpPr/>
          <p:nvPr/>
        </p:nvSpPr>
        <p:spPr>
          <a:xfrm>
            <a:off x="6422543" y="601591"/>
            <a:ext cx="5224308" cy="564967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>
            <a:outerShdw blurRad="127000" dist="381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67E98930-BF06-4BD4-B61D-6328642438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6" r="30037"/>
          <a:stretch/>
        </p:blipFill>
        <p:spPr>
          <a:xfrm>
            <a:off x="6505613" y="691425"/>
            <a:ext cx="5058168" cy="5470006"/>
          </a:xfrm>
          <a:prstGeom prst="rect">
            <a:avLst/>
          </a:prstGeom>
        </p:spPr>
      </p:pic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D39013E-ED87-4586-A8D2-6587FE0B37C0}"/>
              </a:ext>
            </a:extLst>
          </p:cNvPr>
          <p:cNvCxnSpPr>
            <a:cxnSpLocks/>
          </p:cNvCxnSpPr>
          <p:nvPr/>
        </p:nvCxnSpPr>
        <p:spPr>
          <a:xfrm>
            <a:off x="731520" y="3927525"/>
            <a:ext cx="459075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359B5F21-4DD7-4B5D-A93C-79F5F880AF76}"/>
              </a:ext>
            </a:extLst>
          </p:cNvPr>
          <p:cNvSpPr txBox="1"/>
          <p:nvPr/>
        </p:nvSpPr>
        <p:spPr>
          <a:xfrm>
            <a:off x="8080057" y="1256603"/>
            <a:ext cx="190928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Aharoni" panose="02010803020104030203" pitchFamily="2" charset="-79"/>
              </a:rPr>
              <a:t>01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38629F5-670D-457C-871D-DAC2F4127516}"/>
              </a:ext>
            </a:extLst>
          </p:cNvPr>
          <p:cNvSpPr/>
          <p:nvPr/>
        </p:nvSpPr>
        <p:spPr>
          <a:xfrm flipV="1">
            <a:off x="660400" y="6055700"/>
            <a:ext cx="90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C79B46F-0252-47DE-8A84-A6BA28CE65A2}"/>
              </a:ext>
            </a:extLst>
          </p:cNvPr>
          <p:cNvCxnSpPr>
            <a:cxnSpLocks/>
          </p:cNvCxnSpPr>
          <p:nvPr/>
        </p:nvCxnSpPr>
        <p:spPr>
          <a:xfrm>
            <a:off x="0" y="345665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175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文本框 68">
            <a:extLst>
              <a:ext uri="{FF2B5EF4-FFF2-40B4-BE49-F238E27FC236}">
                <a16:creationId xmlns:a16="http://schemas.microsoft.com/office/drawing/2014/main" id="{1BFBECEE-D363-494A-81F2-7A7B41C320F8}"/>
              </a:ext>
            </a:extLst>
          </p:cNvPr>
          <p:cNvSpPr txBox="1"/>
          <p:nvPr/>
        </p:nvSpPr>
        <p:spPr>
          <a:xfrm>
            <a:off x="660400" y="2209390"/>
            <a:ext cx="2606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A3980F87-C8B8-4B7B-9181-E980004C05B1}"/>
              </a:ext>
            </a:extLst>
          </p:cNvPr>
          <p:cNvSpPr txBox="1"/>
          <p:nvPr/>
        </p:nvSpPr>
        <p:spPr>
          <a:xfrm>
            <a:off x="660401" y="2943966"/>
            <a:ext cx="5866524" cy="1321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您的内容打在这里，您的内容打在这里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您的内容打在这里，或者通过复制您的文本后，在此框中选择粘贴，您的内容打在这里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F3877AA-6D9A-4401-B5E9-68A2A3B98767}"/>
              </a:ext>
            </a:extLst>
          </p:cNvPr>
          <p:cNvSpPr/>
          <p:nvPr/>
        </p:nvSpPr>
        <p:spPr>
          <a:xfrm>
            <a:off x="8544909" y="1028700"/>
            <a:ext cx="2951765" cy="5207000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A400701-0405-4429-A941-45A982986C78}"/>
              </a:ext>
            </a:extLst>
          </p:cNvPr>
          <p:cNvSpPr/>
          <p:nvPr/>
        </p:nvSpPr>
        <p:spPr>
          <a:xfrm>
            <a:off x="7340334" y="1292550"/>
            <a:ext cx="3170456" cy="4679300"/>
          </a:xfrm>
          <a:prstGeom prst="rect">
            <a:avLst/>
          </a:prstGeom>
          <a:blipFill>
            <a:blip r:embed="rId2"/>
            <a:stretch>
              <a:fillRect l="-14812" t="-6500" r="-30158" b="-70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8455737-0CBB-4BA3-953A-89DD25C7CDB3}"/>
              </a:ext>
            </a:extLst>
          </p:cNvPr>
          <p:cNvSpPr/>
          <p:nvPr/>
        </p:nvSpPr>
        <p:spPr>
          <a:xfrm>
            <a:off x="0" y="0"/>
            <a:ext cx="12192000" cy="360000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Google Shape;13627;p61">
            <a:extLst>
              <a:ext uri="{FF2B5EF4-FFF2-40B4-BE49-F238E27FC236}">
                <a16:creationId xmlns:a16="http://schemas.microsoft.com/office/drawing/2014/main" id="{F15F66C7-D16E-4A09-82DF-313198436872}"/>
              </a:ext>
            </a:extLst>
          </p:cNvPr>
          <p:cNvSpPr/>
          <p:nvPr/>
        </p:nvSpPr>
        <p:spPr>
          <a:xfrm>
            <a:off x="695326" y="5510951"/>
            <a:ext cx="460899" cy="461408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3D4C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16" name="Google Shape;13628;p61">
            <a:extLst>
              <a:ext uri="{FF2B5EF4-FFF2-40B4-BE49-F238E27FC236}">
                <a16:creationId xmlns:a16="http://schemas.microsoft.com/office/drawing/2014/main" id="{4CF1491A-A272-4E3D-A1AA-7B9EA2BDB4D5}"/>
              </a:ext>
            </a:extLst>
          </p:cNvPr>
          <p:cNvGrpSpPr/>
          <p:nvPr/>
        </p:nvGrpSpPr>
        <p:grpSpPr>
          <a:xfrm>
            <a:off x="1294620" y="5510951"/>
            <a:ext cx="461408" cy="460899"/>
            <a:chOff x="3303268" y="3817349"/>
            <a:chExt cx="346056" cy="345674"/>
          </a:xfrm>
          <a:solidFill>
            <a:srgbClr val="3D4C54"/>
          </a:solidFill>
        </p:grpSpPr>
        <p:sp>
          <p:nvSpPr>
            <p:cNvPr id="17" name="Google Shape;13629;p61">
              <a:extLst>
                <a:ext uri="{FF2B5EF4-FFF2-40B4-BE49-F238E27FC236}">
                  <a16:creationId xmlns:a16="http://schemas.microsoft.com/office/drawing/2014/main" id="{15584BBC-8FDF-4114-9F29-032A838C3EC1}"/>
                </a:ext>
              </a:extLst>
            </p:cNvPr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" name="Google Shape;13630;p61">
              <a:extLst>
                <a:ext uri="{FF2B5EF4-FFF2-40B4-BE49-F238E27FC236}">
                  <a16:creationId xmlns:a16="http://schemas.microsoft.com/office/drawing/2014/main" id="{EB77A8A4-902E-4D40-91A5-610A4680F333}"/>
                </a:ext>
              </a:extLst>
            </p:cNvPr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" name="Google Shape;13631;p61">
              <a:extLst>
                <a:ext uri="{FF2B5EF4-FFF2-40B4-BE49-F238E27FC236}">
                  <a16:creationId xmlns:a16="http://schemas.microsoft.com/office/drawing/2014/main" id="{D6B0EF4C-9999-47D4-815B-FA92988BF693}"/>
                </a:ext>
              </a:extLst>
            </p:cNvPr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" name="Google Shape;13632;p61">
              <a:extLst>
                <a:ext uri="{FF2B5EF4-FFF2-40B4-BE49-F238E27FC236}">
                  <a16:creationId xmlns:a16="http://schemas.microsoft.com/office/drawing/2014/main" id="{D3B04F69-67D2-4003-907F-3F99A1D1586C}"/>
                </a:ext>
              </a:extLst>
            </p:cNvPr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21" name="Google Shape;13633;p61">
            <a:extLst>
              <a:ext uri="{FF2B5EF4-FFF2-40B4-BE49-F238E27FC236}">
                <a16:creationId xmlns:a16="http://schemas.microsoft.com/office/drawing/2014/main" id="{79AEDDA9-A089-4FDC-B515-5F231527CA57}"/>
              </a:ext>
            </a:extLst>
          </p:cNvPr>
          <p:cNvGrpSpPr/>
          <p:nvPr/>
        </p:nvGrpSpPr>
        <p:grpSpPr>
          <a:xfrm>
            <a:off x="1893407" y="5510951"/>
            <a:ext cx="461408" cy="460899"/>
            <a:chOff x="3752358" y="3817349"/>
            <a:chExt cx="346056" cy="345674"/>
          </a:xfrm>
          <a:solidFill>
            <a:srgbClr val="3D4C54"/>
          </a:solidFill>
        </p:grpSpPr>
        <p:sp>
          <p:nvSpPr>
            <p:cNvPr id="22" name="Google Shape;13634;p61">
              <a:extLst>
                <a:ext uri="{FF2B5EF4-FFF2-40B4-BE49-F238E27FC236}">
                  <a16:creationId xmlns:a16="http://schemas.microsoft.com/office/drawing/2014/main" id="{334E4098-7C27-46C1-910D-3F6B6A384212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" name="Google Shape;13635;p61">
              <a:extLst>
                <a:ext uri="{FF2B5EF4-FFF2-40B4-BE49-F238E27FC236}">
                  <a16:creationId xmlns:a16="http://schemas.microsoft.com/office/drawing/2014/main" id="{7CFBC625-E049-4F57-90EB-0EDEABBF3B7B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" name="Google Shape;13636;p61">
              <a:extLst>
                <a:ext uri="{FF2B5EF4-FFF2-40B4-BE49-F238E27FC236}">
                  <a16:creationId xmlns:a16="http://schemas.microsoft.com/office/drawing/2014/main" id="{262A192C-0CC5-4D74-AD1D-3A4BBF8F8B25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" name="Google Shape;13637;p61">
              <a:extLst>
                <a:ext uri="{FF2B5EF4-FFF2-40B4-BE49-F238E27FC236}">
                  <a16:creationId xmlns:a16="http://schemas.microsoft.com/office/drawing/2014/main" id="{6053E3D3-5323-4E60-8BFF-339B0E650D56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4736D364-0973-465B-8312-CB58FB708B9E}"/>
              </a:ext>
            </a:extLst>
          </p:cNvPr>
          <p:cNvSpPr txBox="1"/>
          <p:nvPr/>
        </p:nvSpPr>
        <p:spPr>
          <a:xfrm>
            <a:off x="660399" y="1351703"/>
            <a:ext cx="2681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i="1" dirty="0">
                <a:solidFill>
                  <a:srgbClr val="D1B796"/>
                </a:solidFill>
                <a:latin typeface="+mj-lt"/>
                <a:ea typeface="方正清刻本悦宋简体" panose="02000000000000000000" pitchFamily="2" charset="-122"/>
              </a:rPr>
              <a:t>ADD TITLE.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A49A898-5434-45B5-A92E-D6B87EB438D9}"/>
              </a:ext>
            </a:extLst>
          </p:cNvPr>
          <p:cNvSpPr txBox="1"/>
          <p:nvPr/>
        </p:nvSpPr>
        <p:spPr>
          <a:xfrm>
            <a:off x="7479036" y="1267262"/>
            <a:ext cx="50835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i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BUSINESS</a:t>
            </a:r>
            <a:endParaRPr lang="zh-CN" altLang="en-US" sz="4400" i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2331740-ED73-4C5D-91FB-0BF3BDFFBF6F}"/>
              </a:ext>
            </a:extLst>
          </p:cNvPr>
          <p:cNvSpPr txBox="1"/>
          <p:nvPr/>
        </p:nvSpPr>
        <p:spPr>
          <a:xfrm rot="5400000">
            <a:off x="9203590" y="4378235"/>
            <a:ext cx="2910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i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 REPORT</a:t>
            </a:r>
            <a:endParaRPr lang="zh-CN" altLang="en-US" sz="1200" i="1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FC0A79AE-8407-4293-B0F3-F33F15D7815E}"/>
              </a:ext>
            </a:extLst>
          </p:cNvPr>
          <p:cNvCxnSpPr>
            <a:cxnSpLocks/>
          </p:cNvCxnSpPr>
          <p:nvPr/>
        </p:nvCxnSpPr>
        <p:spPr>
          <a:xfrm>
            <a:off x="797998" y="2845297"/>
            <a:ext cx="5511362" cy="0"/>
          </a:xfrm>
          <a:prstGeom prst="line">
            <a:avLst/>
          </a:prstGeom>
          <a:ln w="0">
            <a:solidFill>
              <a:schemeClr val="bg1">
                <a:lumMod val="50000"/>
                <a:alpha val="6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763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FEF6C06B-6CB8-4F3F-BCA7-D5DEF5B318BE}"/>
              </a:ext>
            </a:extLst>
          </p:cNvPr>
          <p:cNvSpPr/>
          <p:nvPr/>
        </p:nvSpPr>
        <p:spPr>
          <a:xfrm>
            <a:off x="0" y="0"/>
            <a:ext cx="12192000" cy="360000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11551D8A-6296-48B5-8597-1B23C064D48C}"/>
              </a:ext>
            </a:extLst>
          </p:cNvPr>
          <p:cNvSpPr/>
          <p:nvPr/>
        </p:nvSpPr>
        <p:spPr>
          <a:xfrm>
            <a:off x="660400" y="3062303"/>
            <a:ext cx="3348000" cy="3132000"/>
          </a:xfrm>
          <a:custGeom>
            <a:avLst/>
            <a:gdLst>
              <a:gd name="connsiteX0" fmla="*/ 0 w 3619500"/>
              <a:gd name="connsiteY0" fmla="*/ 0 h 2880000"/>
              <a:gd name="connsiteX1" fmla="*/ 3619500 w 3619500"/>
              <a:gd name="connsiteY1" fmla="*/ 0 h 2880000"/>
              <a:gd name="connsiteX2" fmla="*/ 3619500 w 3619500"/>
              <a:gd name="connsiteY2" fmla="*/ 2880000 h 2880000"/>
              <a:gd name="connsiteX3" fmla="*/ 0 w 3619500"/>
              <a:gd name="connsiteY3" fmla="*/ 288000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19500" h="2880000">
                <a:moveTo>
                  <a:pt x="0" y="0"/>
                </a:moveTo>
                <a:lnTo>
                  <a:pt x="3619500" y="0"/>
                </a:lnTo>
                <a:lnTo>
                  <a:pt x="3619500" y="2880000"/>
                </a:lnTo>
                <a:lnTo>
                  <a:pt x="0" y="28800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A7ACAF35-7CF6-4283-AC3F-FAFEB4F75B51}"/>
              </a:ext>
            </a:extLst>
          </p:cNvPr>
          <p:cNvSpPr/>
          <p:nvPr/>
        </p:nvSpPr>
        <p:spPr>
          <a:xfrm>
            <a:off x="4404538" y="3062303"/>
            <a:ext cx="3348000" cy="3132000"/>
          </a:xfrm>
          <a:custGeom>
            <a:avLst/>
            <a:gdLst>
              <a:gd name="connsiteX0" fmla="*/ 0 w 3619500"/>
              <a:gd name="connsiteY0" fmla="*/ 0 h 2880000"/>
              <a:gd name="connsiteX1" fmla="*/ 3619500 w 3619500"/>
              <a:gd name="connsiteY1" fmla="*/ 0 h 2880000"/>
              <a:gd name="connsiteX2" fmla="*/ 3619500 w 3619500"/>
              <a:gd name="connsiteY2" fmla="*/ 2880000 h 2880000"/>
              <a:gd name="connsiteX3" fmla="*/ 0 w 3619500"/>
              <a:gd name="connsiteY3" fmla="*/ 288000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19500" h="2880000">
                <a:moveTo>
                  <a:pt x="0" y="0"/>
                </a:moveTo>
                <a:lnTo>
                  <a:pt x="3619500" y="0"/>
                </a:lnTo>
                <a:lnTo>
                  <a:pt x="3619500" y="2880000"/>
                </a:lnTo>
                <a:lnTo>
                  <a:pt x="0" y="2880000"/>
                </a:lnTo>
                <a:close/>
              </a:path>
            </a:pathLst>
          </a:custGeom>
          <a:blipFill>
            <a:blip r:embed="rId2"/>
            <a:stretch>
              <a:fillRect l="-14812" t="-6500" r="-30158" b="-70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C0150574-1728-413E-93B4-4DBEF4099772}"/>
              </a:ext>
            </a:extLst>
          </p:cNvPr>
          <p:cNvSpPr/>
          <p:nvPr/>
        </p:nvSpPr>
        <p:spPr>
          <a:xfrm>
            <a:off x="8148675" y="3062303"/>
            <a:ext cx="3348000" cy="3132000"/>
          </a:xfrm>
          <a:custGeom>
            <a:avLst/>
            <a:gdLst>
              <a:gd name="connsiteX0" fmla="*/ 0 w 3619500"/>
              <a:gd name="connsiteY0" fmla="*/ 0 h 2880000"/>
              <a:gd name="connsiteX1" fmla="*/ 3619500 w 3619500"/>
              <a:gd name="connsiteY1" fmla="*/ 0 h 2880000"/>
              <a:gd name="connsiteX2" fmla="*/ 3619500 w 3619500"/>
              <a:gd name="connsiteY2" fmla="*/ 2880000 h 2880000"/>
              <a:gd name="connsiteX3" fmla="*/ 0 w 3619500"/>
              <a:gd name="connsiteY3" fmla="*/ 2880000 h 28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19500" h="2880000">
                <a:moveTo>
                  <a:pt x="0" y="0"/>
                </a:moveTo>
                <a:lnTo>
                  <a:pt x="3619500" y="0"/>
                </a:lnTo>
                <a:lnTo>
                  <a:pt x="3619500" y="2880000"/>
                </a:lnTo>
                <a:lnTo>
                  <a:pt x="0" y="28800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3F2DB66-BF05-4AB9-96E0-D9E236F85478}"/>
              </a:ext>
            </a:extLst>
          </p:cNvPr>
          <p:cNvSpPr txBox="1"/>
          <p:nvPr/>
        </p:nvSpPr>
        <p:spPr>
          <a:xfrm>
            <a:off x="1302129" y="4087547"/>
            <a:ext cx="2064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1DB1BD8-E53C-4BC7-92D6-580CF6B93260}"/>
              </a:ext>
            </a:extLst>
          </p:cNvPr>
          <p:cNvSpPr txBox="1"/>
          <p:nvPr/>
        </p:nvSpPr>
        <p:spPr>
          <a:xfrm>
            <a:off x="1072094" y="4561292"/>
            <a:ext cx="2524613" cy="1321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2619BAA-BA70-4BCB-A10C-6DB3D46E2C6C}"/>
              </a:ext>
            </a:extLst>
          </p:cNvPr>
          <p:cNvSpPr txBox="1"/>
          <p:nvPr/>
        </p:nvSpPr>
        <p:spPr>
          <a:xfrm>
            <a:off x="1302129" y="3253968"/>
            <a:ext cx="20645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i="1" dirty="0">
                <a:solidFill>
                  <a:srgbClr val="D1B796"/>
                </a:solidFill>
                <a:latin typeface="+mj-lt"/>
                <a:ea typeface="方正清刻本悦宋简体" panose="02000000000000000000" pitchFamily="2" charset="-122"/>
              </a:rPr>
              <a:t>One</a:t>
            </a:r>
            <a:endParaRPr lang="zh-CN" altLang="en-US" sz="4000" i="1" dirty="0">
              <a:solidFill>
                <a:srgbClr val="D1B796"/>
              </a:solidFill>
              <a:latin typeface="+mj-lt"/>
              <a:ea typeface="方正清刻本悦宋简体" panose="02000000000000000000" pitchFamily="2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28552D6-3EDC-4F63-A3CE-715BF411F611}"/>
              </a:ext>
            </a:extLst>
          </p:cNvPr>
          <p:cNvSpPr txBox="1"/>
          <p:nvPr/>
        </p:nvSpPr>
        <p:spPr>
          <a:xfrm>
            <a:off x="8790404" y="4087547"/>
            <a:ext cx="2064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F39657D-942C-4386-8494-367C32ECDDA6}"/>
              </a:ext>
            </a:extLst>
          </p:cNvPr>
          <p:cNvSpPr txBox="1"/>
          <p:nvPr/>
        </p:nvSpPr>
        <p:spPr>
          <a:xfrm>
            <a:off x="8560369" y="4561292"/>
            <a:ext cx="2524613" cy="1321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C184DCE-B598-4D45-9FBA-68E959BADBC8}"/>
              </a:ext>
            </a:extLst>
          </p:cNvPr>
          <p:cNvSpPr txBox="1"/>
          <p:nvPr/>
        </p:nvSpPr>
        <p:spPr>
          <a:xfrm>
            <a:off x="8790404" y="3253968"/>
            <a:ext cx="20645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i="1" dirty="0">
                <a:solidFill>
                  <a:srgbClr val="D1B796"/>
                </a:solidFill>
                <a:latin typeface="+mj-lt"/>
                <a:ea typeface="方正清刻本悦宋简体" panose="02000000000000000000" pitchFamily="2" charset="-122"/>
              </a:rPr>
              <a:t>Two </a:t>
            </a:r>
            <a:endParaRPr lang="zh-CN" altLang="en-US" sz="4000" i="1" dirty="0">
              <a:solidFill>
                <a:srgbClr val="D1B796"/>
              </a:solidFill>
              <a:latin typeface="+mj-lt"/>
              <a:ea typeface="方正清刻本悦宋简体" panose="02000000000000000000" pitchFamily="2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4A15CEA-EF94-4D88-A5EE-04AE09544F91}"/>
              </a:ext>
            </a:extLst>
          </p:cNvPr>
          <p:cNvSpPr txBox="1"/>
          <p:nvPr/>
        </p:nvSpPr>
        <p:spPr>
          <a:xfrm>
            <a:off x="4852988" y="1065756"/>
            <a:ext cx="2451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0C229AD3-BB3E-4A0A-8E09-CB7C214D4E3D}"/>
              </a:ext>
            </a:extLst>
          </p:cNvPr>
          <p:cNvSpPr txBox="1"/>
          <p:nvPr/>
        </p:nvSpPr>
        <p:spPr>
          <a:xfrm>
            <a:off x="1689052" y="1527421"/>
            <a:ext cx="9395930" cy="89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您的内容打在这里，您的内容打在这里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您的内容打在这里，或者通过复制您的文本后，在此框中选择粘贴，您的内容打在这里</a:t>
            </a:r>
          </a:p>
        </p:txBody>
      </p:sp>
    </p:spTree>
    <p:extLst>
      <p:ext uri="{BB962C8B-B14F-4D97-AF65-F5344CB8AC3E}">
        <p14:creationId xmlns:p14="http://schemas.microsoft.com/office/powerpoint/2010/main" val="2539079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矩形 60">
            <a:extLst>
              <a:ext uri="{FF2B5EF4-FFF2-40B4-BE49-F238E27FC236}">
                <a16:creationId xmlns:a16="http://schemas.microsoft.com/office/drawing/2014/main" id="{4F145117-9F32-432B-8B38-0BE20BF333D9}"/>
              </a:ext>
            </a:extLst>
          </p:cNvPr>
          <p:cNvSpPr/>
          <p:nvPr/>
        </p:nvSpPr>
        <p:spPr>
          <a:xfrm>
            <a:off x="8232000" y="-2572"/>
            <a:ext cx="3960000" cy="6863144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11E646C-38D2-46AA-A0D3-C66C9E21469B}"/>
              </a:ext>
            </a:extLst>
          </p:cNvPr>
          <p:cNvSpPr/>
          <p:nvPr/>
        </p:nvSpPr>
        <p:spPr>
          <a:xfrm>
            <a:off x="6719550" y="693000"/>
            <a:ext cx="4799349" cy="547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77DFA9CF-A4D1-4CB3-A046-18C55F7A2319}"/>
              </a:ext>
            </a:extLst>
          </p:cNvPr>
          <p:cNvGrpSpPr/>
          <p:nvPr/>
        </p:nvGrpSpPr>
        <p:grpSpPr>
          <a:xfrm>
            <a:off x="673100" y="987399"/>
            <a:ext cx="4744720" cy="1191994"/>
            <a:chOff x="660400" y="1028700"/>
            <a:chExt cx="4744720" cy="1191994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887A241-4C3D-42CE-820D-8CA05C962F3A}"/>
                </a:ext>
              </a:extLst>
            </p:cNvPr>
            <p:cNvSpPr txBox="1"/>
            <p:nvPr/>
          </p:nvSpPr>
          <p:spPr>
            <a:xfrm>
              <a:off x="1603571" y="1044089"/>
              <a:ext cx="2231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3D4C54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添加标题内容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E219B86-1C47-453E-8E1E-32367C4248F1}"/>
                </a:ext>
              </a:extLst>
            </p:cNvPr>
            <p:cNvSpPr txBox="1"/>
            <p:nvPr/>
          </p:nvSpPr>
          <p:spPr>
            <a:xfrm>
              <a:off x="1603571" y="1444199"/>
              <a:ext cx="3801549" cy="77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D0B18150-7E55-4DFE-B126-69C092D20D9E}"/>
                </a:ext>
              </a:extLst>
            </p:cNvPr>
            <p:cNvSpPr txBox="1"/>
            <p:nvPr/>
          </p:nvSpPr>
          <p:spPr>
            <a:xfrm>
              <a:off x="660400" y="1028700"/>
              <a:ext cx="9431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dirty="0">
                  <a:solidFill>
                    <a:srgbClr val="3D4C54"/>
                  </a:solidFill>
                  <a:ea typeface="方正清刻本悦宋简体" panose="02000000000000000000" pitchFamily="2" charset="-122"/>
                </a:rPr>
                <a:t>01</a:t>
              </a:r>
              <a:endParaRPr lang="zh-CN" altLang="en-US" sz="4800" dirty="0">
                <a:solidFill>
                  <a:srgbClr val="3D4C54"/>
                </a:solidFill>
                <a:ea typeface="方正清刻本悦宋简体" panose="02000000000000000000" pitchFamily="2" charset="-122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A755D6B5-D29B-413C-848D-22F104A2DE82}"/>
              </a:ext>
            </a:extLst>
          </p:cNvPr>
          <p:cNvGrpSpPr/>
          <p:nvPr/>
        </p:nvGrpSpPr>
        <p:grpSpPr>
          <a:xfrm>
            <a:off x="673100" y="4829394"/>
            <a:ext cx="4744720" cy="1191994"/>
            <a:chOff x="660400" y="5043706"/>
            <a:chExt cx="4744720" cy="1191994"/>
          </a:xfrm>
        </p:grpSpPr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129F74CA-54C8-4BAD-9170-C265D316C0E7}"/>
                </a:ext>
              </a:extLst>
            </p:cNvPr>
            <p:cNvSpPr txBox="1"/>
            <p:nvPr/>
          </p:nvSpPr>
          <p:spPr>
            <a:xfrm>
              <a:off x="1603571" y="5059095"/>
              <a:ext cx="2231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3D4C54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添加标题内容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F752FA75-E85C-41EF-855A-1DFC96411A1C}"/>
                </a:ext>
              </a:extLst>
            </p:cNvPr>
            <p:cNvSpPr txBox="1"/>
            <p:nvPr/>
          </p:nvSpPr>
          <p:spPr>
            <a:xfrm>
              <a:off x="1603571" y="5459205"/>
              <a:ext cx="3801549" cy="77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</a:t>
              </a: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C5A45521-A144-44D0-AA58-7A5C9853CDA1}"/>
                </a:ext>
              </a:extLst>
            </p:cNvPr>
            <p:cNvSpPr txBox="1"/>
            <p:nvPr/>
          </p:nvSpPr>
          <p:spPr>
            <a:xfrm>
              <a:off x="660400" y="5043706"/>
              <a:ext cx="9431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dirty="0">
                  <a:solidFill>
                    <a:srgbClr val="3D4C54"/>
                  </a:solidFill>
                  <a:ea typeface="方正清刻本悦宋简体" panose="02000000000000000000" pitchFamily="2" charset="-122"/>
                </a:rPr>
                <a:t>03</a:t>
              </a:r>
              <a:endParaRPr lang="zh-CN" altLang="en-US" sz="4800" dirty="0">
                <a:solidFill>
                  <a:srgbClr val="3D4C54"/>
                </a:solidFill>
                <a:ea typeface="方正清刻本悦宋简体" panose="02000000000000000000" pitchFamily="2" charset="-122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1DBAA0EE-939D-4122-8337-95ADB003677B}"/>
              </a:ext>
            </a:extLst>
          </p:cNvPr>
          <p:cNvGrpSpPr/>
          <p:nvPr/>
        </p:nvGrpSpPr>
        <p:grpSpPr>
          <a:xfrm>
            <a:off x="673100" y="2908397"/>
            <a:ext cx="4744720" cy="1191994"/>
            <a:chOff x="660400" y="3036203"/>
            <a:chExt cx="4744720" cy="1191994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3D782B8A-10CE-4435-8DE2-984DD25FF20F}"/>
                </a:ext>
              </a:extLst>
            </p:cNvPr>
            <p:cNvSpPr txBox="1"/>
            <p:nvPr/>
          </p:nvSpPr>
          <p:spPr>
            <a:xfrm>
              <a:off x="1603571" y="3051592"/>
              <a:ext cx="2231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3D4C54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添加标题内容</a:t>
              </a: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961606EC-F2B3-4C6D-95D5-FE87E9CA4CE3}"/>
                </a:ext>
              </a:extLst>
            </p:cNvPr>
            <p:cNvSpPr txBox="1"/>
            <p:nvPr/>
          </p:nvSpPr>
          <p:spPr>
            <a:xfrm>
              <a:off x="1603571" y="3451702"/>
              <a:ext cx="3801549" cy="77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E182BDF0-7E13-4A75-8BD0-E752A14A4739}"/>
                </a:ext>
              </a:extLst>
            </p:cNvPr>
            <p:cNvSpPr txBox="1"/>
            <p:nvPr/>
          </p:nvSpPr>
          <p:spPr>
            <a:xfrm>
              <a:off x="660400" y="3036203"/>
              <a:ext cx="9431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dirty="0">
                  <a:solidFill>
                    <a:srgbClr val="3D4C54"/>
                  </a:solidFill>
                  <a:ea typeface="方正清刻本悦宋简体" panose="02000000000000000000" pitchFamily="2" charset="-122"/>
                </a:rPr>
                <a:t>02</a:t>
              </a:r>
              <a:endParaRPr lang="zh-CN" altLang="en-US" sz="4800" dirty="0">
                <a:solidFill>
                  <a:srgbClr val="3D4C54"/>
                </a:solidFill>
                <a:ea typeface="方正清刻本悦宋简体" panose="02000000000000000000" pitchFamily="2" charset="-122"/>
              </a:endParaRPr>
            </a:p>
          </p:txBody>
        </p:sp>
      </p:grpSp>
      <p:sp>
        <p:nvSpPr>
          <p:cNvPr id="62" name="矩形 61">
            <a:extLst>
              <a:ext uri="{FF2B5EF4-FFF2-40B4-BE49-F238E27FC236}">
                <a16:creationId xmlns:a16="http://schemas.microsoft.com/office/drawing/2014/main" id="{A7ED3966-DB44-4DC6-BC42-A9B615689C80}"/>
              </a:ext>
            </a:extLst>
          </p:cNvPr>
          <p:cNvSpPr/>
          <p:nvPr/>
        </p:nvSpPr>
        <p:spPr>
          <a:xfrm>
            <a:off x="6882801" y="825500"/>
            <a:ext cx="2231881" cy="5207000"/>
          </a:xfrm>
          <a:prstGeom prst="rect">
            <a:avLst/>
          </a:prstGeom>
          <a:blipFill>
            <a:blip r:embed="rId2"/>
            <a:stretch>
              <a:fillRect l="-14812" t="-6500" r="-30158" b="-7096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30B4F476-E8BF-4556-86C9-C7001E8C7175}"/>
              </a:ext>
            </a:extLst>
          </p:cNvPr>
          <p:cNvSpPr/>
          <p:nvPr/>
        </p:nvSpPr>
        <p:spPr>
          <a:xfrm>
            <a:off x="9287019" y="825500"/>
            <a:ext cx="2231881" cy="5207000"/>
          </a:xfrm>
          <a:prstGeom prst="rect">
            <a:avLst/>
          </a:prstGeom>
          <a:blipFill>
            <a:blip r:embed="rId3"/>
            <a:stretch>
              <a:fillRect l="-14812" t="-6500" r="-30158" b="-7096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0415516F-46D5-4547-BAFC-976EC0B266CC}"/>
              </a:ext>
            </a:extLst>
          </p:cNvPr>
          <p:cNvCxnSpPr>
            <a:cxnSpLocks/>
          </p:cNvCxnSpPr>
          <p:nvPr/>
        </p:nvCxnSpPr>
        <p:spPr>
          <a:xfrm>
            <a:off x="1667325" y="2543895"/>
            <a:ext cx="3600000" cy="0"/>
          </a:xfrm>
          <a:prstGeom prst="line">
            <a:avLst/>
          </a:prstGeom>
          <a:ln>
            <a:solidFill>
              <a:schemeClr val="bg1">
                <a:lumMod val="50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33B9EF3F-5108-4B5C-9C96-88A084D9966C}"/>
              </a:ext>
            </a:extLst>
          </p:cNvPr>
          <p:cNvCxnSpPr>
            <a:cxnSpLocks/>
          </p:cNvCxnSpPr>
          <p:nvPr/>
        </p:nvCxnSpPr>
        <p:spPr>
          <a:xfrm>
            <a:off x="1667325" y="4464893"/>
            <a:ext cx="3600000" cy="0"/>
          </a:xfrm>
          <a:prstGeom prst="line">
            <a:avLst/>
          </a:prstGeom>
          <a:ln>
            <a:solidFill>
              <a:schemeClr val="bg1">
                <a:lumMod val="50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0C7E38BC-1596-4639-B138-6FFC24E2FFD5}"/>
              </a:ext>
            </a:extLst>
          </p:cNvPr>
          <p:cNvSpPr txBox="1"/>
          <p:nvPr/>
        </p:nvSpPr>
        <p:spPr>
          <a:xfrm rot="5400000">
            <a:off x="8896195" y="3070192"/>
            <a:ext cx="5245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i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BUSINESS.</a:t>
            </a:r>
            <a:endParaRPr lang="zh-CN" altLang="en-US" sz="4800" i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06130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7F13DF2-6282-4C77-BAEF-19F4266A2A63}"/>
              </a:ext>
            </a:extLst>
          </p:cNvPr>
          <p:cNvSpPr/>
          <p:nvPr/>
        </p:nvSpPr>
        <p:spPr>
          <a:xfrm>
            <a:off x="0" y="0"/>
            <a:ext cx="5400000" cy="6858000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0D58E4E-9D10-438A-BD7D-B67FC0E538D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792" y="922056"/>
            <a:ext cx="3760416" cy="5013888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9BBFBAC-9271-4BE9-BDFF-B2DC27860216}"/>
              </a:ext>
            </a:extLst>
          </p:cNvPr>
          <p:cNvSpPr txBox="1"/>
          <p:nvPr/>
        </p:nvSpPr>
        <p:spPr>
          <a:xfrm rot="5400000">
            <a:off x="-1179663" y="2023626"/>
            <a:ext cx="40810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0" i="1" dirty="0">
                <a:solidFill>
                  <a:schemeClr val="bg1">
                    <a:lumMod val="95000"/>
                    <a:alpha val="80000"/>
                  </a:schemeClr>
                </a:solidFill>
                <a:latin typeface="+mj-lt"/>
              </a:rPr>
              <a:t>BUSINESS</a:t>
            </a:r>
            <a:endParaRPr lang="zh-CN" altLang="en-US" sz="6000" i="1" dirty="0">
              <a:solidFill>
                <a:schemeClr val="bg1">
                  <a:lumMod val="95000"/>
                  <a:alpha val="80000"/>
                </a:schemeClr>
              </a:solidFill>
              <a:latin typeface="+mj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7B2877F-9902-4EB0-97A2-8596998EA26D}"/>
              </a:ext>
            </a:extLst>
          </p:cNvPr>
          <p:cNvSpPr txBox="1"/>
          <p:nvPr/>
        </p:nvSpPr>
        <p:spPr>
          <a:xfrm>
            <a:off x="1711920" y="5994351"/>
            <a:ext cx="2910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BUSINESS REPORT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Tw Cen MT" panose="020B0602020104020603" pitchFamily="34" charset="0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52623E67-C605-45D8-A91B-AD84D2351EF9}"/>
              </a:ext>
            </a:extLst>
          </p:cNvPr>
          <p:cNvGrpSpPr/>
          <p:nvPr/>
        </p:nvGrpSpPr>
        <p:grpSpPr>
          <a:xfrm>
            <a:off x="7667917" y="1052879"/>
            <a:ext cx="3833203" cy="1045964"/>
            <a:chOff x="7667917" y="1052879"/>
            <a:chExt cx="3833203" cy="104596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484E593-5E84-4A45-B45F-DB12266AEA10}"/>
                </a:ext>
              </a:extLst>
            </p:cNvPr>
            <p:cNvSpPr txBox="1"/>
            <p:nvPr/>
          </p:nvSpPr>
          <p:spPr>
            <a:xfrm>
              <a:off x="7667917" y="1052879"/>
              <a:ext cx="1774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rgbClr val="3D4C54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添加标题内容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C8CC78D-EA86-4714-A0F8-3EEB7CC67808}"/>
                </a:ext>
              </a:extLst>
            </p:cNvPr>
            <p:cNvSpPr txBox="1"/>
            <p:nvPr/>
          </p:nvSpPr>
          <p:spPr>
            <a:xfrm>
              <a:off x="7667917" y="1322348"/>
              <a:ext cx="3833203" cy="77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</a:t>
              </a:r>
            </a:p>
          </p:txBody>
        </p:sp>
      </p:grpSp>
      <p:sp>
        <p:nvSpPr>
          <p:cNvPr id="15" name="流程图: 接点 14">
            <a:extLst>
              <a:ext uri="{FF2B5EF4-FFF2-40B4-BE49-F238E27FC236}">
                <a16:creationId xmlns:a16="http://schemas.microsoft.com/office/drawing/2014/main" id="{A7E55C19-1D1C-44FA-989D-77A67AD76437}"/>
              </a:ext>
            </a:extLst>
          </p:cNvPr>
          <p:cNvSpPr/>
          <p:nvPr/>
        </p:nvSpPr>
        <p:spPr>
          <a:xfrm>
            <a:off x="6695643" y="1098794"/>
            <a:ext cx="720000" cy="720000"/>
          </a:xfrm>
          <a:prstGeom prst="flowChartConnector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accent1">
                    <a:shade val="50000"/>
                  </a:schemeClr>
                </a:solidFill>
              </a:ln>
              <a:noFill/>
            </a:endParaRPr>
          </a:p>
        </p:txBody>
      </p:sp>
      <p:sp>
        <p:nvSpPr>
          <p:cNvPr id="16" name="Google Shape;13178;p59">
            <a:extLst>
              <a:ext uri="{FF2B5EF4-FFF2-40B4-BE49-F238E27FC236}">
                <a16:creationId xmlns:a16="http://schemas.microsoft.com/office/drawing/2014/main" id="{127CD386-1687-4A7A-B4FF-11D1E15BCA9F}"/>
              </a:ext>
            </a:extLst>
          </p:cNvPr>
          <p:cNvSpPr/>
          <p:nvPr/>
        </p:nvSpPr>
        <p:spPr>
          <a:xfrm>
            <a:off x="7003611" y="1223183"/>
            <a:ext cx="104065" cy="471223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D657F643-0FAE-40A2-B4B6-D6FF7A8D328B}"/>
              </a:ext>
            </a:extLst>
          </p:cNvPr>
          <p:cNvGrpSpPr/>
          <p:nvPr/>
        </p:nvGrpSpPr>
        <p:grpSpPr>
          <a:xfrm>
            <a:off x="7667917" y="5088136"/>
            <a:ext cx="3833203" cy="1045964"/>
            <a:chOff x="7667917" y="5088136"/>
            <a:chExt cx="3833203" cy="1045964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513F237-9447-4974-A234-B5466AF7CA35}"/>
                </a:ext>
              </a:extLst>
            </p:cNvPr>
            <p:cNvSpPr txBox="1"/>
            <p:nvPr/>
          </p:nvSpPr>
          <p:spPr>
            <a:xfrm>
              <a:off x="7667917" y="5088136"/>
              <a:ext cx="1774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rgbClr val="3D4C54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添加标题内容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E279ED2-4F39-47E0-BB7F-FDEF15DC48FC}"/>
                </a:ext>
              </a:extLst>
            </p:cNvPr>
            <p:cNvSpPr txBox="1"/>
            <p:nvPr/>
          </p:nvSpPr>
          <p:spPr>
            <a:xfrm>
              <a:off x="7667917" y="5357605"/>
              <a:ext cx="3833203" cy="77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103937B-E42E-409D-8BFB-DBC46771057F}"/>
              </a:ext>
            </a:extLst>
          </p:cNvPr>
          <p:cNvGrpSpPr/>
          <p:nvPr/>
        </p:nvGrpSpPr>
        <p:grpSpPr>
          <a:xfrm>
            <a:off x="6695643" y="5134051"/>
            <a:ext cx="720000" cy="720000"/>
            <a:chOff x="6432002" y="1039769"/>
            <a:chExt cx="720000" cy="720000"/>
          </a:xfrm>
        </p:grpSpPr>
        <p:sp>
          <p:nvSpPr>
            <p:cNvPr id="32" name="流程图: 接点 31">
              <a:extLst>
                <a:ext uri="{FF2B5EF4-FFF2-40B4-BE49-F238E27FC236}">
                  <a16:creationId xmlns:a16="http://schemas.microsoft.com/office/drawing/2014/main" id="{469DD681-5D61-4A9D-8436-99296272A834}"/>
                </a:ext>
              </a:extLst>
            </p:cNvPr>
            <p:cNvSpPr/>
            <p:nvPr/>
          </p:nvSpPr>
          <p:spPr>
            <a:xfrm>
              <a:off x="6432002" y="1039769"/>
              <a:ext cx="720000" cy="720000"/>
            </a:xfrm>
            <a:prstGeom prst="flowChartConnector">
              <a:avLst/>
            </a:prstGeom>
            <a:solidFill>
              <a:srgbClr val="3D4C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accent1">
                      <a:shade val="50000"/>
                    </a:schemeClr>
                  </a:solidFill>
                </a:ln>
                <a:noFill/>
              </a:endParaRPr>
            </a:p>
          </p:txBody>
        </p:sp>
        <p:sp>
          <p:nvSpPr>
            <p:cNvPr id="33" name="Google Shape;13178;p59">
              <a:extLst>
                <a:ext uri="{FF2B5EF4-FFF2-40B4-BE49-F238E27FC236}">
                  <a16:creationId xmlns:a16="http://schemas.microsoft.com/office/drawing/2014/main" id="{4117493C-8529-4220-A161-993241008004}"/>
                </a:ext>
              </a:extLst>
            </p:cNvPr>
            <p:cNvSpPr/>
            <p:nvPr/>
          </p:nvSpPr>
          <p:spPr>
            <a:xfrm>
              <a:off x="6739970" y="1164158"/>
              <a:ext cx="104065" cy="471223"/>
            </a:xfrm>
            <a:custGeom>
              <a:avLst/>
              <a:gdLst/>
              <a:ahLst/>
              <a:cxnLst/>
              <a:rect l="l" t="t" r="r" b="b"/>
              <a:pathLst>
                <a:path w="2454" h="11112" extrusionOk="0">
                  <a:moveTo>
                    <a:pt x="1215" y="501"/>
                  </a:moveTo>
                  <a:cubicBezTo>
                    <a:pt x="1429" y="894"/>
                    <a:pt x="1453" y="953"/>
                    <a:pt x="1453" y="965"/>
                  </a:cubicBezTo>
                  <a:cubicBezTo>
                    <a:pt x="1382" y="1013"/>
                    <a:pt x="1286" y="1025"/>
                    <a:pt x="1203" y="1025"/>
                  </a:cubicBezTo>
                  <a:cubicBezTo>
                    <a:pt x="1108" y="1025"/>
                    <a:pt x="1024" y="1013"/>
                    <a:pt x="941" y="965"/>
                  </a:cubicBezTo>
                  <a:lnTo>
                    <a:pt x="1215" y="501"/>
                  </a:lnTo>
                  <a:close/>
                  <a:moveTo>
                    <a:pt x="1620" y="1275"/>
                  </a:moveTo>
                  <a:lnTo>
                    <a:pt x="2001" y="2013"/>
                  </a:lnTo>
                  <a:lnTo>
                    <a:pt x="429" y="2013"/>
                  </a:lnTo>
                  <a:lnTo>
                    <a:pt x="810" y="1275"/>
                  </a:lnTo>
                  <a:cubicBezTo>
                    <a:pt x="929" y="1334"/>
                    <a:pt x="1084" y="1382"/>
                    <a:pt x="1215" y="1382"/>
                  </a:cubicBezTo>
                  <a:cubicBezTo>
                    <a:pt x="1346" y="1382"/>
                    <a:pt x="1501" y="1358"/>
                    <a:pt x="1620" y="1275"/>
                  </a:cubicBezTo>
                  <a:close/>
                  <a:moveTo>
                    <a:pt x="2108" y="9109"/>
                  </a:moveTo>
                  <a:lnTo>
                    <a:pt x="2108" y="9752"/>
                  </a:lnTo>
                  <a:lnTo>
                    <a:pt x="322" y="9752"/>
                  </a:lnTo>
                  <a:lnTo>
                    <a:pt x="322" y="9109"/>
                  </a:lnTo>
                  <a:close/>
                  <a:moveTo>
                    <a:pt x="1215" y="1"/>
                  </a:moveTo>
                  <a:cubicBezTo>
                    <a:pt x="1155" y="1"/>
                    <a:pt x="1096" y="25"/>
                    <a:pt x="1072" y="84"/>
                  </a:cubicBezTo>
                  <a:lnTo>
                    <a:pt x="608" y="965"/>
                  </a:lnTo>
                  <a:lnTo>
                    <a:pt x="120" y="1894"/>
                  </a:lnTo>
                  <a:cubicBezTo>
                    <a:pt x="36" y="2037"/>
                    <a:pt x="0" y="2215"/>
                    <a:pt x="0" y="2382"/>
                  </a:cubicBezTo>
                  <a:lnTo>
                    <a:pt x="0" y="5359"/>
                  </a:lnTo>
                  <a:cubicBezTo>
                    <a:pt x="0" y="5442"/>
                    <a:pt x="72" y="5525"/>
                    <a:pt x="155" y="5525"/>
                  </a:cubicBezTo>
                  <a:cubicBezTo>
                    <a:pt x="250" y="5525"/>
                    <a:pt x="322" y="5442"/>
                    <a:pt x="322" y="5359"/>
                  </a:cubicBezTo>
                  <a:lnTo>
                    <a:pt x="322" y="2346"/>
                  </a:lnTo>
                  <a:lnTo>
                    <a:pt x="1048" y="2346"/>
                  </a:lnTo>
                  <a:lnTo>
                    <a:pt x="1048" y="8776"/>
                  </a:lnTo>
                  <a:lnTo>
                    <a:pt x="322" y="8776"/>
                  </a:lnTo>
                  <a:lnTo>
                    <a:pt x="322" y="6002"/>
                  </a:lnTo>
                  <a:cubicBezTo>
                    <a:pt x="322" y="5906"/>
                    <a:pt x="250" y="5835"/>
                    <a:pt x="155" y="5835"/>
                  </a:cubicBezTo>
                  <a:cubicBezTo>
                    <a:pt x="72" y="5835"/>
                    <a:pt x="0" y="5906"/>
                    <a:pt x="0" y="6002"/>
                  </a:cubicBezTo>
                  <a:lnTo>
                    <a:pt x="0" y="9895"/>
                  </a:lnTo>
                  <a:cubicBezTo>
                    <a:pt x="0" y="10121"/>
                    <a:pt x="60" y="10323"/>
                    <a:pt x="179" y="10526"/>
                  </a:cubicBezTo>
                  <a:cubicBezTo>
                    <a:pt x="203" y="10562"/>
                    <a:pt x="262" y="10597"/>
                    <a:pt x="322" y="10597"/>
                  </a:cubicBezTo>
                  <a:cubicBezTo>
                    <a:pt x="453" y="10597"/>
                    <a:pt x="536" y="10466"/>
                    <a:pt x="477" y="10347"/>
                  </a:cubicBezTo>
                  <a:cubicBezTo>
                    <a:pt x="417" y="10252"/>
                    <a:pt x="381" y="10145"/>
                    <a:pt x="370" y="10050"/>
                  </a:cubicBezTo>
                  <a:lnTo>
                    <a:pt x="2108" y="10050"/>
                  </a:lnTo>
                  <a:cubicBezTo>
                    <a:pt x="2025" y="10443"/>
                    <a:pt x="1679" y="10764"/>
                    <a:pt x="1251" y="10776"/>
                  </a:cubicBezTo>
                  <a:cubicBezTo>
                    <a:pt x="1108" y="10776"/>
                    <a:pt x="989" y="10764"/>
                    <a:pt x="893" y="10704"/>
                  </a:cubicBezTo>
                  <a:cubicBezTo>
                    <a:pt x="869" y="10695"/>
                    <a:pt x="844" y="10691"/>
                    <a:pt x="822" y="10691"/>
                  </a:cubicBezTo>
                  <a:cubicBezTo>
                    <a:pt x="757" y="10691"/>
                    <a:pt x="702" y="10726"/>
                    <a:pt x="667" y="10788"/>
                  </a:cubicBezTo>
                  <a:cubicBezTo>
                    <a:pt x="631" y="10883"/>
                    <a:pt x="667" y="10966"/>
                    <a:pt x="751" y="11014"/>
                  </a:cubicBezTo>
                  <a:cubicBezTo>
                    <a:pt x="907" y="11081"/>
                    <a:pt x="1067" y="11111"/>
                    <a:pt x="1222" y="11111"/>
                  </a:cubicBezTo>
                  <a:cubicBezTo>
                    <a:pt x="1872" y="11111"/>
                    <a:pt x="2453" y="10577"/>
                    <a:pt x="2453" y="9895"/>
                  </a:cubicBezTo>
                  <a:lnTo>
                    <a:pt x="2453" y="9895"/>
                  </a:lnTo>
                  <a:cubicBezTo>
                    <a:pt x="2453" y="9895"/>
                    <a:pt x="2453" y="9895"/>
                    <a:pt x="2453" y="9895"/>
                  </a:cubicBezTo>
                  <a:cubicBezTo>
                    <a:pt x="2441" y="9895"/>
                    <a:pt x="2441" y="8954"/>
                    <a:pt x="2441" y="8942"/>
                  </a:cubicBezTo>
                  <a:lnTo>
                    <a:pt x="2441" y="7514"/>
                  </a:lnTo>
                  <a:cubicBezTo>
                    <a:pt x="2441" y="7418"/>
                    <a:pt x="2358" y="7347"/>
                    <a:pt x="2275" y="7347"/>
                  </a:cubicBezTo>
                  <a:cubicBezTo>
                    <a:pt x="2179" y="7347"/>
                    <a:pt x="2108" y="7418"/>
                    <a:pt x="2108" y="7514"/>
                  </a:cubicBezTo>
                  <a:lnTo>
                    <a:pt x="2108" y="8776"/>
                  </a:lnTo>
                  <a:lnTo>
                    <a:pt x="1382" y="8776"/>
                  </a:lnTo>
                  <a:lnTo>
                    <a:pt x="1382" y="2346"/>
                  </a:lnTo>
                  <a:lnTo>
                    <a:pt x="2108" y="2346"/>
                  </a:lnTo>
                  <a:lnTo>
                    <a:pt x="2108" y="2382"/>
                  </a:lnTo>
                  <a:lnTo>
                    <a:pt x="2108" y="6859"/>
                  </a:lnTo>
                  <a:cubicBezTo>
                    <a:pt x="2108" y="6954"/>
                    <a:pt x="2179" y="7025"/>
                    <a:pt x="2275" y="7025"/>
                  </a:cubicBezTo>
                  <a:cubicBezTo>
                    <a:pt x="2358" y="7025"/>
                    <a:pt x="2441" y="6954"/>
                    <a:pt x="2441" y="6859"/>
                  </a:cubicBezTo>
                  <a:lnTo>
                    <a:pt x="2441" y="2382"/>
                  </a:lnTo>
                  <a:cubicBezTo>
                    <a:pt x="2441" y="2215"/>
                    <a:pt x="2394" y="2037"/>
                    <a:pt x="2322" y="1894"/>
                  </a:cubicBezTo>
                  <a:lnTo>
                    <a:pt x="1370" y="84"/>
                  </a:lnTo>
                  <a:cubicBezTo>
                    <a:pt x="1334" y="25"/>
                    <a:pt x="1274" y="1"/>
                    <a:pt x="121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726C07D9-94B4-424C-B924-A6B533851FD9}"/>
              </a:ext>
            </a:extLst>
          </p:cNvPr>
          <p:cNvGrpSpPr/>
          <p:nvPr/>
        </p:nvGrpSpPr>
        <p:grpSpPr>
          <a:xfrm>
            <a:off x="7667917" y="3070507"/>
            <a:ext cx="3833203" cy="1045964"/>
            <a:chOff x="7667917" y="3070508"/>
            <a:chExt cx="3833203" cy="104596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DDA337F6-718C-4955-A16E-A822995B0F26}"/>
                </a:ext>
              </a:extLst>
            </p:cNvPr>
            <p:cNvSpPr txBox="1"/>
            <p:nvPr/>
          </p:nvSpPr>
          <p:spPr>
            <a:xfrm>
              <a:off x="7667917" y="3070508"/>
              <a:ext cx="1774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rgbClr val="3D4C54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添加标题内容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6BFA0451-F53A-45C7-8560-3596C6468C92}"/>
                </a:ext>
              </a:extLst>
            </p:cNvPr>
            <p:cNvSpPr txBox="1"/>
            <p:nvPr/>
          </p:nvSpPr>
          <p:spPr>
            <a:xfrm>
              <a:off x="7667917" y="3339977"/>
              <a:ext cx="3833203" cy="77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</a:t>
              </a: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1E4860A-88DB-4BA1-BC19-2D8AD25C1911}"/>
              </a:ext>
            </a:extLst>
          </p:cNvPr>
          <p:cNvGrpSpPr/>
          <p:nvPr/>
        </p:nvGrpSpPr>
        <p:grpSpPr>
          <a:xfrm>
            <a:off x="6695643" y="3116423"/>
            <a:ext cx="720000" cy="720000"/>
            <a:chOff x="6432002" y="1039769"/>
            <a:chExt cx="720000" cy="720000"/>
          </a:xfrm>
        </p:grpSpPr>
        <p:sp>
          <p:nvSpPr>
            <p:cNvPr id="38" name="流程图: 接点 37">
              <a:extLst>
                <a:ext uri="{FF2B5EF4-FFF2-40B4-BE49-F238E27FC236}">
                  <a16:creationId xmlns:a16="http://schemas.microsoft.com/office/drawing/2014/main" id="{E67352FC-7EAA-4D66-AB15-99EC1C05F20F}"/>
                </a:ext>
              </a:extLst>
            </p:cNvPr>
            <p:cNvSpPr/>
            <p:nvPr/>
          </p:nvSpPr>
          <p:spPr>
            <a:xfrm>
              <a:off x="6432002" y="1039769"/>
              <a:ext cx="720000" cy="720000"/>
            </a:xfrm>
            <a:prstGeom prst="flowChartConnector">
              <a:avLst/>
            </a:prstGeom>
            <a:solidFill>
              <a:srgbClr val="D1B7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accent1">
                      <a:shade val="50000"/>
                    </a:schemeClr>
                  </a:solidFill>
                </a:ln>
                <a:noFill/>
              </a:endParaRPr>
            </a:p>
          </p:txBody>
        </p:sp>
        <p:sp>
          <p:nvSpPr>
            <p:cNvPr id="39" name="Google Shape;13178;p59">
              <a:extLst>
                <a:ext uri="{FF2B5EF4-FFF2-40B4-BE49-F238E27FC236}">
                  <a16:creationId xmlns:a16="http://schemas.microsoft.com/office/drawing/2014/main" id="{79B4B1A4-7B1A-4D1D-85C3-E6D8E1B9DC76}"/>
                </a:ext>
              </a:extLst>
            </p:cNvPr>
            <p:cNvSpPr/>
            <p:nvPr/>
          </p:nvSpPr>
          <p:spPr>
            <a:xfrm>
              <a:off x="6739970" y="1164158"/>
              <a:ext cx="104065" cy="471223"/>
            </a:xfrm>
            <a:custGeom>
              <a:avLst/>
              <a:gdLst/>
              <a:ahLst/>
              <a:cxnLst/>
              <a:rect l="l" t="t" r="r" b="b"/>
              <a:pathLst>
                <a:path w="2454" h="11112" extrusionOk="0">
                  <a:moveTo>
                    <a:pt x="1215" y="501"/>
                  </a:moveTo>
                  <a:cubicBezTo>
                    <a:pt x="1429" y="894"/>
                    <a:pt x="1453" y="953"/>
                    <a:pt x="1453" y="965"/>
                  </a:cubicBezTo>
                  <a:cubicBezTo>
                    <a:pt x="1382" y="1013"/>
                    <a:pt x="1286" y="1025"/>
                    <a:pt x="1203" y="1025"/>
                  </a:cubicBezTo>
                  <a:cubicBezTo>
                    <a:pt x="1108" y="1025"/>
                    <a:pt x="1024" y="1013"/>
                    <a:pt x="941" y="965"/>
                  </a:cubicBezTo>
                  <a:lnTo>
                    <a:pt x="1215" y="501"/>
                  </a:lnTo>
                  <a:close/>
                  <a:moveTo>
                    <a:pt x="1620" y="1275"/>
                  </a:moveTo>
                  <a:lnTo>
                    <a:pt x="2001" y="2013"/>
                  </a:lnTo>
                  <a:lnTo>
                    <a:pt x="429" y="2013"/>
                  </a:lnTo>
                  <a:lnTo>
                    <a:pt x="810" y="1275"/>
                  </a:lnTo>
                  <a:cubicBezTo>
                    <a:pt x="929" y="1334"/>
                    <a:pt x="1084" y="1382"/>
                    <a:pt x="1215" y="1382"/>
                  </a:cubicBezTo>
                  <a:cubicBezTo>
                    <a:pt x="1346" y="1382"/>
                    <a:pt x="1501" y="1358"/>
                    <a:pt x="1620" y="1275"/>
                  </a:cubicBezTo>
                  <a:close/>
                  <a:moveTo>
                    <a:pt x="2108" y="9109"/>
                  </a:moveTo>
                  <a:lnTo>
                    <a:pt x="2108" y="9752"/>
                  </a:lnTo>
                  <a:lnTo>
                    <a:pt x="322" y="9752"/>
                  </a:lnTo>
                  <a:lnTo>
                    <a:pt x="322" y="9109"/>
                  </a:lnTo>
                  <a:close/>
                  <a:moveTo>
                    <a:pt x="1215" y="1"/>
                  </a:moveTo>
                  <a:cubicBezTo>
                    <a:pt x="1155" y="1"/>
                    <a:pt x="1096" y="25"/>
                    <a:pt x="1072" y="84"/>
                  </a:cubicBezTo>
                  <a:lnTo>
                    <a:pt x="608" y="965"/>
                  </a:lnTo>
                  <a:lnTo>
                    <a:pt x="120" y="1894"/>
                  </a:lnTo>
                  <a:cubicBezTo>
                    <a:pt x="36" y="2037"/>
                    <a:pt x="0" y="2215"/>
                    <a:pt x="0" y="2382"/>
                  </a:cubicBezTo>
                  <a:lnTo>
                    <a:pt x="0" y="5359"/>
                  </a:lnTo>
                  <a:cubicBezTo>
                    <a:pt x="0" y="5442"/>
                    <a:pt x="72" y="5525"/>
                    <a:pt x="155" y="5525"/>
                  </a:cubicBezTo>
                  <a:cubicBezTo>
                    <a:pt x="250" y="5525"/>
                    <a:pt x="322" y="5442"/>
                    <a:pt x="322" y="5359"/>
                  </a:cubicBezTo>
                  <a:lnTo>
                    <a:pt x="322" y="2346"/>
                  </a:lnTo>
                  <a:lnTo>
                    <a:pt x="1048" y="2346"/>
                  </a:lnTo>
                  <a:lnTo>
                    <a:pt x="1048" y="8776"/>
                  </a:lnTo>
                  <a:lnTo>
                    <a:pt x="322" y="8776"/>
                  </a:lnTo>
                  <a:lnTo>
                    <a:pt x="322" y="6002"/>
                  </a:lnTo>
                  <a:cubicBezTo>
                    <a:pt x="322" y="5906"/>
                    <a:pt x="250" y="5835"/>
                    <a:pt x="155" y="5835"/>
                  </a:cubicBezTo>
                  <a:cubicBezTo>
                    <a:pt x="72" y="5835"/>
                    <a:pt x="0" y="5906"/>
                    <a:pt x="0" y="6002"/>
                  </a:cubicBezTo>
                  <a:lnTo>
                    <a:pt x="0" y="9895"/>
                  </a:lnTo>
                  <a:cubicBezTo>
                    <a:pt x="0" y="10121"/>
                    <a:pt x="60" y="10323"/>
                    <a:pt x="179" y="10526"/>
                  </a:cubicBezTo>
                  <a:cubicBezTo>
                    <a:pt x="203" y="10562"/>
                    <a:pt x="262" y="10597"/>
                    <a:pt x="322" y="10597"/>
                  </a:cubicBezTo>
                  <a:cubicBezTo>
                    <a:pt x="453" y="10597"/>
                    <a:pt x="536" y="10466"/>
                    <a:pt x="477" y="10347"/>
                  </a:cubicBezTo>
                  <a:cubicBezTo>
                    <a:pt x="417" y="10252"/>
                    <a:pt x="381" y="10145"/>
                    <a:pt x="370" y="10050"/>
                  </a:cubicBezTo>
                  <a:lnTo>
                    <a:pt x="2108" y="10050"/>
                  </a:lnTo>
                  <a:cubicBezTo>
                    <a:pt x="2025" y="10443"/>
                    <a:pt x="1679" y="10764"/>
                    <a:pt x="1251" y="10776"/>
                  </a:cubicBezTo>
                  <a:cubicBezTo>
                    <a:pt x="1108" y="10776"/>
                    <a:pt x="989" y="10764"/>
                    <a:pt x="893" y="10704"/>
                  </a:cubicBezTo>
                  <a:cubicBezTo>
                    <a:pt x="869" y="10695"/>
                    <a:pt x="844" y="10691"/>
                    <a:pt x="822" y="10691"/>
                  </a:cubicBezTo>
                  <a:cubicBezTo>
                    <a:pt x="757" y="10691"/>
                    <a:pt x="702" y="10726"/>
                    <a:pt x="667" y="10788"/>
                  </a:cubicBezTo>
                  <a:cubicBezTo>
                    <a:pt x="631" y="10883"/>
                    <a:pt x="667" y="10966"/>
                    <a:pt x="751" y="11014"/>
                  </a:cubicBezTo>
                  <a:cubicBezTo>
                    <a:pt x="907" y="11081"/>
                    <a:pt x="1067" y="11111"/>
                    <a:pt x="1222" y="11111"/>
                  </a:cubicBezTo>
                  <a:cubicBezTo>
                    <a:pt x="1872" y="11111"/>
                    <a:pt x="2453" y="10577"/>
                    <a:pt x="2453" y="9895"/>
                  </a:cubicBezTo>
                  <a:lnTo>
                    <a:pt x="2453" y="9895"/>
                  </a:lnTo>
                  <a:cubicBezTo>
                    <a:pt x="2453" y="9895"/>
                    <a:pt x="2453" y="9895"/>
                    <a:pt x="2453" y="9895"/>
                  </a:cubicBezTo>
                  <a:cubicBezTo>
                    <a:pt x="2441" y="9895"/>
                    <a:pt x="2441" y="8954"/>
                    <a:pt x="2441" y="8942"/>
                  </a:cubicBezTo>
                  <a:lnTo>
                    <a:pt x="2441" y="7514"/>
                  </a:lnTo>
                  <a:cubicBezTo>
                    <a:pt x="2441" y="7418"/>
                    <a:pt x="2358" y="7347"/>
                    <a:pt x="2275" y="7347"/>
                  </a:cubicBezTo>
                  <a:cubicBezTo>
                    <a:pt x="2179" y="7347"/>
                    <a:pt x="2108" y="7418"/>
                    <a:pt x="2108" y="7514"/>
                  </a:cubicBezTo>
                  <a:lnTo>
                    <a:pt x="2108" y="8776"/>
                  </a:lnTo>
                  <a:lnTo>
                    <a:pt x="1382" y="8776"/>
                  </a:lnTo>
                  <a:lnTo>
                    <a:pt x="1382" y="2346"/>
                  </a:lnTo>
                  <a:lnTo>
                    <a:pt x="2108" y="2346"/>
                  </a:lnTo>
                  <a:lnTo>
                    <a:pt x="2108" y="2382"/>
                  </a:lnTo>
                  <a:lnTo>
                    <a:pt x="2108" y="6859"/>
                  </a:lnTo>
                  <a:cubicBezTo>
                    <a:pt x="2108" y="6954"/>
                    <a:pt x="2179" y="7025"/>
                    <a:pt x="2275" y="7025"/>
                  </a:cubicBezTo>
                  <a:cubicBezTo>
                    <a:pt x="2358" y="7025"/>
                    <a:pt x="2441" y="6954"/>
                    <a:pt x="2441" y="6859"/>
                  </a:cubicBezTo>
                  <a:lnTo>
                    <a:pt x="2441" y="2382"/>
                  </a:lnTo>
                  <a:cubicBezTo>
                    <a:pt x="2441" y="2215"/>
                    <a:pt x="2394" y="2037"/>
                    <a:pt x="2322" y="1894"/>
                  </a:cubicBezTo>
                  <a:lnTo>
                    <a:pt x="1370" y="84"/>
                  </a:lnTo>
                  <a:cubicBezTo>
                    <a:pt x="1334" y="25"/>
                    <a:pt x="1274" y="1"/>
                    <a:pt x="121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EFAA052A-D7D3-42B1-95F9-FF9DB2335C2C}"/>
              </a:ext>
            </a:extLst>
          </p:cNvPr>
          <p:cNvCxnSpPr>
            <a:cxnSpLocks/>
          </p:cNvCxnSpPr>
          <p:nvPr/>
        </p:nvCxnSpPr>
        <p:spPr>
          <a:xfrm>
            <a:off x="7751763" y="2584675"/>
            <a:ext cx="3600000" cy="0"/>
          </a:xfrm>
          <a:prstGeom prst="line">
            <a:avLst/>
          </a:prstGeom>
          <a:ln>
            <a:solidFill>
              <a:schemeClr val="bg1">
                <a:lumMod val="50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408F92EE-26FC-4ED6-85CE-53F8170A3AFF}"/>
              </a:ext>
            </a:extLst>
          </p:cNvPr>
          <p:cNvCxnSpPr>
            <a:cxnSpLocks/>
          </p:cNvCxnSpPr>
          <p:nvPr/>
        </p:nvCxnSpPr>
        <p:spPr>
          <a:xfrm>
            <a:off x="7751763" y="4602303"/>
            <a:ext cx="3600000" cy="0"/>
          </a:xfrm>
          <a:prstGeom prst="line">
            <a:avLst/>
          </a:prstGeom>
          <a:ln>
            <a:solidFill>
              <a:schemeClr val="bg1">
                <a:lumMod val="50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864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DE80076-7AF9-491E-B87B-3B200950F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93EBA598-97D5-48DA-9854-4076A9546465}"/>
              </a:ext>
            </a:extLst>
          </p:cNvPr>
          <p:cNvSpPr/>
          <p:nvPr/>
        </p:nvSpPr>
        <p:spPr>
          <a:xfrm>
            <a:off x="0" y="0"/>
            <a:ext cx="12192000" cy="6863144"/>
          </a:xfrm>
          <a:prstGeom prst="rect">
            <a:avLst/>
          </a:prstGeom>
          <a:gradFill>
            <a:gsLst>
              <a:gs pos="0">
                <a:srgbClr val="3D4C54">
                  <a:alpha val="90000"/>
                </a:srgbClr>
              </a:gs>
              <a:gs pos="100000">
                <a:srgbClr val="3D4C54">
                  <a:alpha val="75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F78764F-FF38-447F-B3C9-EC9BEFA0A4F6}"/>
              </a:ext>
            </a:extLst>
          </p:cNvPr>
          <p:cNvSpPr txBox="1"/>
          <p:nvPr/>
        </p:nvSpPr>
        <p:spPr>
          <a:xfrm>
            <a:off x="545149" y="2728322"/>
            <a:ext cx="5169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工作业绩展示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4AAD21E-5F71-4FCA-B139-B40D221C6030}"/>
              </a:ext>
            </a:extLst>
          </p:cNvPr>
          <p:cNvSpPr txBox="1"/>
          <p:nvPr/>
        </p:nvSpPr>
        <p:spPr>
          <a:xfrm>
            <a:off x="660400" y="997051"/>
            <a:ext cx="41876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i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Aharoni" panose="02010803020104030203" pitchFamily="2" charset="-79"/>
              </a:rPr>
              <a:t>Part Two 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919496B-81B4-4F6A-80DC-67B0F379C6C3}"/>
              </a:ext>
            </a:extLst>
          </p:cNvPr>
          <p:cNvSpPr/>
          <p:nvPr/>
        </p:nvSpPr>
        <p:spPr>
          <a:xfrm>
            <a:off x="6422543" y="601591"/>
            <a:ext cx="5224308" cy="564967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>
            <a:outerShdw blurRad="127000" dist="381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67E98930-BF06-4BD4-B61D-6328642438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6" r="30037"/>
          <a:stretch/>
        </p:blipFill>
        <p:spPr>
          <a:xfrm>
            <a:off x="6505613" y="691425"/>
            <a:ext cx="5058168" cy="5470006"/>
          </a:xfrm>
          <a:prstGeom prst="rect">
            <a:avLst/>
          </a:prstGeom>
        </p:spPr>
      </p:pic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D39013E-ED87-4586-A8D2-6587FE0B37C0}"/>
              </a:ext>
            </a:extLst>
          </p:cNvPr>
          <p:cNvCxnSpPr>
            <a:cxnSpLocks/>
          </p:cNvCxnSpPr>
          <p:nvPr/>
        </p:nvCxnSpPr>
        <p:spPr>
          <a:xfrm>
            <a:off x="731520" y="3927525"/>
            <a:ext cx="459075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359B5F21-4DD7-4B5D-A93C-79F5F880AF76}"/>
              </a:ext>
            </a:extLst>
          </p:cNvPr>
          <p:cNvSpPr txBox="1"/>
          <p:nvPr/>
        </p:nvSpPr>
        <p:spPr>
          <a:xfrm>
            <a:off x="8080057" y="1256603"/>
            <a:ext cx="190928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Aharoni" panose="02010803020104030203" pitchFamily="2" charset="-79"/>
              </a:rPr>
              <a:t>02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38629F5-670D-457C-871D-DAC2F4127516}"/>
              </a:ext>
            </a:extLst>
          </p:cNvPr>
          <p:cNvSpPr/>
          <p:nvPr/>
        </p:nvSpPr>
        <p:spPr>
          <a:xfrm flipV="1">
            <a:off x="660400" y="6055700"/>
            <a:ext cx="90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C79B46F-0252-47DE-8A84-A6BA28CE65A2}"/>
              </a:ext>
            </a:extLst>
          </p:cNvPr>
          <p:cNvCxnSpPr>
            <a:cxnSpLocks/>
          </p:cNvCxnSpPr>
          <p:nvPr/>
        </p:nvCxnSpPr>
        <p:spPr>
          <a:xfrm>
            <a:off x="0" y="345665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0086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流程图: 接点 38">
            <a:extLst>
              <a:ext uri="{FF2B5EF4-FFF2-40B4-BE49-F238E27FC236}">
                <a16:creationId xmlns:a16="http://schemas.microsoft.com/office/drawing/2014/main" id="{CD3BBF84-1592-4458-A139-902476D19B72}"/>
              </a:ext>
            </a:extLst>
          </p:cNvPr>
          <p:cNvSpPr/>
          <p:nvPr/>
        </p:nvSpPr>
        <p:spPr>
          <a:xfrm>
            <a:off x="632116" y="6003310"/>
            <a:ext cx="3499418" cy="1135340"/>
          </a:xfrm>
          <a:prstGeom prst="flowChartConnector">
            <a:avLst/>
          </a:prstGeom>
          <a:solidFill>
            <a:schemeClr val="tx1">
              <a:lumMod val="75000"/>
              <a:lumOff val="25000"/>
              <a:alpha val="31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流程图: 接点 37">
            <a:extLst>
              <a:ext uri="{FF2B5EF4-FFF2-40B4-BE49-F238E27FC236}">
                <a16:creationId xmlns:a16="http://schemas.microsoft.com/office/drawing/2014/main" id="{1977BD9B-BEF9-4C44-9A4F-36882AFBC7F9}"/>
              </a:ext>
            </a:extLst>
          </p:cNvPr>
          <p:cNvSpPr/>
          <p:nvPr/>
        </p:nvSpPr>
        <p:spPr>
          <a:xfrm>
            <a:off x="-2895600" y="3962400"/>
            <a:ext cx="5791200" cy="5791200"/>
          </a:xfrm>
          <a:prstGeom prst="flowChartConnector">
            <a:avLst/>
          </a:prstGeom>
          <a:solidFill>
            <a:srgbClr val="3D4C5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596361B-F4C7-4436-96C5-329B807615FA}"/>
              </a:ext>
            </a:extLst>
          </p:cNvPr>
          <p:cNvSpPr/>
          <p:nvPr/>
        </p:nvSpPr>
        <p:spPr>
          <a:xfrm>
            <a:off x="878822" y="1881452"/>
            <a:ext cx="2844000" cy="3783764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7046651E-5AE0-4148-8053-1E084DD3A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80" y="1306840"/>
            <a:ext cx="3539884" cy="4914880"/>
          </a:xfrm>
          <a:prstGeom prst="rect">
            <a:avLst/>
          </a:prstGeom>
          <a:effectLst/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98455737-0CBB-4BA3-953A-89DD25C7CDB3}"/>
              </a:ext>
            </a:extLst>
          </p:cNvPr>
          <p:cNvSpPr/>
          <p:nvPr/>
        </p:nvSpPr>
        <p:spPr>
          <a:xfrm>
            <a:off x="0" y="0"/>
            <a:ext cx="12192000" cy="360000"/>
          </a:xfrm>
          <a:prstGeom prst="rect">
            <a:avLst/>
          </a:prstGeom>
          <a:solidFill>
            <a:srgbClr val="3D4C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857D0D4-3ED9-4D6C-8B3C-0E7AEF933D07}"/>
              </a:ext>
            </a:extLst>
          </p:cNvPr>
          <p:cNvSpPr txBox="1"/>
          <p:nvPr/>
        </p:nvSpPr>
        <p:spPr>
          <a:xfrm>
            <a:off x="4709820" y="4181397"/>
            <a:ext cx="20684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AE84D6C-DA4F-41BE-8773-AA63EA45B189}"/>
              </a:ext>
            </a:extLst>
          </p:cNvPr>
          <p:cNvSpPr txBox="1"/>
          <p:nvPr/>
        </p:nvSpPr>
        <p:spPr>
          <a:xfrm>
            <a:off x="4709822" y="4581507"/>
            <a:ext cx="3156120" cy="1321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5E4653F-A57D-42BA-8A2A-7C728F7793AD}"/>
              </a:ext>
            </a:extLst>
          </p:cNvPr>
          <p:cNvSpPr txBox="1"/>
          <p:nvPr/>
        </p:nvSpPr>
        <p:spPr>
          <a:xfrm>
            <a:off x="8504998" y="4181397"/>
            <a:ext cx="20684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3D4C5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60C0934-8E99-49AB-A2C3-03586B960FE5}"/>
              </a:ext>
            </a:extLst>
          </p:cNvPr>
          <p:cNvSpPr txBox="1"/>
          <p:nvPr/>
        </p:nvSpPr>
        <p:spPr>
          <a:xfrm>
            <a:off x="8505000" y="4581507"/>
            <a:ext cx="3156120" cy="1321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39629BA-78A3-4FCF-8242-45EA2817EE16}"/>
              </a:ext>
            </a:extLst>
          </p:cNvPr>
          <p:cNvSpPr txBox="1"/>
          <p:nvPr/>
        </p:nvSpPr>
        <p:spPr>
          <a:xfrm>
            <a:off x="4709820" y="2180348"/>
            <a:ext cx="6809080" cy="890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您的内容打在这里，或者通过复制您的文本后，在此框中选择粘贴，并选择只保留文字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您的内容打在这里，您的内容打在这里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您的内容打在这里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E937821-E0E3-4E99-82D4-CEA9E12598A3}"/>
              </a:ext>
            </a:extLst>
          </p:cNvPr>
          <p:cNvSpPr txBox="1"/>
          <p:nvPr/>
        </p:nvSpPr>
        <p:spPr>
          <a:xfrm>
            <a:off x="4709820" y="1544584"/>
            <a:ext cx="2068409" cy="461665"/>
          </a:xfrm>
          <a:prstGeom prst="rect">
            <a:avLst/>
          </a:prstGeom>
          <a:solidFill>
            <a:srgbClr val="3D4C54"/>
          </a:solidFill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添加标题内容</a:t>
            </a:r>
          </a:p>
        </p:txBody>
      </p:sp>
    </p:spTree>
    <p:extLst>
      <p:ext uri="{BB962C8B-B14F-4D97-AF65-F5344CB8AC3E}">
        <p14:creationId xmlns:p14="http://schemas.microsoft.com/office/powerpoint/2010/main" val="42857268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自定义 2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D4C5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1">
      <a:majorFont>
        <a:latin typeface="Bell MT"/>
        <a:ea typeface="方正清刻本悦宋简体"/>
        <a:cs typeface=""/>
      </a:majorFont>
      <a:minorFont>
        <a:latin typeface="Bell M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1629</Words>
  <Application>Microsoft Office PowerPoint</Application>
  <PresentationFormat>宽屏</PresentationFormat>
  <Paragraphs>163</Paragraphs>
  <Slides>24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Bell MT</vt:lpstr>
      <vt:lpstr>微软雅黑 Light</vt:lpstr>
      <vt:lpstr>Open Sans</vt:lpstr>
      <vt:lpstr>等线</vt:lpstr>
      <vt:lpstr>Tw Cen MT</vt:lpstr>
      <vt:lpstr>Arial</vt:lpstr>
      <vt:lpstr>方正清刻本悦宋简体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SHITONG</dc:creator>
  <cp:lastModifiedBy>LI SHITONG</cp:lastModifiedBy>
  <cp:revision>42</cp:revision>
  <dcterms:created xsi:type="dcterms:W3CDTF">2020-06-30T13:40:15Z</dcterms:created>
  <dcterms:modified xsi:type="dcterms:W3CDTF">2020-07-07T09:44:28Z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  <property fmtid="{D5CDD505-2E9C-101B-9397-08002B2CF9AE}" pid="3" name="KSOTemplateUUID">
    <vt:lpwstr>v1.0_mb_FDMRljvmcqHOuzYX2h6/cQ==</vt:lpwstr>
  </property>
</Properties>
</file>

<file path=docProps/thumbnail.jpeg>
</file>